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Sniglet"/>
      <p:regular r:id="rId20"/>
    </p:embeddedFont>
    <p:embeddedFont>
      <p:font typeface="Raleway"/>
      <p:regular r:id="rId21"/>
      <p:bold r:id="rId22"/>
      <p:italic r:id="rId23"/>
      <p:boldItalic r:id="rId24"/>
    </p:embeddedFont>
    <p:embeddedFont>
      <p:font typeface="Anaheim"/>
      <p:regular r:id="rId25"/>
    </p:embeddedFont>
    <p:embeddedFont>
      <p:font typeface="Acme"/>
      <p:regular r:id="rId26"/>
    </p:embeddedFont>
    <p:embeddedFont>
      <p:font typeface="Shrikhand"/>
      <p:regular r:id="rId27"/>
    </p:embeddedFont>
    <p:embeddedFont>
      <p:font typeface="Barlow"/>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44B01F6-3286-47F1-9C04-03E216BB288E}">
  <a:tblStyle styleId="{344B01F6-3286-47F1-9C04-03E216BB288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niglet-regular.fntdata"/><Relationship Id="rId22" Type="http://schemas.openxmlformats.org/officeDocument/2006/relationships/font" Target="fonts/Raleway-bold.fntdata"/><Relationship Id="rId21" Type="http://schemas.openxmlformats.org/officeDocument/2006/relationships/font" Target="fonts/Raleway-regular.fntdata"/><Relationship Id="rId24" Type="http://schemas.openxmlformats.org/officeDocument/2006/relationships/font" Target="fonts/Raleway-boldItalic.fntdata"/><Relationship Id="rId23" Type="http://schemas.openxmlformats.org/officeDocument/2006/relationships/font" Target="fonts/Raleway-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Acme-regular.fntdata"/><Relationship Id="rId25" Type="http://schemas.openxmlformats.org/officeDocument/2006/relationships/font" Target="fonts/Anaheim-regular.fntdata"/><Relationship Id="rId28" Type="http://schemas.openxmlformats.org/officeDocument/2006/relationships/font" Target="fonts/Barlow-regular.fntdata"/><Relationship Id="rId27" Type="http://schemas.openxmlformats.org/officeDocument/2006/relationships/font" Target="fonts/Shrikhand-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Barlow-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Barlow-boldItalic.fntdata"/><Relationship Id="rId30" Type="http://schemas.openxmlformats.org/officeDocument/2006/relationships/font" Target="fonts/Barlow-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etype.com/bigfive-test" TargetMode="External"/><Relationship Id="rId3" Type="http://schemas.openxmlformats.org/officeDocument/2006/relationships/hyperlink" Target="https://zh.wikipedia.org/wiki/%E5%B0%BD%E8%B4%A3%E6%80%A7" TargetMode="External"/><Relationship Id="rId4" Type="http://schemas.openxmlformats.org/officeDocument/2006/relationships/hyperlink" Target="https://zh.wikipedia.org/wiki/%E5%A4%96%E5%90%91%E6%80%A7%E4%B8%8E%E5%86%85%E5%90%91%E6%80%A7" TargetMode="External"/><Relationship Id="rId5" Type="http://schemas.openxmlformats.org/officeDocument/2006/relationships/hyperlink" Target="https://zh.wikipedia.org/wiki/%E4%BA%B2%E5%92%8C%E6%80%A7" TargetMode="External"/><Relationship Id="rId6" Type="http://schemas.openxmlformats.org/officeDocument/2006/relationships/hyperlink" Target="https://zh.wikipedia.org/wiki/%E7%A5%9E%E7%B6%93%E8%B3%AA"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Kaiju"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9" name="Shape 1159"/>
        <p:cNvGrpSpPr/>
        <p:nvPr/>
      </p:nvGrpSpPr>
      <p:grpSpPr>
        <a:xfrm>
          <a:off x="0" y="0"/>
          <a:ext cx="0" cy="0"/>
          <a:chOff x="0" y="0"/>
          <a:chExt cx="0" cy="0"/>
        </a:xfrm>
      </p:grpSpPr>
      <p:sp>
        <p:nvSpPr>
          <p:cNvPr id="1160" name="Google Shape;1160;gf9411d3e9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1" name="Google Shape;1161;gf9411d3e9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4" name="Shape 1414"/>
        <p:cNvGrpSpPr/>
        <p:nvPr/>
      </p:nvGrpSpPr>
      <p:grpSpPr>
        <a:xfrm>
          <a:off x="0" y="0"/>
          <a:ext cx="0" cy="0"/>
          <a:chOff x="0" y="0"/>
          <a:chExt cx="0" cy="0"/>
        </a:xfrm>
      </p:grpSpPr>
      <p:sp>
        <p:nvSpPr>
          <p:cNvPr id="1415" name="Google Shape;1415;g1254e4bb34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6" name="Google Shape;1416;g1254e4bb34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4" name="Shape 1424"/>
        <p:cNvGrpSpPr/>
        <p:nvPr/>
      </p:nvGrpSpPr>
      <p:grpSpPr>
        <a:xfrm>
          <a:off x="0" y="0"/>
          <a:ext cx="0" cy="0"/>
          <a:chOff x="0" y="0"/>
          <a:chExt cx="0" cy="0"/>
        </a:xfrm>
      </p:grpSpPr>
      <p:sp>
        <p:nvSpPr>
          <p:cNvPr id="1425" name="Google Shape;1425;g11d3c4c99e4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6" name="Google Shape;1426;g11d3c4c99e4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HWK: </a:t>
            </a:r>
            <a:r>
              <a:rPr lang="en" sz="1200">
                <a:solidFill>
                  <a:schemeClr val="dk1"/>
                </a:solidFill>
              </a:rPr>
              <a:t>請寫/畫出你最近一次情緒起伏的經歷。</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2" name="Shape 1432"/>
        <p:cNvGrpSpPr/>
        <p:nvPr/>
      </p:nvGrpSpPr>
      <p:grpSpPr>
        <a:xfrm>
          <a:off x="0" y="0"/>
          <a:ext cx="0" cy="0"/>
          <a:chOff x="0" y="0"/>
          <a:chExt cx="0" cy="0"/>
        </a:xfrm>
      </p:grpSpPr>
      <p:sp>
        <p:nvSpPr>
          <p:cNvPr id="1433" name="Google Shape;1433;gf9411d3e98_6_14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4" name="Google Shape;1434;gf9411d3e98_6_14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9" name="Shape 1469"/>
        <p:cNvGrpSpPr/>
        <p:nvPr/>
      </p:nvGrpSpPr>
      <p:grpSpPr>
        <a:xfrm>
          <a:off x="0" y="0"/>
          <a:ext cx="0" cy="0"/>
          <a:chOff x="0" y="0"/>
          <a:chExt cx="0" cy="0"/>
        </a:xfrm>
      </p:grpSpPr>
      <p:sp>
        <p:nvSpPr>
          <p:cNvPr id="1470" name="Google Shape;1470;gf902fc380e_0_45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1" name="Google Shape;1471;gf902fc380e_0_4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6" name="Shape 1166"/>
        <p:cNvGrpSpPr/>
        <p:nvPr/>
      </p:nvGrpSpPr>
      <p:grpSpPr>
        <a:xfrm>
          <a:off x="0" y="0"/>
          <a:ext cx="0" cy="0"/>
          <a:chOff x="0" y="0"/>
          <a:chExt cx="0" cy="0"/>
        </a:xfrm>
      </p:grpSpPr>
      <p:sp>
        <p:nvSpPr>
          <p:cNvPr id="1167" name="Google Shape;1167;gf9411d3e98_6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8" name="Google Shape;1168;gf9411d3e98_6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9" name="Shape 1269"/>
        <p:cNvGrpSpPr/>
        <p:nvPr/>
      </p:nvGrpSpPr>
      <p:grpSpPr>
        <a:xfrm>
          <a:off x="0" y="0"/>
          <a:ext cx="0" cy="0"/>
          <a:chOff x="0" y="0"/>
          <a:chExt cx="0" cy="0"/>
        </a:xfrm>
      </p:grpSpPr>
      <p:sp>
        <p:nvSpPr>
          <p:cNvPr id="1270" name="Google Shape;1270;g11d3c4c9a7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1" name="Google Shape;1271;g11d3c4c9a7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HW</a:t>
            </a:r>
            <a:endParaRPr sz="1200"/>
          </a:p>
          <a:p>
            <a:pPr indent="0" lvl="0" marL="0" rtl="0" algn="l">
              <a:spcBef>
                <a:spcPts val="0"/>
              </a:spcBef>
              <a:spcAft>
                <a:spcPts val="0"/>
              </a:spcAft>
              <a:buNone/>
            </a:pPr>
            <a:r>
              <a:rPr lang="en" sz="1200">
                <a:solidFill>
                  <a:schemeClr val="dk1"/>
                </a:solidFill>
              </a:rPr>
              <a:t>你會用什麼動物來形容自己呢？請畫出來並說明原因。</a:t>
            </a: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9" name="Shape 1279"/>
        <p:cNvGrpSpPr/>
        <p:nvPr/>
      </p:nvGrpSpPr>
      <p:grpSpPr>
        <a:xfrm>
          <a:off x="0" y="0"/>
          <a:ext cx="0" cy="0"/>
          <a:chOff x="0" y="0"/>
          <a:chExt cx="0" cy="0"/>
        </a:xfrm>
      </p:grpSpPr>
      <p:sp>
        <p:nvSpPr>
          <p:cNvPr id="1280" name="Google Shape;1280;gf9411d3e98_6_14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1" name="Google Shape;1281;gf9411d3e98_6_14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6" name="Shape 1286"/>
        <p:cNvGrpSpPr/>
        <p:nvPr/>
      </p:nvGrpSpPr>
      <p:grpSpPr>
        <a:xfrm>
          <a:off x="0" y="0"/>
          <a:ext cx="0" cy="0"/>
          <a:chOff x="0" y="0"/>
          <a:chExt cx="0" cy="0"/>
        </a:xfrm>
      </p:grpSpPr>
      <p:sp>
        <p:nvSpPr>
          <p:cNvPr id="1287" name="Google Shape;1287;gf9411d3e98_6_149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8" name="Google Shape;1288;gf9411d3e98_6_149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sz="1200">
                <a:solidFill>
                  <a:schemeClr val="dk1"/>
                </a:solidFill>
                <a:latin typeface="Calibri"/>
                <a:ea typeface="Calibri"/>
                <a:cs typeface="Calibri"/>
                <a:sym typeface="Calibri"/>
              </a:rPr>
              <a:t>Introduce BIG 5 Personality (O.C.E.A.N.) </a:t>
            </a:r>
            <a:r>
              <a:rPr lang="en" sz="1200" u="sng">
                <a:solidFill>
                  <a:srgbClr val="0563C1"/>
                </a:solidFill>
                <a:latin typeface="Calibri"/>
                <a:ea typeface="Calibri"/>
                <a:cs typeface="Calibri"/>
                <a:sym typeface="Calibri"/>
                <a:hlinkClick r:id="rId2">
                  <a:extLst>
                    <a:ext uri="{A12FA001-AC4F-418D-AE19-62706E023703}">
                      <ahyp:hlinkClr val="tx"/>
                    </a:ext>
                  </a:extLst>
                </a:hlinkClick>
              </a:rPr>
              <a:t>https://meetype.com/bigfive-test</a:t>
            </a:r>
            <a:r>
              <a:rPr lang="en" sz="1200">
                <a:solidFill>
                  <a:schemeClr val="dk1"/>
                </a:solidFill>
                <a:latin typeface="Calibri"/>
                <a:ea typeface="Calibri"/>
                <a:cs typeface="Calibri"/>
                <a:sym typeface="Calibri"/>
              </a:rPr>
              <a:t> </a:t>
            </a:r>
            <a:endParaRPr sz="1150">
              <a:solidFill>
                <a:srgbClr val="202122"/>
              </a:solidFill>
              <a:highlight>
                <a:srgbClr val="FFFFFF"/>
              </a:highlight>
            </a:endParaRPr>
          </a:p>
          <a:p>
            <a:pPr indent="-301625" lvl="0" marL="685800" rtl="0" algn="l">
              <a:lnSpc>
                <a:spcPct val="115000"/>
              </a:lnSpc>
              <a:spcBef>
                <a:spcPts val="0"/>
              </a:spcBef>
              <a:spcAft>
                <a:spcPts val="0"/>
              </a:spcAft>
              <a:buClr>
                <a:srgbClr val="202122"/>
              </a:buClr>
              <a:buSzPts val="1150"/>
              <a:buChar char="●"/>
            </a:pPr>
            <a:r>
              <a:rPr lang="en" sz="1150">
                <a:solidFill>
                  <a:srgbClr val="202122"/>
                </a:solidFill>
                <a:highlight>
                  <a:srgbClr val="FFFFFF"/>
                </a:highlight>
              </a:rPr>
              <a:t>（創造性/好奇 或 一致/謹慎）</a:t>
            </a:r>
            <a:endParaRPr sz="1150">
              <a:solidFill>
                <a:srgbClr val="202122"/>
              </a:solidFill>
              <a:highlight>
                <a:srgbClr val="FFFFFF"/>
              </a:highlight>
            </a:endParaRPr>
          </a:p>
          <a:p>
            <a:pPr indent="-301625" lvl="0" marL="685800" rtl="0" algn="l">
              <a:lnSpc>
                <a:spcPct val="115000"/>
              </a:lnSpc>
              <a:spcBef>
                <a:spcPts val="0"/>
              </a:spcBef>
              <a:spcAft>
                <a:spcPts val="0"/>
              </a:spcAft>
              <a:buClr>
                <a:srgbClr val="202122"/>
              </a:buClr>
              <a:buSzPts val="1150"/>
              <a:buChar char="●"/>
            </a:pPr>
            <a:r>
              <a:rPr lang="en" sz="1150">
                <a:solidFill>
                  <a:srgbClr val="0645AD"/>
                </a:solidFill>
                <a:highlight>
                  <a:srgbClr val="FFFFFF"/>
                </a:highlight>
                <a:uFill>
                  <a:noFill/>
                </a:uFill>
                <a:hlinkClick r:id="rId3">
                  <a:extLst>
                    <a:ext uri="{A12FA001-AC4F-418D-AE19-62706E023703}">
                      <ahyp:hlinkClr val="tx"/>
                    </a:ext>
                  </a:extLst>
                </a:hlinkClick>
              </a:rPr>
              <a:t>盡責性</a:t>
            </a:r>
            <a:r>
              <a:rPr lang="en" sz="1150">
                <a:solidFill>
                  <a:srgbClr val="202122"/>
                </a:solidFill>
                <a:highlight>
                  <a:srgbClr val="FFFFFF"/>
                </a:highlight>
              </a:rPr>
              <a:t>（高效/有組織 或 奢侈/粗心）</a:t>
            </a:r>
            <a:endParaRPr sz="1150">
              <a:solidFill>
                <a:srgbClr val="202122"/>
              </a:solidFill>
              <a:highlight>
                <a:srgbClr val="FFFFFF"/>
              </a:highlight>
            </a:endParaRPr>
          </a:p>
          <a:p>
            <a:pPr indent="-301625" lvl="0" marL="685800" rtl="0" algn="l">
              <a:lnSpc>
                <a:spcPct val="115000"/>
              </a:lnSpc>
              <a:spcBef>
                <a:spcPts val="0"/>
              </a:spcBef>
              <a:spcAft>
                <a:spcPts val="0"/>
              </a:spcAft>
              <a:buClr>
                <a:srgbClr val="202122"/>
              </a:buClr>
              <a:buSzPts val="1150"/>
              <a:buChar char="●"/>
            </a:pPr>
            <a:r>
              <a:rPr lang="en" sz="1150">
                <a:solidFill>
                  <a:srgbClr val="0645AD"/>
                </a:solidFill>
                <a:highlight>
                  <a:srgbClr val="FFFFFF"/>
                </a:highlight>
                <a:uFill>
                  <a:noFill/>
                </a:uFill>
                <a:hlinkClick r:id="rId4">
                  <a:extLst>
                    <a:ext uri="{A12FA001-AC4F-418D-AE19-62706E023703}">
                      <ahyp:hlinkClr val="tx"/>
                    </a:ext>
                  </a:extLst>
                </a:hlinkClick>
              </a:rPr>
              <a:t>外向性</a:t>
            </a:r>
            <a:r>
              <a:rPr lang="en" sz="1150">
                <a:solidFill>
                  <a:srgbClr val="202122"/>
                </a:solidFill>
                <a:highlight>
                  <a:srgbClr val="FFFFFF"/>
                </a:highlight>
              </a:rPr>
              <a:t>（外向/精力充沛 或 孤獨/內向）</a:t>
            </a:r>
            <a:endParaRPr sz="1150">
              <a:solidFill>
                <a:srgbClr val="202122"/>
              </a:solidFill>
              <a:highlight>
                <a:srgbClr val="FFFFFF"/>
              </a:highlight>
            </a:endParaRPr>
          </a:p>
          <a:p>
            <a:pPr indent="-301625" lvl="0" marL="685800" rtl="0" algn="l">
              <a:lnSpc>
                <a:spcPct val="115000"/>
              </a:lnSpc>
              <a:spcBef>
                <a:spcPts val="0"/>
              </a:spcBef>
              <a:spcAft>
                <a:spcPts val="0"/>
              </a:spcAft>
              <a:buClr>
                <a:srgbClr val="202122"/>
              </a:buClr>
              <a:buSzPts val="1150"/>
              <a:buChar char="●"/>
            </a:pPr>
            <a:r>
              <a:rPr lang="en" sz="1150">
                <a:solidFill>
                  <a:srgbClr val="0645AD"/>
                </a:solidFill>
                <a:highlight>
                  <a:srgbClr val="FFFFFF"/>
                </a:highlight>
                <a:uFill>
                  <a:noFill/>
                </a:uFill>
                <a:hlinkClick r:id="rId5">
                  <a:extLst>
                    <a:ext uri="{A12FA001-AC4F-418D-AE19-62706E023703}">
                      <ahyp:hlinkClr val="tx"/>
                    </a:ext>
                  </a:extLst>
                </a:hlinkClick>
              </a:rPr>
              <a:t>親和性</a:t>
            </a:r>
            <a:r>
              <a:rPr lang="en" sz="1150">
                <a:solidFill>
                  <a:srgbClr val="202122"/>
                </a:solidFill>
                <a:highlight>
                  <a:srgbClr val="FFFFFF"/>
                </a:highlight>
              </a:rPr>
              <a:t>（友好/富有同情心 或 批判/理性）</a:t>
            </a:r>
            <a:endParaRPr sz="1150">
              <a:solidFill>
                <a:srgbClr val="202122"/>
              </a:solidFill>
              <a:highlight>
                <a:srgbClr val="FFFFFF"/>
              </a:highlight>
            </a:endParaRPr>
          </a:p>
          <a:p>
            <a:pPr indent="-301625" lvl="0" marL="685800" rtl="0" algn="l">
              <a:lnSpc>
                <a:spcPct val="115000"/>
              </a:lnSpc>
              <a:spcBef>
                <a:spcPts val="0"/>
              </a:spcBef>
              <a:spcAft>
                <a:spcPts val="0"/>
              </a:spcAft>
              <a:buClr>
                <a:srgbClr val="202122"/>
              </a:buClr>
              <a:buSzPts val="1150"/>
              <a:buChar char="●"/>
            </a:pPr>
            <a:r>
              <a:rPr lang="en" sz="1150">
                <a:solidFill>
                  <a:srgbClr val="0645AD"/>
                </a:solidFill>
                <a:highlight>
                  <a:srgbClr val="FFFFFF"/>
                </a:highlight>
                <a:uFill>
                  <a:noFill/>
                </a:uFill>
                <a:hlinkClick r:id="rId6">
                  <a:extLst>
                    <a:ext uri="{A12FA001-AC4F-418D-AE19-62706E023703}">
                      <ahyp:hlinkClr val="tx"/>
                    </a:ext>
                  </a:extLst>
                </a:hlinkClick>
              </a:rPr>
              <a:t>神經質</a:t>
            </a:r>
            <a:r>
              <a:rPr lang="en" sz="1150">
                <a:solidFill>
                  <a:srgbClr val="202122"/>
                </a:solidFill>
                <a:highlight>
                  <a:srgbClr val="FFFFFF"/>
                </a:highlight>
              </a:rPr>
              <a:t>（敏感/緊張 或 彈性/自信</a:t>
            </a:r>
            <a:endParaRPr sz="1150">
              <a:solidFill>
                <a:srgbClr val="202122"/>
              </a:solidFill>
              <a:highlight>
                <a:srgbClr val="FFFFFF"/>
              </a:highlight>
            </a:endParaRPr>
          </a:p>
          <a:p>
            <a:pPr indent="0" lvl="0" marL="0" rtl="0" algn="l">
              <a:spcBef>
                <a:spcPts val="1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3" name="Shape 1293"/>
        <p:cNvGrpSpPr/>
        <p:nvPr/>
      </p:nvGrpSpPr>
      <p:grpSpPr>
        <a:xfrm>
          <a:off x="0" y="0"/>
          <a:ext cx="0" cy="0"/>
          <a:chOff x="0" y="0"/>
          <a:chExt cx="0" cy="0"/>
        </a:xfrm>
      </p:grpSpPr>
      <p:sp>
        <p:nvSpPr>
          <p:cNvPr id="1294" name="Google Shape;1294;gf9411d3e98_6_139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5" name="Google Shape;1295;gf9411d3e98_6_139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latin typeface="Calibri"/>
                <a:ea typeface="Calibri"/>
                <a:cs typeface="Calibri"/>
                <a:sym typeface="Calibri"/>
              </a:rPr>
              <a:t>目的：承接上一節的活動，讓同學比較她們自我認知的性格和測驗結果，希望從中更了解自己</a:t>
            </a:r>
            <a:endParaRPr sz="13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Char char="-"/>
            </a:pPr>
            <a:r>
              <a:rPr lang="en" sz="1200">
                <a:solidFill>
                  <a:schemeClr val="dk1"/>
                </a:solidFill>
                <a:latin typeface="Calibri"/>
                <a:ea typeface="Calibri"/>
                <a:cs typeface="Calibri"/>
                <a:sym typeface="Calibri"/>
              </a:rPr>
              <a:t>開估 on their personality test result</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Compare results (perception vs reality)</a:t>
            </a:r>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5" name="Shape 1335"/>
        <p:cNvGrpSpPr/>
        <p:nvPr/>
      </p:nvGrpSpPr>
      <p:grpSpPr>
        <a:xfrm>
          <a:off x="0" y="0"/>
          <a:ext cx="0" cy="0"/>
          <a:chOff x="0" y="0"/>
          <a:chExt cx="0" cy="0"/>
        </a:xfrm>
      </p:grpSpPr>
      <p:sp>
        <p:nvSpPr>
          <p:cNvPr id="1336" name="Google Shape;1336;gf9411d3e98_6_150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7" name="Google Shape;1337;gf9411d3e98_6_15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Part 2 39:21 - 01:28:41</a:t>
            </a:r>
            <a:endParaRPr sz="1200">
              <a:solidFill>
                <a:schemeClr val="dk1"/>
              </a:solidFill>
              <a:latin typeface="Calibri"/>
              <a:ea typeface="Calibri"/>
              <a:cs typeface="Calibri"/>
              <a:sym typeface="Calibri"/>
            </a:endParaRPr>
          </a:p>
          <a:p>
            <a:pPr indent="0" lvl="0" marL="0" rtl="0" algn="l">
              <a:lnSpc>
                <a:spcPct val="115000"/>
              </a:lnSpc>
              <a:spcBef>
                <a:spcPts val="500"/>
              </a:spcBef>
              <a:spcAft>
                <a:spcPts val="0"/>
              </a:spcAft>
              <a:buNone/>
            </a:pPr>
            <a:r>
              <a:rPr lang="en" sz="1050">
                <a:solidFill>
                  <a:schemeClr val="dk1"/>
                </a:solidFill>
                <a:highlight>
                  <a:srgbClr val="FFFFFF"/>
                </a:highlight>
              </a:rPr>
              <a:t>The girls secretly raise money for the tickets at school, exploiting the popularity of Mei's red panda form, while lying to Ming. Ming discovers Mei's activities and accuses her friends of corrupting and taking advantage of her. Ashamed and afraid to stand up to her mother, Mei fails to come to her friends' defense.</a:t>
            </a:r>
            <a:endParaRPr sz="1050">
              <a:solidFill>
                <a:schemeClr val="dk1"/>
              </a:solidFill>
              <a:highlight>
                <a:srgbClr val="FFFFFF"/>
              </a:highlight>
            </a:endParaRPr>
          </a:p>
          <a:p>
            <a:pPr indent="0" lvl="0" marL="0" rtl="0" algn="l">
              <a:lnSpc>
                <a:spcPct val="115000"/>
              </a:lnSpc>
              <a:spcBef>
                <a:spcPts val="500"/>
              </a:spcBef>
              <a:spcAft>
                <a:spcPts val="0"/>
              </a:spcAft>
              <a:buNone/>
            </a:pPr>
            <a:r>
              <a:rPr lang="en" sz="1050">
                <a:solidFill>
                  <a:schemeClr val="dk1"/>
                </a:solidFill>
                <a:highlight>
                  <a:srgbClr val="FFFFFF"/>
                </a:highlight>
              </a:rPr>
              <a:t>During the ritual, as Mei's red panda form is about to be sealed, she decides to keep her powers and abandons the ritual to attend the concert. Her friends forgive her for her actions at the party, and they discover Tyler is also a 4*Town fan. However, during her escape from the temple, Mei inadvertently damaged her mother's talisman; an enraged Ming transforms into a </a:t>
            </a:r>
            <a:r>
              <a:rPr i="1" lang="en" sz="1050">
                <a:solidFill>
                  <a:schemeClr val="dk1"/>
                </a:solidFill>
                <a:highlight>
                  <a:srgbClr val="FFFFFF"/>
                </a:highlight>
                <a:uFill>
                  <a:noFill/>
                </a:uFill>
                <a:hlinkClick r:id="rId2">
                  <a:extLst>
                    <a:ext uri="{A12FA001-AC4F-418D-AE19-62706E023703}">
                      <ahyp:hlinkClr val="tx"/>
                    </a:ext>
                  </a:extLst>
                </a:hlinkClick>
              </a:rPr>
              <a:t>kaiju</a:t>
            </a:r>
            <a:r>
              <a:rPr lang="en" sz="1050">
                <a:solidFill>
                  <a:schemeClr val="dk1"/>
                </a:solidFill>
                <a:highlight>
                  <a:srgbClr val="FFFFFF"/>
                </a:highlight>
              </a:rPr>
              <a:t>-sized red panda and disrupts the concert, intending to take back Mei by force.</a:t>
            </a:r>
            <a:endParaRPr sz="1050">
              <a:solidFill>
                <a:schemeClr val="dk1"/>
              </a:solidFill>
              <a:highlight>
                <a:srgbClr val="FFFFFF"/>
              </a:highlight>
            </a:endParaRPr>
          </a:p>
          <a:p>
            <a:pPr indent="0" lvl="0" marL="0" rtl="0" algn="l">
              <a:lnSpc>
                <a:spcPct val="115000"/>
              </a:lnSpc>
              <a:spcBef>
                <a:spcPts val="500"/>
              </a:spcBef>
              <a:spcAft>
                <a:spcPts val="0"/>
              </a:spcAft>
              <a:buNone/>
            </a:pPr>
            <a:r>
              <a:rPr lang="en" sz="1050">
                <a:solidFill>
                  <a:schemeClr val="dk1"/>
                </a:solidFill>
                <a:highlight>
                  <a:srgbClr val="FFFFFF"/>
                </a:highlight>
              </a:rPr>
              <a:t>Mei reconciles with Ming and helps her mend her bond with Wu, whom Ming accidentally scarred in anger at some point years ago before sealing her red panda form. The other women conceal their red pandas in new talismans, but Mei decides to keep hers, and Ming accepts that she is finding her own path. </a:t>
            </a:r>
            <a:endParaRPr sz="1200">
              <a:solidFill>
                <a:schemeClr val="dk1"/>
              </a:solidFill>
              <a:latin typeface="Calibri"/>
              <a:ea typeface="Calibri"/>
              <a:cs typeface="Calibri"/>
              <a:sym typeface="Calibri"/>
            </a:endParaRPr>
          </a:p>
          <a:p>
            <a:pPr indent="0" lvl="0" marL="0" rtl="0" algn="l">
              <a:spcBef>
                <a:spcPts val="500"/>
              </a:spcBef>
              <a:spcAft>
                <a:spcPts val="0"/>
              </a:spcAft>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7" name="Shape 1347"/>
        <p:cNvGrpSpPr/>
        <p:nvPr/>
      </p:nvGrpSpPr>
      <p:grpSpPr>
        <a:xfrm>
          <a:off x="0" y="0"/>
          <a:ext cx="0" cy="0"/>
          <a:chOff x="0" y="0"/>
          <a:chExt cx="0" cy="0"/>
        </a:xfrm>
      </p:grpSpPr>
      <p:sp>
        <p:nvSpPr>
          <p:cNvPr id="1348" name="Google Shape;1348;g11d3c4c99e4_0_6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9" name="Google Shape;1349;g11d3c4c99e4_0_6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sz="1200">
                <a:solidFill>
                  <a:schemeClr val="dk1"/>
                </a:solidFill>
                <a:latin typeface="Calibri"/>
                <a:ea typeface="Calibri"/>
                <a:cs typeface="Calibri"/>
                <a:sym typeface="Calibri"/>
              </a:rPr>
              <a:t>10 minute break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1" name="Shape 1391"/>
        <p:cNvGrpSpPr/>
        <p:nvPr/>
      </p:nvGrpSpPr>
      <p:grpSpPr>
        <a:xfrm>
          <a:off x="0" y="0"/>
          <a:ext cx="0" cy="0"/>
          <a:chOff x="0" y="0"/>
          <a:chExt cx="0" cy="0"/>
        </a:xfrm>
      </p:grpSpPr>
      <p:sp>
        <p:nvSpPr>
          <p:cNvPr id="1392" name="Google Shape;1392;gf73b087411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3" name="Google Shape;1393;gf73b087411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目的：用電影角色做提示，讓學生想想可以令自己平復心情的方法</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015800" y="344325"/>
            <a:ext cx="6989652" cy="4603392"/>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775288" y="603538"/>
            <a:ext cx="1281950" cy="1320950"/>
            <a:chOff x="1489150" y="515413"/>
            <a:chExt cx="1281950" cy="1320950"/>
          </a:xfrm>
        </p:grpSpPr>
        <p:sp>
          <p:nvSpPr>
            <p:cNvPr id="12" name="Google Shape;12;p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502050" y="1237288"/>
              <a:ext cx="1087450" cy="589675"/>
            </a:xfrm>
            <a:custGeom>
              <a:rect b="b" l="l" r="r" t="t"/>
              <a:pathLst>
                <a:path extrusionOk="0" h="23587" w="43498">
                  <a:moveTo>
                    <a:pt x="19713" y="0"/>
                  </a:moveTo>
                  <a:cubicBezTo>
                    <a:pt x="19285" y="0"/>
                    <a:pt x="18854" y="10"/>
                    <a:pt x="18421" y="31"/>
                  </a:cubicBezTo>
                  <a:cubicBezTo>
                    <a:pt x="17630" y="61"/>
                    <a:pt x="16779" y="152"/>
                    <a:pt x="15989" y="244"/>
                  </a:cubicBezTo>
                  <a:cubicBezTo>
                    <a:pt x="15138" y="365"/>
                    <a:pt x="14348" y="517"/>
                    <a:pt x="13527" y="700"/>
                  </a:cubicBezTo>
                  <a:cubicBezTo>
                    <a:pt x="12676" y="882"/>
                    <a:pt x="11886" y="1155"/>
                    <a:pt x="11035" y="1399"/>
                  </a:cubicBezTo>
                  <a:cubicBezTo>
                    <a:pt x="10244" y="1642"/>
                    <a:pt x="9424" y="1946"/>
                    <a:pt x="8664" y="2311"/>
                  </a:cubicBezTo>
                  <a:cubicBezTo>
                    <a:pt x="4895" y="3952"/>
                    <a:pt x="1764" y="6292"/>
                    <a:pt x="609" y="9514"/>
                  </a:cubicBezTo>
                  <a:cubicBezTo>
                    <a:pt x="1" y="11156"/>
                    <a:pt x="1" y="13071"/>
                    <a:pt x="457" y="14925"/>
                  </a:cubicBezTo>
                  <a:cubicBezTo>
                    <a:pt x="943" y="16748"/>
                    <a:pt x="1885" y="18572"/>
                    <a:pt x="3375" y="19970"/>
                  </a:cubicBezTo>
                  <a:cubicBezTo>
                    <a:pt x="4864" y="21429"/>
                    <a:pt x="6688" y="22280"/>
                    <a:pt x="8390" y="22828"/>
                  </a:cubicBezTo>
                  <a:cubicBezTo>
                    <a:pt x="10335" y="23411"/>
                    <a:pt x="12145" y="23586"/>
                    <a:pt x="13740" y="23586"/>
                  </a:cubicBezTo>
                  <a:cubicBezTo>
                    <a:pt x="14139" y="23586"/>
                    <a:pt x="14524" y="23575"/>
                    <a:pt x="14895" y="23557"/>
                  </a:cubicBezTo>
                  <a:cubicBezTo>
                    <a:pt x="16749" y="23405"/>
                    <a:pt x="18208" y="23101"/>
                    <a:pt x="19363" y="22736"/>
                  </a:cubicBezTo>
                  <a:cubicBezTo>
                    <a:pt x="20731" y="22372"/>
                    <a:pt x="22007" y="21764"/>
                    <a:pt x="23558" y="21034"/>
                  </a:cubicBezTo>
                  <a:cubicBezTo>
                    <a:pt x="25077" y="20274"/>
                    <a:pt x="26901" y="19362"/>
                    <a:pt x="28938" y="18420"/>
                  </a:cubicBezTo>
                  <a:cubicBezTo>
                    <a:pt x="33041" y="16475"/>
                    <a:pt x="38208" y="14317"/>
                    <a:pt x="43497" y="12037"/>
                  </a:cubicBezTo>
                  <a:cubicBezTo>
                    <a:pt x="42737" y="11186"/>
                    <a:pt x="41977" y="10365"/>
                    <a:pt x="41187" y="9545"/>
                  </a:cubicBezTo>
                  <a:cubicBezTo>
                    <a:pt x="39363" y="7691"/>
                    <a:pt x="37357" y="6019"/>
                    <a:pt x="35078" y="4590"/>
                  </a:cubicBezTo>
                  <a:cubicBezTo>
                    <a:pt x="32798" y="3131"/>
                    <a:pt x="30275" y="1915"/>
                    <a:pt x="27509" y="1125"/>
                  </a:cubicBezTo>
                  <a:cubicBezTo>
                    <a:pt x="25115" y="415"/>
                    <a:pt x="22470" y="0"/>
                    <a:pt x="19713" y="0"/>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1489150" y="1223038"/>
              <a:ext cx="1111750" cy="613325"/>
            </a:xfrm>
            <a:custGeom>
              <a:rect b="b" l="l" r="r" t="t"/>
              <a:pathLst>
                <a:path extrusionOk="0" h="24533" w="44470">
                  <a:moveTo>
                    <a:pt x="20177" y="942"/>
                  </a:moveTo>
                  <a:cubicBezTo>
                    <a:pt x="22547" y="942"/>
                    <a:pt x="24778" y="1291"/>
                    <a:pt x="26870" y="1847"/>
                  </a:cubicBezTo>
                  <a:cubicBezTo>
                    <a:pt x="28086" y="2151"/>
                    <a:pt x="29180" y="2577"/>
                    <a:pt x="30335" y="3002"/>
                  </a:cubicBezTo>
                  <a:cubicBezTo>
                    <a:pt x="31429" y="3458"/>
                    <a:pt x="32493" y="3944"/>
                    <a:pt x="33496" y="4522"/>
                  </a:cubicBezTo>
                  <a:cubicBezTo>
                    <a:pt x="37298" y="6596"/>
                    <a:pt x="40472" y="9379"/>
                    <a:pt x="43355" y="12432"/>
                  </a:cubicBezTo>
                  <a:lnTo>
                    <a:pt x="43355" y="12432"/>
                  </a:lnTo>
                  <a:cubicBezTo>
                    <a:pt x="39445" y="14098"/>
                    <a:pt x="35585" y="15734"/>
                    <a:pt x="32189" y="17288"/>
                  </a:cubicBezTo>
                  <a:cubicBezTo>
                    <a:pt x="30396" y="18078"/>
                    <a:pt x="28754" y="18869"/>
                    <a:pt x="27235" y="19598"/>
                  </a:cubicBezTo>
                  <a:cubicBezTo>
                    <a:pt x="25715" y="20328"/>
                    <a:pt x="24378" y="20966"/>
                    <a:pt x="23162" y="21513"/>
                  </a:cubicBezTo>
                  <a:cubicBezTo>
                    <a:pt x="22067" y="22060"/>
                    <a:pt x="21064" y="22516"/>
                    <a:pt x="20031" y="22820"/>
                  </a:cubicBezTo>
                  <a:cubicBezTo>
                    <a:pt x="18997" y="23154"/>
                    <a:pt x="17782" y="23428"/>
                    <a:pt x="16323" y="23610"/>
                  </a:cubicBezTo>
                  <a:cubicBezTo>
                    <a:pt x="15593" y="23701"/>
                    <a:pt x="14712" y="23762"/>
                    <a:pt x="13769" y="23762"/>
                  </a:cubicBezTo>
                  <a:cubicBezTo>
                    <a:pt x="12827" y="23762"/>
                    <a:pt x="11763" y="23701"/>
                    <a:pt x="10699" y="23519"/>
                  </a:cubicBezTo>
                  <a:cubicBezTo>
                    <a:pt x="8600" y="23135"/>
                    <a:pt x="6300" y="22262"/>
                    <a:pt x="4274" y="20480"/>
                  </a:cubicBezTo>
                  <a:lnTo>
                    <a:pt x="4274" y="20480"/>
                  </a:lnTo>
                  <a:cubicBezTo>
                    <a:pt x="4251" y="20430"/>
                    <a:pt x="4215" y="20379"/>
                    <a:pt x="4164" y="20328"/>
                  </a:cubicBezTo>
                  <a:cubicBezTo>
                    <a:pt x="2037" y="18109"/>
                    <a:pt x="1125" y="15647"/>
                    <a:pt x="1125" y="13245"/>
                  </a:cubicBezTo>
                  <a:cubicBezTo>
                    <a:pt x="1125" y="10905"/>
                    <a:pt x="2067" y="8564"/>
                    <a:pt x="3739" y="6862"/>
                  </a:cubicBezTo>
                  <a:cubicBezTo>
                    <a:pt x="4620" y="5981"/>
                    <a:pt x="5623" y="5160"/>
                    <a:pt x="6809" y="4431"/>
                  </a:cubicBezTo>
                  <a:cubicBezTo>
                    <a:pt x="7994" y="3701"/>
                    <a:pt x="9271" y="3063"/>
                    <a:pt x="10699" y="2577"/>
                  </a:cubicBezTo>
                  <a:cubicBezTo>
                    <a:pt x="13496" y="1543"/>
                    <a:pt x="16475" y="1087"/>
                    <a:pt x="19119" y="966"/>
                  </a:cubicBezTo>
                  <a:cubicBezTo>
                    <a:pt x="19475" y="950"/>
                    <a:pt x="19828" y="942"/>
                    <a:pt x="20177" y="942"/>
                  </a:cubicBezTo>
                  <a:close/>
                  <a:moveTo>
                    <a:pt x="20206" y="1"/>
                  </a:moveTo>
                  <a:cubicBezTo>
                    <a:pt x="18724" y="1"/>
                    <a:pt x="17204" y="115"/>
                    <a:pt x="15654" y="358"/>
                  </a:cubicBezTo>
                  <a:cubicBezTo>
                    <a:pt x="14955" y="479"/>
                    <a:pt x="14225" y="631"/>
                    <a:pt x="13496" y="783"/>
                  </a:cubicBezTo>
                  <a:cubicBezTo>
                    <a:pt x="12766" y="966"/>
                    <a:pt x="12006" y="1178"/>
                    <a:pt x="11247" y="1391"/>
                  </a:cubicBezTo>
                  <a:cubicBezTo>
                    <a:pt x="9788" y="1847"/>
                    <a:pt x="8329" y="2455"/>
                    <a:pt x="6991" y="3184"/>
                  </a:cubicBezTo>
                  <a:cubicBezTo>
                    <a:pt x="4377" y="4613"/>
                    <a:pt x="2371" y="6467"/>
                    <a:pt x="1186" y="8686"/>
                  </a:cubicBezTo>
                  <a:cubicBezTo>
                    <a:pt x="274" y="10419"/>
                    <a:pt x="0" y="12546"/>
                    <a:pt x="426" y="14674"/>
                  </a:cubicBezTo>
                  <a:cubicBezTo>
                    <a:pt x="847" y="16780"/>
                    <a:pt x="1863" y="18886"/>
                    <a:pt x="3564" y="20667"/>
                  </a:cubicBezTo>
                  <a:lnTo>
                    <a:pt x="3564" y="20667"/>
                  </a:lnTo>
                  <a:cubicBezTo>
                    <a:pt x="3597" y="20729"/>
                    <a:pt x="3644" y="20789"/>
                    <a:pt x="3708" y="20844"/>
                  </a:cubicBezTo>
                  <a:cubicBezTo>
                    <a:pt x="7064" y="23918"/>
                    <a:pt x="11178" y="24532"/>
                    <a:pt x="14158" y="24532"/>
                  </a:cubicBezTo>
                  <a:cubicBezTo>
                    <a:pt x="14390" y="24532"/>
                    <a:pt x="14616" y="24529"/>
                    <a:pt x="14833" y="24522"/>
                  </a:cubicBezTo>
                  <a:cubicBezTo>
                    <a:pt x="16687" y="24492"/>
                    <a:pt x="18177" y="24218"/>
                    <a:pt x="19362" y="23914"/>
                  </a:cubicBezTo>
                  <a:cubicBezTo>
                    <a:pt x="19970" y="23762"/>
                    <a:pt x="20456" y="23610"/>
                    <a:pt x="20943" y="23428"/>
                  </a:cubicBezTo>
                  <a:cubicBezTo>
                    <a:pt x="21064" y="23398"/>
                    <a:pt x="21216" y="23306"/>
                    <a:pt x="21338" y="23276"/>
                  </a:cubicBezTo>
                  <a:cubicBezTo>
                    <a:pt x="21460" y="23246"/>
                    <a:pt x="21612" y="23215"/>
                    <a:pt x="21703" y="23124"/>
                  </a:cubicBezTo>
                  <a:cubicBezTo>
                    <a:pt x="21976" y="23002"/>
                    <a:pt x="22219" y="22911"/>
                    <a:pt x="22523" y="22790"/>
                  </a:cubicBezTo>
                  <a:cubicBezTo>
                    <a:pt x="23678" y="22243"/>
                    <a:pt x="24985" y="21574"/>
                    <a:pt x="26505" y="20844"/>
                  </a:cubicBezTo>
                  <a:cubicBezTo>
                    <a:pt x="28025" y="20115"/>
                    <a:pt x="29727" y="19294"/>
                    <a:pt x="31581" y="18443"/>
                  </a:cubicBezTo>
                  <a:cubicBezTo>
                    <a:pt x="35320" y="16741"/>
                    <a:pt x="39636" y="14917"/>
                    <a:pt x="44104" y="12972"/>
                  </a:cubicBezTo>
                  <a:cubicBezTo>
                    <a:pt x="44317" y="12850"/>
                    <a:pt x="44469" y="12364"/>
                    <a:pt x="44287" y="12182"/>
                  </a:cubicBezTo>
                  <a:cubicBezTo>
                    <a:pt x="42585" y="10327"/>
                    <a:pt x="40791" y="8534"/>
                    <a:pt x="38815" y="6923"/>
                  </a:cubicBezTo>
                  <a:cubicBezTo>
                    <a:pt x="36840" y="5312"/>
                    <a:pt x="34682" y="3853"/>
                    <a:pt x="32189" y="2698"/>
                  </a:cubicBezTo>
                  <a:cubicBezTo>
                    <a:pt x="29879" y="1574"/>
                    <a:pt x="27295" y="783"/>
                    <a:pt x="24529" y="327"/>
                  </a:cubicBezTo>
                  <a:cubicBezTo>
                    <a:pt x="23131" y="115"/>
                    <a:pt x="21687" y="1"/>
                    <a:pt x="20206" y="1"/>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1586400" y="1341913"/>
              <a:ext cx="835150" cy="393750"/>
            </a:xfrm>
            <a:custGeom>
              <a:rect b="b" l="l" r="r" t="t"/>
              <a:pathLst>
                <a:path extrusionOk="0" h="15750" w="33406">
                  <a:moveTo>
                    <a:pt x="16484" y="1"/>
                  </a:moveTo>
                  <a:cubicBezTo>
                    <a:pt x="15798" y="1"/>
                    <a:pt x="15106" y="33"/>
                    <a:pt x="14408" y="101"/>
                  </a:cubicBezTo>
                  <a:cubicBezTo>
                    <a:pt x="14074" y="101"/>
                    <a:pt x="13740" y="132"/>
                    <a:pt x="13466" y="162"/>
                  </a:cubicBezTo>
                  <a:lnTo>
                    <a:pt x="12493" y="314"/>
                  </a:lnTo>
                  <a:cubicBezTo>
                    <a:pt x="11886" y="436"/>
                    <a:pt x="11247" y="527"/>
                    <a:pt x="10639" y="709"/>
                  </a:cubicBezTo>
                  <a:cubicBezTo>
                    <a:pt x="10031" y="861"/>
                    <a:pt x="9393" y="1013"/>
                    <a:pt x="8785" y="1226"/>
                  </a:cubicBezTo>
                  <a:cubicBezTo>
                    <a:pt x="8177" y="1439"/>
                    <a:pt x="7569" y="1651"/>
                    <a:pt x="6992" y="1925"/>
                  </a:cubicBezTo>
                  <a:cubicBezTo>
                    <a:pt x="6202" y="2259"/>
                    <a:pt x="5594" y="2594"/>
                    <a:pt x="5016" y="2898"/>
                  </a:cubicBezTo>
                  <a:cubicBezTo>
                    <a:pt x="2584" y="4326"/>
                    <a:pt x="1308" y="5785"/>
                    <a:pt x="761" y="7457"/>
                  </a:cubicBezTo>
                  <a:cubicBezTo>
                    <a:pt x="1" y="9524"/>
                    <a:pt x="609" y="12168"/>
                    <a:pt x="1946" y="13506"/>
                  </a:cubicBezTo>
                  <a:cubicBezTo>
                    <a:pt x="2767" y="14357"/>
                    <a:pt x="3952" y="14843"/>
                    <a:pt x="4773" y="15117"/>
                  </a:cubicBezTo>
                  <a:cubicBezTo>
                    <a:pt x="6148" y="15567"/>
                    <a:pt x="7523" y="15749"/>
                    <a:pt x="8864" y="15749"/>
                  </a:cubicBezTo>
                  <a:cubicBezTo>
                    <a:pt x="9153" y="15749"/>
                    <a:pt x="9441" y="15741"/>
                    <a:pt x="9727" y="15725"/>
                  </a:cubicBezTo>
                  <a:cubicBezTo>
                    <a:pt x="11369" y="15603"/>
                    <a:pt x="12919" y="15269"/>
                    <a:pt x="14408" y="14752"/>
                  </a:cubicBezTo>
                  <a:cubicBezTo>
                    <a:pt x="14804" y="14600"/>
                    <a:pt x="15229" y="14509"/>
                    <a:pt x="15624" y="14357"/>
                  </a:cubicBezTo>
                  <a:lnTo>
                    <a:pt x="15989" y="14205"/>
                  </a:lnTo>
                  <a:cubicBezTo>
                    <a:pt x="16141" y="14144"/>
                    <a:pt x="16263" y="14083"/>
                    <a:pt x="16414" y="14053"/>
                  </a:cubicBezTo>
                  <a:lnTo>
                    <a:pt x="17205" y="13688"/>
                  </a:lnTo>
                  <a:cubicBezTo>
                    <a:pt x="17478" y="13566"/>
                    <a:pt x="17782" y="13475"/>
                    <a:pt x="18056" y="13354"/>
                  </a:cubicBezTo>
                  <a:lnTo>
                    <a:pt x="18451" y="13171"/>
                  </a:lnTo>
                  <a:cubicBezTo>
                    <a:pt x="18603" y="13080"/>
                    <a:pt x="18755" y="13050"/>
                    <a:pt x="18907" y="12959"/>
                  </a:cubicBezTo>
                  <a:cubicBezTo>
                    <a:pt x="20092" y="12442"/>
                    <a:pt x="21399" y="11925"/>
                    <a:pt x="22828" y="11226"/>
                  </a:cubicBezTo>
                  <a:cubicBezTo>
                    <a:pt x="24348" y="10588"/>
                    <a:pt x="25959" y="9858"/>
                    <a:pt x="27631" y="9098"/>
                  </a:cubicBezTo>
                  <a:cubicBezTo>
                    <a:pt x="29424" y="8308"/>
                    <a:pt x="31339" y="7457"/>
                    <a:pt x="33406" y="6606"/>
                  </a:cubicBezTo>
                  <a:cubicBezTo>
                    <a:pt x="31764" y="5238"/>
                    <a:pt x="29941" y="3961"/>
                    <a:pt x="27995" y="2958"/>
                  </a:cubicBezTo>
                  <a:cubicBezTo>
                    <a:pt x="26020" y="1925"/>
                    <a:pt x="23892" y="1135"/>
                    <a:pt x="21612" y="588"/>
                  </a:cubicBezTo>
                  <a:cubicBezTo>
                    <a:pt x="19970" y="215"/>
                    <a:pt x="18249" y="1"/>
                    <a:pt x="16484"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1580325" y="1327063"/>
              <a:ext cx="850350" cy="416725"/>
            </a:xfrm>
            <a:custGeom>
              <a:rect b="b" l="l" r="r" t="t"/>
              <a:pathLst>
                <a:path extrusionOk="0" h="16669" w="34014">
                  <a:moveTo>
                    <a:pt x="16577" y="950"/>
                  </a:moveTo>
                  <a:cubicBezTo>
                    <a:pt x="18014" y="950"/>
                    <a:pt x="19415" y="1081"/>
                    <a:pt x="20761" y="1334"/>
                  </a:cubicBezTo>
                  <a:cubicBezTo>
                    <a:pt x="23223" y="1789"/>
                    <a:pt x="25503" y="2641"/>
                    <a:pt x="27600" y="3704"/>
                  </a:cubicBezTo>
                  <a:cubicBezTo>
                    <a:pt x="29426" y="4631"/>
                    <a:pt x="31115" y="5742"/>
                    <a:pt x="32685" y="6977"/>
                  </a:cubicBezTo>
                  <a:lnTo>
                    <a:pt x="32685" y="6977"/>
                  </a:lnTo>
                  <a:cubicBezTo>
                    <a:pt x="31045" y="7660"/>
                    <a:pt x="29444" y="8345"/>
                    <a:pt x="27843" y="9054"/>
                  </a:cubicBezTo>
                  <a:cubicBezTo>
                    <a:pt x="26111" y="9814"/>
                    <a:pt x="24408" y="10574"/>
                    <a:pt x="22737" y="11334"/>
                  </a:cubicBezTo>
                  <a:cubicBezTo>
                    <a:pt x="21156" y="12063"/>
                    <a:pt x="19667" y="12732"/>
                    <a:pt x="18299" y="13309"/>
                  </a:cubicBezTo>
                  <a:cubicBezTo>
                    <a:pt x="16901" y="13887"/>
                    <a:pt x="15594" y="14434"/>
                    <a:pt x="14226" y="14829"/>
                  </a:cubicBezTo>
                  <a:cubicBezTo>
                    <a:pt x="13101" y="15194"/>
                    <a:pt x="11733" y="15589"/>
                    <a:pt x="10122" y="15741"/>
                  </a:cubicBezTo>
                  <a:cubicBezTo>
                    <a:pt x="9709" y="15781"/>
                    <a:pt x="9280" y="15804"/>
                    <a:pt x="8835" y="15804"/>
                  </a:cubicBezTo>
                  <a:cubicBezTo>
                    <a:pt x="7578" y="15804"/>
                    <a:pt x="6202" y="15619"/>
                    <a:pt x="4742" y="15103"/>
                  </a:cubicBezTo>
                  <a:cubicBezTo>
                    <a:pt x="3131" y="14525"/>
                    <a:pt x="1764" y="13522"/>
                    <a:pt x="1247" y="11698"/>
                  </a:cubicBezTo>
                  <a:cubicBezTo>
                    <a:pt x="882" y="10452"/>
                    <a:pt x="943" y="9236"/>
                    <a:pt x="1338" y="8173"/>
                  </a:cubicBezTo>
                  <a:cubicBezTo>
                    <a:pt x="1972" y="6331"/>
                    <a:pt x="3685" y="4970"/>
                    <a:pt x="5435" y="3909"/>
                  </a:cubicBezTo>
                  <a:lnTo>
                    <a:pt x="5435" y="3909"/>
                  </a:lnTo>
                  <a:cubicBezTo>
                    <a:pt x="5447" y="3903"/>
                    <a:pt x="5460" y="3895"/>
                    <a:pt x="5472" y="3887"/>
                  </a:cubicBezTo>
                  <a:lnTo>
                    <a:pt x="5472" y="3887"/>
                  </a:lnTo>
                  <a:cubicBezTo>
                    <a:pt x="5472" y="3887"/>
                    <a:pt x="5472" y="3887"/>
                    <a:pt x="5472" y="3887"/>
                  </a:cubicBezTo>
                  <a:cubicBezTo>
                    <a:pt x="6627" y="3248"/>
                    <a:pt x="7843" y="2671"/>
                    <a:pt x="9150" y="2215"/>
                  </a:cubicBezTo>
                  <a:cubicBezTo>
                    <a:pt x="10426" y="1789"/>
                    <a:pt x="11764" y="1425"/>
                    <a:pt x="13040" y="1212"/>
                  </a:cubicBezTo>
                  <a:cubicBezTo>
                    <a:pt x="14235" y="1035"/>
                    <a:pt x="15418" y="950"/>
                    <a:pt x="16577" y="950"/>
                  </a:cubicBezTo>
                  <a:close/>
                  <a:moveTo>
                    <a:pt x="16566" y="0"/>
                  </a:moveTo>
                  <a:cubicBezTo>
                    <a:pt x="15353" y="0"/>
                    <a:pt x="14121" y="95"/>
                    <a:pt x="12888" y="300"/>
                  </a:cubicBezTo>
                  <a:cubicBezTo>
                    <a:pt x="11521" y="513"/>
                    <a:pt x="10153" y="878"/>
                    <a:pt x="8815" y="1334"/>
                  </a:cubicBezTo>
                  <a:cubicBezTo>
                    <a:pt x="7535" y="1780"/>
                    <a:pt x="6283" y="2373"/>
                    <a:pt x="5146" y="2997"/>
                  </a:cubicBezTo>
                  <a:lnTo>
                    <a:pt x="5146" y="2997"/>
                  </a:lnTo>
                  <a:cubicBezTo>
                    <a:pt x="5113" y="3004"/>
                    <a:pt x="5080" y="3017"/>
                    <a:pt x="5046" y="3036"/>
                  </a:cubicBezTo>
                  <a:cubicBezTo>
                    <a:pt x="3618" y="3856"/>
                    <a:pt x="2250" y="4920"/>
                    <a:pt x="1399" y="6197"/>
                  </a:cubicBezTo>
                  <a:cubicBezTo>
                    <a:pt x="457" y="7504"/>
                    <a:pt x="1" y="9024"/>
                    <a:pt x="274" y="10787"/>
                  </a:cubicBezTo>
                  <a:cubicBezTo>
                    <a:pt x="852" y="14556"/>
                    <a:pt x="4043" y="16015"/>
                    <a:pt x="6900" y="16471"/>
                  </a:cubicBezTo>
                  <a:cubicBezTo>
                    <a:pt x="7699" y="16613"/>
                    <a:pt x="8458" y="16669"/>
                    <a:pt x="9177" y="16669"/>
                  </a:cubicBezTo>
                  <a:cubicBezTo>
                    <a:pt x="9989" y="16669"/>
                    <a:pt x="10750" y="16598"/>
                    <a:pt x="11460" y="16501"/>
                  </a:cubicBezTo>
                  <a:cubicBezTo>
                    <a:pt x="12767" y="16319"/>
                    <a:pt x="13922" y="15954"/>
                    <a:pt x="14955" y="15619"/>
                  </a:cubicBezTo>
                  <a:cubicBezTo>
                    <a:pt x="16080" y="15285"/>
                    <a:pt x="17113" y="14829"/>
                    <a:pt x="18299" y="14373"/>
                  </a:cubicBezTo>
                  <a:lnTo>
                    <a:pt x="18724" y="14191"/>
                  </a:lnTo>
                  <a:lnTo>
                    <a:pt x="19180" y="13978"/>
                  </a:lnTo>
                  <a:cubicBezTo>
                    <a:pt x="19484" y="13887"/>
                    <a:pt x="19788" y="13735"/>
                    <a:pt x="20031" y="13583"/>
                  </a:cubicBezTo>
                  <a:cubicBezTo>
                    <a:pt x="20639" y="13340"/>
                    <a:pt x="21247" y="13005"/>
                    <a:pt x="21946" y="12732"/>
                  </a:cubicBezTo>
                  <a:cubicBezTo>
                    <a:pt x="25320" y="11182"/>
                    <a:pt x="29332" y="9358"/>
                    <a:pt x="33709" y="7534"/>
                  </a:cubicBezTo>
                  <a:cubicBezTo>
                    <a:pt x="34013" y="7413"/>
                    <a:pt x="33983" y="6835"/>
                    <a:pt x="33801" y="6653"/>
                  </a:cubicBezTo>
                  <a:cubicBezTo>
                    <a:pt x="32007" y="5163"/>
                    <a:pt x="30062" y="3856"/>
                    <a:pt x="27904" y="2732"/>
                  </a:cubicBezTo>
                  <a:cubicBezTo>
                    <a:pt x="25776" y="1637"/>
                    <a:pt x="23405" y="817"/>
                    <a:pt x="20882" y="391"/>
                  </a:cubicBezTo>
                  <a:cubicBezTo>
                    <a:pt x="19496" y="141"/>
                    <a:pt x="18046" y="0"/>
                    <a:pt x="16566"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1502050" y="1237288"/>
              <a:ext cx="1087450" cy="589675"/>
            </a:xfrm>
            <a:custGeom>
              <a:rect b="b" l="l" r="r" t="t"/>
              <a:pathLst>
                <a:path extrusionOk="0" h="23587" w="43498">
                  <a:moveTo>
                    <a:pt x="19713" y="0"/>
                  </a:moveTo>
                  <a:cubicBezTo>
                    <a:pt x="19285" y="0"/>
                    <a:pt x="18854" y="10"/>
                    <a:pt x="18421" y="31"/>
                  </a:cubicBezTo>
                  <a:cubicBezTo>
                    <a:pt x="17630" y="61"/>
                    <a:pt x="16779" y="152"/>
                    <a:pt x="15989" y="244"/>
                  </a:cubicBezTo>
                  <a:cubicBezTo>
                    <a:pt x="15138" y="365"/>
                    <a:pt x="14348" y="517"/>
                    <a:pt x="13527" y="700"/>
                  </a:cubicBezTo>
                  <a:cubicBezTo>
                    <a:pt x="12676" y="882"/>
                    <a:pt x="11886" y="1155"/>
                    <a:pt x="11035" y="1399"/>
                  </a:cubicBezTo>
                  <a:cubicBezTo>
                    <a:pt x="10244" y="1642"/>
                    <a:pt x="9424" y="1946"/>
                    <a:pt x="8664" y="2311"/>
                  </a:cubicBezTo>
                  <a:cubicBezTo>
                    <a:pt x="4895" y="3952"/>
                    <a:pt x="1764" y="6292"/>
                    <a:pt x="609" y="9514"/>
                  </a:cubicBezTo>
                  <a:cubicBezTo>
                    <a:pt x="1" y="11156"/>
                    <a:pt x="1" y="13071"/>
                    <a:pt x="457" y="14925"/>
                  </a:cubicBezTo>
                  <a:cubicBezTo>
                    <a:pt x="943" y="16748"/>
                    <a:pt x="1885" y="18572"/>
                    <a:pt x="3375" y="19970"/>
                  </a:cubicBezTo>
                  <a:cubicBezTo>
                    <a:pt x="4864" y="21429"/>
                    <a:pt x="6688" y="22280"/>
                    <a:pt x="8390" y="22828"/>
                  </a:cubicBezTo>
                  <a:cubicBezTo>
                    <a:pt x="10335" y="23411"/>
                    <a:pt x="12145" y="23586"/>
                    <a:pt x="13740" y="23586"/>
                  </a:cubicBezTo>
                  <a:cubicBezTo>
                    <a:pt x="14139" y="23586"/>
                    <a:pt x="14524" y="23575"/>
                    <a:pt x="14895" y="23557"/>
                  </a:cubicBezTo>
                  <a:cubicBezTo>
                    <a:pt x="16749" y="23405"/>
                    <a:pt x="18208" y="23101"/>
                    <a:pt x="19363" y="22736"/>
                  </a:cubicBezTo>
                  <a:cubicBezTo>
                    <a:pt x="20731" y="22372"/>
                    <a:pt x="22007" y="21764"/>
                    <a:pt x="23558" y="21034"/>
                  </a:cubicBezTo>
                  <a:cubicBezTo>
                    <a:pt x="25077" y="20274"/>
                    <a:pt x="26901" y="19362"/>
                    <a:pt x="28938" y="18420"/>
                  </a:cubicBezTo>
                  <a:cubicBezTo>
                    <a:pt x="33041" y="16475"/>
                    <a:pt x="38208" y="14317"/>
                    <a:pt x="43497" y="12037"/>
                  </a:cubicBezTo>
                  <a:cubicBezTo>
                    <a:pt x="42737" y="11186"/>
                    <a:pt x="41977" y="10365"/>
                    <a:pt x="41187" y="9545"/>
                  </a:cubicBezTo>
                  <a:cubicBezTo>
                    <a:pt x="39363" y="7691"/>
                    <a:pt x="37357" y="6019"/>
                    <a:pt x="35078" y="4590"/>
                  </a:cubicBezTo>
                  <a:cubicBezTo>
                    <a:pt x="32798" y="3131"/>
                    <a:pt x="30275" y="1915"/>
                    <a:pt x="27509" y="1125"/>
                  </a:cubicBezTo>
                  <a:cubicBezTo>
                    <a:pt x="25115" y="415"/>
                    <a:pt x="22470" y="0"/>
                    <a:pt x="19713"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1489150" y="1223038"/>
              <a:ext cx="1111750" cy="613325"/>
            </a:xfrm>
            <a:custGeom>
              <a:rect b="b" l="l" r="r" t="t"/>
              <a:pathLst>
                <a:path extrusionOk="0" h="24533" w="44470">
                  <a:moveTo>
                    <a:pt x="20177" y="942"/>
                  </a:moveTo>
                  <a:cubicBezTo>
                    <a:pt x="22547" y="942"/>
                    <a:pt x="24778" y="1291"/>
                    <a:pt x="26870" y="1847"/>
                  </a:cubicBezTo>
                  <a:cubicBezTo>
                    <a:pt x="28086" y="2151"/>
                    <a:pt x="29180" y="2577"/>
                    <a:pt x="30335" y="3002"/>
                  </a:cubicBezTo>
                  <a:cubicBezTo>
                    <a:pt x="31429" y="3458"/>
                    <a:pt x="32493" y="3944"/>
                    <a:pt x="33496" y="4522"/>
                  </a:cubicBezTo>
                  <a:cubicBezTo>
                    <a:pt x="37298" y="6596"/>
                    <a:pt x="40472" y="9379"/>
                    <a:pt x="43355" y="12432"/>
                  </a:cubicBezTo>
                  <a:lnTo>
                    <a:pt x="43355" y="12432"/>
                  </a:lnTo>
                  <a:cubicBezTo>
                    <a:pt x="39445" y="14098"/>
                    <a:pt x="35585" y="15734"/>
                    <a:pt x="32189" y="17288"/>
                  </a:cubicBezTo>
                  <a:cubicBezTo>
                    <a:pt x="30396" y="18078"/>
                    <a:pt x="28754" y="18869"/>
                    <a:pt x="27235" y="19598"/>
                  </a:cubicBezTo>
                  <a:cubicBezTo>
                    <a:pt x="25715" y="20328"/>
                    <a:pt x="24378" y="20966"/>
                    <a:pt x="23162" y="21513"/>
                  </a:cubicBezTo>
                  <a:cubicBezTo>
                    <a:pt x="22067" y="22060"/>
                    <a:pt x="21064" y="22516"/>
                    <a:pt x="20031" y="22820"/>
                  </a:cubicBezTo>
                  <a:cubicBezTo>
                    <a:pt x="18997" y="23154"/>
                    <a:pt x="17782" y="23428"/>
                    <a:pt x="16323" y="23610"/>
                  </a:cubicBezTo>
                  <a:cubicBezTo>
                    <a:pt x="15593" y="23701"/>
                    <a:pt x="14712" y="23762"/>
                    <a:pt x="13769" y="23762"/>
                  </a:cubicBezTo>
                  <a:cubicBezTo>
                    <a:pt x="12827" y="23762"/>
                    <a:pt x="11763" y="23701"/>
                    <a:pt x="10699" y="23519"/>
                  </a:cubicBezTo>
                  <a:cubicBezTo>
                    <a:pt x="8600" y="23135"/>
                    <a:pt x="6300" y="22262"/>
                    <a:pt x="4274" y="20480"/>
                  </a:cubicBezTo>
                  <a:lnTo>
                    <a:pt x="4274" y="20480"/>
                  </a:lnTo>
                  <a:cubicBezTo>
                    <a:pt x="4251" y="20430"/>
                    <a:pt x="4215" y="20379"/>
                    <a:pt x="4164" y="20328"/>
                  </a:cubicBezTo>
                  <a:cubicBezTo>
                    <a:pt x="2037" y="18109"/>
                    <a:pt x="1125" y="15647"/>
                    <a:pt x="1125" y="13245"/>
                  </a:cubicBezTo>
                  <a:cubicBezTo>
                    <a:pt x="1125" y="10905"/>
                    <a:pt x="2067" y="8564"/>
                    <a:pt x="3739" y="6862"/>
                  </a:cubicBezTo>
                  <a:cubicBezTo>
                    <a:pt x="4620" y="5981"/>
                    <a:pt x="5623" y="5160"/>
                    <a:pt x="6809" y="4431"/>
                  </a:cubicBezTo>
                  <a:cubicBezTo>
                    <a:pt x="7994" y="3701"/>
                    <a:pt x="9271" y="3063"/>
                    <a:pt x="10699" y="2577"/>
                  </a:cubicBezTo>
                  <a:cubicBezTo>
                    <a:pt x="13496" y="1543"/>
                    <a:pt x="16475" y="1087"/>
                    <a:pt x="19119" y="966"/>
                  </a:cubicBezTo>
                  <a:cubicBezTo>
                    <a:pt x="19475" y="950"/>
                    <a:pt x="19828" y="942"/>
                    <a:pt x="20177" y="942"/>
                  </a:cubicBezTo>
                  <a:close/>
                  <a:moveTo>
                    <a:pt x="20206" y="1"/>
                  </a:moveTo>
                  <a:cubicBezTo>
                    <a:pt x="18724" y="1"/>
                    <a:pt x="17204" y="115"/>
                    <a:pt x="15654" y="358"/>
                  </a:cubicBezTo>
                  <a:cubicBezTo>
                    <a:pt x="14955" y="479"/>
                    <a:pt x="14225" y="631"/>
                    <a:pt x="13496" y="783"/>
                  </a:cubicBezTo>
                  <a:cubicBezTo>
                    <a:pt x="12766" y="966"/>
                    <a:pt x="12006" y="1178"/>
                    <a:pt x="11247" y="1391"/>
                  </a:cubicBezTo>
                  <a:cubicBezTo>
                    <a:pt x="9788" y="1847"/>
                    <a:pt x="8329" y="2455"/>
                    <a:pt x="6991" y="3184"/>
                  </a:cubicBezTo>
                  <a:cubicBezTo>
                    <a:pt x="4377" y="4613"/>
                    <a:pt x="2371" y="6467"/>
                    <a:pt x="1186" y="8686"/>
                  </a:cubicBezTo>
                  <a:cubicBezTo>
                    <a:pt x="274" y="10419"/>
                    <a:pt x="0" y="12546"/>
                    <a:pt x="426" y="14674"/>
                  </a:cubicBezTo>
                  <a:cubicBezTo>
                    <a:pt x="847" y="16780"/>
                    <a:pt x="1863" y="18886"/>
                    <a:pt x="3564" y="20667"/>
                  </a:cubicBezTo>
                  <a:lnTo>
                    <a:pt x="3564" y="20667"/>
                  </a:lnTo>
                  <a:cubicBezTo>
                    <a:pt x="3597" y="20729"/>
                    <a:pt x="3644" y="20789"/>
                    <a:pt x="3708" y="20844"/>
                  </a:cubicBezTo>
                  <a:cubicBezTo>
                    <a:pt x="7064" y="23918"/>
                    <a:pt x="11178" y="24532"/>
                    <a:pt x="14158" y="24532"/>
                  </a:cubicBezTo>
                  <a:cubicBezTo>
                    <a:pt x="14390" y="24532"/>
                    <a:pt x="14616" y="24529"/>
                    <a:pt x="14833" y="24522"/>
                  </a:cubicBezTo>
                  <a:cubicBezTo>
                    <a:pt x="16687" y="24492"/>
                    <a:pt x="18177" y="24218"/>
                    <a:pt x="19362" y="23914"/>
                  </a:cubicBezTo>
                  <a:cubicBezTo>
                    <a:pt x="19970" y="23762"/>
                    <a:pt x="20456" y="23610"/>
                    <a:pt x="20943" y="23428"/>
                  </a:cubicBezTo>
                  <a:cubicBezTo>
                    <a:pt x="21064" y="23398"/>
                    <a:pt x="21216" y="23306"/>
                    <a:pt x="21338" y="23276"/>
                  </a:cubicBezTo>
                  <a:cubicBezTo>
                    <a:pt x="21460" y="23246"/>
                    <a:pt x="21612" y="23215"/>
                    <a:pt x="21703" y="23124"/>
                  </a:cubicBezTo>
                  <a:cubicBezTo>
                    <a:pt x="21976" y="23002"/>
                    <a:pt x="22219" y="22911"/>
                    <a:pt x="22523" y="22790"/>
                  </a:cubicBezTo>
                  <a:cubicBezTo>
                    <a:pt x="23678" y="22243"/>
                    <a:pt x="24985" y="21574"/>
                    <a:pt x="26505" y="20844"/>
                  </a:cubicBezTo>
                  <a:cubicBezTo>
                    <a:pt x="28025" y="20115"/>
                    <a:pt x="29727" y="19294"/>
                    <a:pt x="31581" y="18443"/>
                  </a:cubicBezTo>
                  <a:cubicBezTo>
                    <a:pt x="35320" y="16741"/>
                    <a:pt x="39636" y="14917"/>
                    <a:pt x="44104" y="12972"/>
                  </a:cubicBezTo>
                  <a:cubicBezTo>
                    <a:pt x="44317" y="12850"/>
                    <a:pt x="44469" y="12364"/>
                    <a:pt x="44287" y="12182"/>
                  </a:cubicBezTo>
                  <a:cubicBezTo>
                    <a:pt x="42585" y="10327"/>
                    <a:pt x="40791" y="8534"/>
                    <a:pt x="38815" y="6923"/>
                  </a:cubicBezTo>
                  <a:cubicBezTo>
                    <a:pt x="36840" y="5312"/>
                    <a:pt x="34682" y="3853"/>
                    <a:pt x="32189" y="2698"/>
                  </a:cubicBezTo>
                  <a:cubicBezTo>
                    <a:pt x="29879" y="1574"/>
                    <a:pt x="27295" y="783"/>
                    <a:pt x="24529" y="327"/>
                  </a:cubicBezTo>
                  <a:cubicBezTo>
                    <a:pt x="23131" y="115"/>
                    <a:pt x="21687" y="1"/>
                    <a:pt x="20206"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1586400" y="1341913"/>
              <a:ext cx="835150" cy="393750"/>
            </a:xfrm>
            <a:custGeom>
              <a:rect b="b" l="l" r="r" t="t"/>
              <a:pathLst>
                <a:path extrusionOk="0" h="15750" w="33406">
                  <a:moveTo>
                    <a:pt x="16484" y="1"/>
                  </a:moveTo>
                  <a:cubicBezTo>
                    <a:pt x="15798" y="1"/>
                    <a:pt x="15106" y="33"/>
                    <a:pt x="14408" y="101"/>
                  </a:cubicBezTo>
                  <a:cubicBezTo>
                    <a:pt x="14074" y="101"/>
                    <a:pt x="13740" y="132"/>
                    <a:pt x="13466" y="162"/>
                  </a:cubicBezTo>
                  <a:lnTo>
                    <a:pt x="12493" y="314"/>
                  </a:lnTo>
                  <a:cubicBezTo>
                    <a:pt x="11886" y="436"/>
                    <a:pt x="11247" y="527"/>
                    <a:pt x="10639" y="709"/>
                  </a:cubicBezTo>
                  <a:cubicBezTo>
                    <a:pt x="10031" y="861"/>
                    <a:pt x="9393" y="1013"/>
                    <a:pt x="8785" y="1226"/>
                  </a:cubicBezTo>
                  <a:cubicBezTo>
                    <a:pt x="8177" y="1439"/>
                    <a:pt x="7569" y="1651"/>
                    <a:pt x="6992" y="1925"/>
                  </a:cubicBezTo>
                  <a:cubicBezTo>
                    <a:pt x="6202" y="2259"/>
                    <a:pt x="5594" y="2594"/>
                    <a:pt x="5016" y="2898"/>
                  </a:cubicBezTo>
                  <a:cubicBezTo>
                    <a:pt x="2584" y="4326"/>
                    <a:pt x="1308" y="5785"/>
                    <a:pt x="761" y="7457"/>
                  </a:cubicBezTo>
                  <a:cubicBezTo>
                    <a:pt x="1" y="9524"/>
                    <a:pt x="609" y="12168"/>
                    <a:pt x="1946" y="13506"/>
                  </a:cubicBezTo>
                  <a:cubicBezTo>
                    <a:pt x="2767" y="14357"/>
                    <a:pt x="3952" y="14843"/>
                    <a:pt x="4773" y="15117"/>
                  </a:cubicBezTo>
                  <a:cubicBezTo>
                    <a:pt x="6148" y="15567"/>
                    <a:pt x="7523" y="15749"/>
                    <a:pt x="8864" y="15749"/>
                  </a:cubicBezTo>
                  <a:cubicBezTo>
                    <a:pt x="9153" y="15749"/>
                    <a:pt x="9441" y="15741"/>
                    <a:pt x="9727" y="15725"/>
                  </a:cubicBezTo>
                  <a:cubicBezTo>
                    <a:pt x="11369" y="15603"/>
                    <a:pt x="12919" y="15269"/>
                    <a:pt x="14408" y="14752"/>
                  </a:cubicBezTo>
                  <a:cubicBezTo>
                    <a:pt x="14804" y="14600"/>
                    <a:pt x="15229" y="14509"/>
                    <a:pt x="15624" y="14357"/>
                  </a:cubicBezTo>
                  <a:lnTo>
                    <a:pt x="15989" y="14205"/>
                  </a:lnTo>
                  <a:cubicBezTo>
                    <a:pt x="16141" y="14144"/>
                    <a:pt x="16263" y="14083"/>
                    <a:pt x="16414" y="14053"/>
                  </a:cubicBezTo>
                  <a:lnTo>
                    <a:pt x="17205" y="13688"/>
                  </a:lnTo>
                  <a:cubicBezTo>
                    <a:pt x="17478" y="13566"/>
                    <a:pt x="17782" y="13475"/>
                    <a:pt x="18056" y="13354"/>
                  </a:cubicBezTo>
                  <a:lnTo>
                    <a:pt x="18451" y="13171"/>
                  </a:lnTo>
                  <a:cubicBezTo>
                    <a:pt x="18603" y="13080"/>
                    <a:pt x="18755" y="13050"/>
                    <a:pt x="18907" y="12959"/>
                  </a:cubicBezTo>
                  <a:cubicBezTo>
                    <a:pt x="20092" y="12442"/>
                    <a:pt x="21399" y="11925"/>
                    <a:pt x="22828" y="11226"/>
                  </a:cubicBezTo>
                  <a:cubicBezTo>
                    <a:pt x="24348" y="10588"/>
                    <a:pt x="25959" y="9858"/>
                    <a:pt x="27631" y="9098"/>
                  </a:cubicBezTo>
                  <a:cubicBezTo>
                    <a:pt x="29424" y="8308"/>
                    <a:pt x="31339" y="7457"/>
                    <a:pt x="33406" y="6606"/>
                  </a:cubicBezTo>
                  <a:cubicBezTo>
                    <a:pt x="31764" y="5238"/>
                    <a:pt x="29941" y="3961"/>
                    <a:pt x="27995" y="2958"/>
                  </a:cubicBezTo>
                  <a:cubicBezTo>
                    <a:pt x="26020" y="1925"/>
                    <a:pt x="23892" y="1135"/>
                    <a:pt x="21612" y="588"/>
                  </a:cubicBezTo>
                  <a:cubicBezTo>
                    <a:pt x="19970" y="215"/>
                    <a:pt x="18249" y="1"/>
                    <a:pt x="1648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1580325" y="1327063"/>
              <a:ext cx="850350" cy="416725"/>
            </a:xfrm>
            <a:custGeom>
              <a:rect b="b" l="l" r="r" t="t"/>
              <a:pathLst>
                <a:path extrusionOk="0" h="16669" w="34014">
                  <a:moveTo>
                    <a:pt x="16577" y="950"/>
                  </a:moveTo>
                  <a:cubicBezTo>
                    <a:pt x="18014" y="950"/>
                    <a:pt x="19415" y="1081"/>
                    <a:pt x="20761" y="1334"/>
                  </a:cubicBezTo>
                  <a:cubicBezTo>
                    <a:pt x="23223" y="1789"/>
                    <a:pt x="25503" y="2641"/>
                    <a:pt x="27600" y="3704"/>
                  </a:cubicBezTo>
                  <a:cubicBezTo>
                    <a:pt x="29426" y="4631"/>
                    <a:pt x="31115" y="5742"/>
                    <a:pt x="32685" y="6977"/>
                  </a:cubicBezTo>
                  <a:lnTo>
                    <a:pt x="32685" y="6977"/>
                  </a:lnTo>
                  <a:cubicBezTo>
                    <a:pt x="31045" y="7660"/>
                    <a:pt x="29444" y="8345"/>
                    <a:pt x="27843" y="9054"/>
                  </a:cubicBezTo>
                  <a:cubicBezTo>
                    <a:pt x="26111" y="9814"/>
                    <a:pt x="24408" y="10574"/>
                    <a:pt x="22737" y="11334"/>
                  </a:cubicBezTo>
                  <a:cubicBezTo>
                    <a:pt x="21156" y="12063"/>
                    <a:pt x="19667" y="12732"/>
                    <a:pt x="18299" y="13309"/>
                  </a:cubicBezTo>
                  <a:cubicBezTo>
                    <a:pt x="16901" y="13887"/>
                    <a:pt x="15594" y="14434"/>
                    <a:pt x="14226" y="14829"/>
                  </a:cubicBezTo>
                  <a:cubicBezTo>
                    <a:pt x="13101" y="15194"/>
                    <a:pt x="11733" y="15589"/>
                    <a:pt x="10122" y="15741"/>
                  </a:cubicBezTo>
                  <a:cubicBezTo>
                    <a:pt x="9709" y="15781"/>
                    <a:pt x="9280" y="15804"/>
                    <a:pt x="8835" y="15804"/>
                  </a:cubicBezTo>
                  <a:cubicBezTo>
                    <a:pt x="7578" y="15804"/>
                    <a:pt x="6202" y="15619"/>
                    <a:pt x="4742" y="15103"/>
                  </a:cubicBezTo>
                  <a:cubicBezTo>
                    <a:pt x="3131" y="14525"/>
                    <a:pt x="1764" y="13522"/>
                    <a:pt x="1247" y="11698"/>
                  </a:cubicBezTo>
                  <a:cubicBezTo>
                    <a:pt x="882" y="10452"/>
                    <a:pt x="943" y="9236"/>
                    <a:pt x="1338" y="8173"/>
                  </a:cubicBezTo>
                  <a:cubicBezTo>
                    <a:pt x="1972" y="6331"/>
                    <a:pt x="3685" y="4970"/>
                    <a:pt x="5435" y="3909"/>
                  </a:cubicBezTo>
                  <a:lnTo>
                    <a:pt x="5435" y="3909"/>
                  </a:lnTo>
                  <a:cubicBezTo>
                    <a:pt x="5447" y="3903"/>
                    <a:pt x="5460" y="3895"/>
                    <a:pt x="5472" y="3887"/>
                  </a:cubicBezTo>
                  <a:lnTo>
                    <a:pt x="5472" y="3887"/>
                  </a:lnTo>
                  <a:cubicBezTo>
                    <a:pt x="5472" y="3887"/>
                    <a:pt x="5472" y="3887"/>
                    <a:pt x="5472" y="3887"/>
                  </a:cubicBezTo>
                  <a:cubicBezTo>
                    <a:pt x="6627" y="3248"/>
                    <a:pt x="7843" y="2671"/>
                    <a:pt x="9150" y="2215"/>
                  </a:cubicBezTo>
                  <a:cubicBezTo>
                    <a:pt x="10426" y="1789"/>
                    <a:pt x="11764" y="1425"/>
                    <a:pt x="13040" y="1212"/>
                  </a:cubicBezTo>
                  <a:cubicBezTo>
                    <a:pt x="14235" y="1035"/>
                    <a:pt x="15418" y="950"/>
                    <a:pt x="16577" y="950"/>
                  </a:cubicBezTo>
                  <a:close/>
                  <a:moveTo>
                    <a:pt x="16566" y="0"/>
                  </a:moveTo>
                  <a:cubicBezTo>
                    <a:pt x="15353" y="0"/>
                    <a:pt x="14121" y="95"/>
                    <a:pt x="12888" y="300"/>
                  </a:cubicBezTo>
                  <a:cubicBezTo>
                    <a:pt x="11521" y="513"/>
                    <a:pt x="10153" y="878"/>
                    <a:pt x="8815" y="1334"/>
                  </a:cubicBezTo>
                  <a:cubicBezTo>
                    <a:pt x="7535" y="1780"/>
                    <a:pt x="6283" y="2373"/>
                    <a:pt x="5146" y="2997"/>
                  </a:cubicBezTo>
                  <a:lnTo>
                    <a:pt x="5146" y="2997"/>
                  </a:lnTo>
                  <a:cubicBezTo>
                    <a:pt x="5113" y="3004"/>
                    <a:pt x="5080" y="3017"/>
                    <a:pt x="5046" y="3036"/>
                  </a:cubicBezTo>
                  <a:cubicBezTo>
                    <a:pt x="3618" y="3856"/>
                    <a:pt x="2250" y="4920"/>
                    <a:pt x="1399" y="6197"/>
                  </a:cubicBezTo>
                  <a:cubicBezTo>
                    <a:pt x="457" y="7504"/>
                    <a:pt x="1" y="9024"/>
                    <a:pt x="274" y="10787"/>
                  </a:cubicBezTo>
                  <a:cubicBezTo>
                    <a:pt x="852" y="14556"/>
                    <a:pt x="4043" y="16015"/>
                    <a:pt x="6900" y="16471"/>
                  </a:cubicBezTo>
                  <a:cubicBezTo>
                    <a:pt x="7699" y="16613"/>
                    <a:pt x="8458" y="16669"/>
                    <a:pt x="9177" y="16669"/>
                  </a:cubicBezTo>
                  <a:cubicBezTo>
                    <a:pt x="9989" y="16669"/>
                    <a:pt x="10750" y="16598"/>
                    <a:pt x="11460" y="16501"/>
                  </a:cubicBezTo>
                  <a:cubicBezTo>
                    <a:pt x="12767" y="16319"/>
                    <a:pt x="13922" y="15954"/>
                    <a:pt x="14955" y="15619"/>
                  </a:cubicBezTo>
                  <a:cubicBezTo>
                    <a:pt x="16080" y="15285"/>
                    <a:pt x="17113" y="14829"/>
                    <a:pt x="18299" y="14373"/>
                  </a:cubicBezTo>
                  <a:lnTo>
                    <a:pt x="18724" y="14191"/>
                  </a:lnTo>
                  <a:lnTo>
                    <a:pt x="19180" y="13978"/>
                  </a:lnTo>
                  <a:cubicBezTo>
                    <a:pt x="19484" y="13887"/>
                    <a:pt x="19788" y="13735"/>
                    <a:pt x="20031" y="13583"/>
                  </a:cubicBezTo>
                  <a:cubicBezTo>
                    <a:pt x="20639" y="13340"/>
                    <a:pt x="21247" y="13005"/>
                    <a:pt x="21946" y="12732"/>
                  </a:cubicBezTo>
                  <a:cubicBezTo>
                    <a:pt x="25320" y="11182"/>
                    <a:pt x="29332" y="9358"/>
                    <a:pt x="33709" y="7534"/>
                  </a:cubicBezTo>
                  <a:cubicBezTo>
                    <a:pt x="34013" y="7413"/>
                    <a:pt x="33983" y="6835"/>
                    <a:pt x="33801" y="6653"/>
                  </a:cubicBezTo>
                  <a:cubicBezTo>
                    <a:pt x="32007" y="5163"/>
                    <a:pt x="30062" y="3856"/>
                    <a:pt x="27904" y="2732"/>
                  </a:cubicBezTo>
                  <a:cubicBezTo>
                    <a:pt x="25776" y="1637"/>
                    <a:pt x="23405" y="817"/>
                    <a:pt x="20882" y="391"/>
                  </a:cubicBezTo>
                  <a:cubicBezTo>
                    <a:pt x="19496" y="141"/>
                    <a:pt x="18046" y="0"/>
                    <a:pt x="16566"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1935200" y="1380938"/>
              <a:ext cx="484075" cy="209350"/>
            </a:xfrm>
            <a:custGeom>
              <a:rect b="b" l="l" r="r" t="t"/>
              <a:pathLst>
                <a:path extrusionOk="0" h="8374" w="19363">
                  <a:moveTo>
                    <a:pt x="6391" y="1"/>
                  </a:moveTo>
                  <a:cubicBezTo>
                    <a:pt x="6056" y="1"/>
                    <a:pt x="5719" y="10"/>
                    <a:pt x="5380" y="30"/>
                  </a:cubicBezTo>
                  <a:cubicBezTo>
                    <a:pt x="4985" y="30"/>
                    <a:pt x="4590" y="60"/>
                    <a:pt x="4256" y="90"/>
                  </a:cubicBezTo>
                  <a:cubicBezTo>
                    <a:pt x="3526" y="212"/>
                    <a:pt x="2888" y="394"/>
                    <a:pt x="2311" y="546"/>
                  </a:cubicBezTo>
                  <a:cubicBezTo>
                    <a:pt x="1794" y="790"/>
                    <a:pt x="1338" y="1124"/>
                    <a:pt x="973" y="1458"/>
                  </a:cubicBezTo>
                  <a:cubicBezTo>
                    <a:pt x="760" y="1701"/>
                    <a:pt x="578" y="1945"/>
                    <a:pt x="426" y="2248"/>
                  </a:cubicBezTo>
                  <a:cubicBezTo>
                    <a:pt x="274" y="2552"/>
                    <a:pt x="183" y="2917"/>
                    <a:pt x="122" y="3221"/>
                  </a:cubicBezTo>
                  <a:cubicBezTo>
                    <a:pt x="0" y="3859"/>
                    <a:pt x="31" y="4498"/>
                    <a:pt x="274" y="4984"/>
                  </a:cubicBezTo>
                  <a:cubicBezTo>
                    <a:pt x="517" y="5653"/>
                    <a:pt x="1064" y="6170"/>
                    <a:pt x="1429" y="6473"/>
                  </a:cubicBezTo>
                  <a:cubicBezTo>
                    <a:pt x="3010" y="7811"/>
                    <a:pt x="4712" y="8328"/>
                    <a:pt x="6900" y="8328"/>
                  </a:cubicBezTo>
                  <a:cubicBezTo>
                    <a:pt x="7052" y="8358"/>
                    <a:pt x="7204" y="8373"/>
                    <a:pt x="7356" y="8373"/>
                  </a:cubicBezTo>
                  <a:cubicBezTo>
                    <a:pt x="7508" y="8373"/>
                    <a:pt x="7660" y="8358"/>
                    <a:pt x="7812" y="8328"/>
                  </a:cubicBezTo>
                  <a:cubicBezTo>
                    <a:pt x="9423" y="8236"/>
                    <a:pt x="11064" y="7872"/>
                    <a:pt x="12949" y="7355"/>
                  </a:cubicBezTo>
                  <a:cubicBezTo>
                    <a:pt x="14864" y="6777"/>
                    <a:pt x="16931" y="5987"/>
                    <a:pt x="19362" y="4954"/>
                  </a:cubicBezTo>
                  <a:cubicBezTo>
                    <a:pt x="17478" y="3373"/>
                    <a:pt x="15320" y="2066"/>
                    <a:pt x="12949" y="1185"/>
                  </a:cubicBezTo>
                  <a:cubicBezTo>
                    <a:pt x="10908" y="442"/>
                    <a:pt x="8682" y="1"/>
                    <a:pt x="6391"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1927600" y="1367188"/>
              <a:ext cx="503075" cy="236725"/>
            </a:xfrm>
            <a:custGeom>
              <a:rect b="b" l="l" r="r" t="t"/>
              <a:pathLst>
                <a:path extrusionOk="0" h="9469" w="20123">
                  <a:moveTo>
                    <a:pt x="6758" y="969"/>
                  </a:moveTo>
                  <a:cubicBezTo>
                    <a:pt x="8815" y="969"/>
                    <a:pt x="10821" y="1322"/>
                    <a:pt x="12675" y="1978"/>
                  </a:cubicBezTo>
                  <a:cubicBezTo>
                    <a:pt x="14943" y="2761"/>
                    <a:pt x="16995" y="3927"/>
                    <a:pt x="18831" y="5371"/>
                  </a:cubicBezTo>
                  <a:lnTo>
                    <a:pt x="18831" y="5371"/>
                  </a:lnTo>
                  <a:cubicBezTo>
                    <a:pt x="17013" y="6122"/>
                    <a:pt x="15261" y="6791"/>
                    <a:pt x="13557" y="7297"/>
                  </a:cubicBezTo>
                  <a:cubicBezTo>
                    <a:pt x="11612" y="7875"/>
                    <a:pt x="9757" y="8270"/>
                    <a:pt x="7903" y="8391"/>
                  </a:cubicBezTo>
                  <a:cubicBezTo>
                    <a:pt x="7626" y="8406"/>
                    <a:pt x="7346" y="8415"/>
                    <a:pt x="7066" y="8415"/>
                  </a:cubicBezTo>
                  <a:cubicBezTo>
                    <a:pt x="5565" y="8415"/>
                    <a:pt x="4025" y="8155"/>
                    <a:pt x="2463" y="7054"/>
                  </a:cubicBezTo>
                  <a:cubicBezTo>
                    <a:pt x="1672" y="6507"/>
                    <a:pt x="1125" y="5747"/>
                    <a:pt x="912" y="4896"/>
                  </a:cubicBezTo>
                  <a:cubicBezTo>
                    <a:pt x="730" y="4075"/>
                    <a:pt x="912" y="3163"/>
                    <a:pt x="1581" y="2434"/>
                  </a:cubicBezTo>
                  <a:cubicBezTo>
                    <a:pt x="2399" y="1555"/>
                    <a:pt x="3549" y="1281"/>
                    <a:pt x="4609" y="1098"/>
                  </a:cubicBezTo>
                  <a:lnTo>
                    <a:pt x="4609" y="1098"/>
                  </a:lnTo>
                  <a:cubicBezTo>
                    <a:pt x="4613" y="1098"/>
                    <a:pt x="4617" y="1097"/>
                    <a:pt x="4621" y="1096"/>
                  </a:cubicBezTo>
                  <a:lnTo>
                    <a:pt x="4621" y="1096"/>
                  </a:lnTo>
                  <a:cubicBezTo>
                    <a:pt x="4621" y="1096"/>
                    <a:pt x="4621" y="1096"/>
                    <a:pt x="4621" y="1096"/>
                  </a:cubicBezTo>
                  <a:cubicBezTo>
                    <a:pt x="4632" y="1096"/>
                    <a:pt x="4643" y="1094"/>
                    <a:pt x="4653" y="1092"/>
                  </a:cubicBezTo>
                  <a:lnTo>
                    <a:pt x="4653" y="1092"/>
                  </a:lnTo>
                  <a:cubicBezTo>
                    <a:pt x="5358" y="1010"/>
                    <a:pt x="6061" y="969"/>
                    <a:pt x="6758" y="969"/>
                  </a:cubicBezTo>
                  <a:close/>
                  <a:moveTo>
                    <a:pt x="6799" y="1"/>
                  </a:moveTo>
                  <a:cubicBezTo>
                    <a:pt x="6054" y="1"/>
                    <a:pt x="5307" y="50"/>
                    <a:pt x="4563" y="154"/>
                  </a:cubicBezTo>
                  <a:lnTo>
                    <a:pt x="4563" y="154"/>
                  </a:lnTo>
                  <a:cubicBezTo>
                    <a:pt x="4559" y="153"/>
                    <a:pt x="4555" y="153"/>
                    <a:pt x="4551" y="153"/>
                  </a:cubicBezTo>
                  <a:cubicBezTo>
                    <a:pt x="4544" y="153"/>
                    <a:pt x="4537" y="154"/>
                    <a:pt x="4529" y="154"/>
                  </a:cubicBezTo>
                  <a:cubicBezTo>
                    <a:pt x="3526" y="306"/>
                    <a:pt x="2311" y="640"/>
                    <a:pt x="1399" y="1400"/>
                  </a:cubicBezTo>
                  <a:cubicBezTo>
                    <a:pt x="943" y="1795"/>
                    <a:pt x="578" y="2191"/>
                    <a:pt x="335" y="2768"/>
                  </a:cubicBezTo>
                  <a:cubicBezTo>
                    <a:pt x="122" y="3346"/>
                    <a:pt x="0" y="3954"/>
                    <a:pt x="61" y="4683"/>
                  </a:cubicBezTo>
                  <a:cubicBezTo>
                    <a:pt x="213" y="6051"/>
                    <a:pt x="1064" y="6963"/>
                    <a:pt x="1946" y="7631"/>
                  </a:cubicBezTo>
                  <a:cubicBezTo>
                    <a:pt x="2402" y="7935"/>
                    <a:pt x="2858" y="8239"/>
                    <a:pt x="3253" y="8482"/>
                  </a:cubicBezTo>
                  <a:cubicBezTo>
                    <a:pt x="3709" y="8695"/>
                    <a:pt x="4104" y="8847"/>
                    <a:pt x="4438" y="8969"/>
                  </a:cubicBezTo>
                  <a:cubicBezTo>
                    <a:pt x="5077" y="9182"/>
                    <a:pt x="5654" y="9273"/>
                    <a:pt x="6262" y="9394"/>
                  </a:cubicBezTo>
                  <a:cubicBezTo>
                    <a:pt x="6566" y="9425"/>
                    <a:pt x="6870" y="9455"/>
                    <a:pt x="7174" y="9455"/>
                  </a:cubicBezTo>
                  <a:cubicBezTo>
                    <a:pt x="7377" y="9455"/>
                    <a:pt x="7579" y="9469"/>
                    <a:pt x="7782" y="9469"/>
                  </a:cubicBezTo>
                  <a:cubicBezTo>
                    <a:pt x="7883" y="9469"/>
                    <a:pt x="7984" y="9465"/>
                    <a:pt x="8086" y="9455"/>
                  </a:cubicBezTo>
                  <a:cubicBezTo>
                    <a:pt x="8390" y="9455"/>
                    <a:pt x="8694" y="9425"/>
                    <a:pt x="8998" y="9394"/>
                  </a:cubicBezTo>
                  <a:lnTo>
                    <a:pt x="9909" y="9273"/>
                  </a:lnTo>
                  <a:cubicBezTo>
                    <a:pt x="10517" y="9151"/>
                    <a:pt x="11156" y="9030"/>
                    <a:pt x="11794" y="8847"/>
                  </a:cubicBezTo>
                  <a:cubicBezTo>
                    <a:pt x="14347" y="8179"/>
                    <a:pt x="17174" y="7023"/>
                    <a:pt x="19818" y="5929"/>
                  </a:cubicBezTo>
                  <a:cubicBezTo>
                    <a:pt x="20122" y="5808"/>
                    <a:pt x="20092" y="5230"/>
                    <a:pt x="19910" y="5048"/>
                  </a:cubicBezTo>
                  <a:cubicBezTo>
                    <a:pt x="17843" y="3346"/>
                    <a:pt x="15502" y="1947"/>
                    <a:pt x="12858" y="1036"/>
                  </a:cubicBezTo>
                  <a:cubicBezTo>
                    <a:pt x="10955" y="386"/>
                    <a:pt x="8886" y="1"/>
                    <a:pt x="6799"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6606549" y="3078787"/>
            <a:ext cx="1531035" cy="1522635"/>
            <a:chOff x="6950349" y="3121287"/>
            <a:chExt cx="1531035" cy="1522635"/>
          </a:xfrm>
        </p:grpSpPr>
        <p:sp>
          <p:nvSpPr>
            <p:cNvPr id="31" name="Google Shape;31;p2"/>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 name="Google Shape;35;p2"/>
          <p:cNvGrpSpPr/>
          <p:nvPr/>
        </p:nvGrpSpPr>
        <p:grpSpPr>
          <a:xfrm flipH="1">
            <a:off x="7086763" y="708963"/>
            <a:ext cx="1281950" cy="1320950"/>
            <a:chOff x="1489150" y="515413"/>
            <a:chExt cx="1281950" cy="1320950"/>
          </a:xfrm>
        </p:grpSpPr>
        <p:sp>
          <p:nvSpPr>
            <p:cNvPr id="36" name="Google Shape;36;p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1502050" y="1237288"/>
              <a:ext cx="1087450" cy="589675"/>
            </a:xfrm>
            <a:custGeom>
              <a:rect b="b" l="l" r="r" t="t"/>
              <a:pathLst>
                <a:path extrusionOk="0" h="23587" w="43498">
                  <a:moveTo>
                    <a:pt x="19713" y="0"/>
                  </a:moveTo>
                  <a:cubicBezTo>
                    <a:pt x="19285" y="0"/>
                    <a:pt x="18854" y="10"/>
                    <a:pt x="18421" y="31"/>
                  </a:cubicBezTo>
                  <a:cubicBezTo>
                    <a:pt x="17630" y="61"/>
                    <a:pt x="16779" y="152"/>
                    <a:pt x="15989" y="244"/>
                  </a:cubicBezTo>
                  <a:cubicBezTo>
                    <a:pt x="15138" y="365"/>
                    <a:pt x="14348" y="517"/>
                    <a:pt x="13527" y="700"/>
                  </a:cubicBezTo>
                  <a:cubicBezTo>
                    <a:pt x="12676" y="882"/>
                    <a:pt x="11886" y="1155"/>
                    <a:pt x="11035" y="1399"/>
                  </a:cubicBezTo>
                  <a:cubicBezTo>
                    <a:pt x="10244" y="1642"/>
                    <a:pt x="9424" y="1946"/>
                    <a:pt x="8664" y="2311"/>
                  </a:cubicBezTo>
                  <a:cubicBezTo>
                    <a:pt x="4895" y="3952"/>
                    <a:pt x="1764" y="6292"/>
                    <a:pt x="609" y="9514"/>
                  </a:cubicBezTo>
                  <a:cubicBezTo>
                    <a:pt x="1" y="11156"/>
                    <a:pt x="1" y="13071"/>
                    <a:pt x="457" y="14925"/>
                  </a:cubicBezTo>
                  <a:cubicBezTo>
                    <a:pt x="943" y="16748"/>
                    <a:pt x="1885" y="18572"/>
                    <a:pt x="3375" y="19970"/>
                  </a:cubicBezTo>
                  <a:cubicBezTo>
                    <a:pt x="4864" y="21429"/>
                    <a:pt x="6688" y="22280"/>
                    <a:pt x="8390" y="22828"/>
                  </a:cubicBezTo>
                  <a:cubicBezTo>
                    <a:pt x="10335" y="23411"/>
                    <a:pt x="12145" y="23586"/>
                    <a:pt x="13740" y="23586"/>
                  </a:cubicBezTo>
                  <a:cubicBezTo>
                    <a:pt x="14139" y="23586"/>
                    <a:pt x="14524" y="23575"/>
                    <a:pt x="14895" y="23557"/>
                  </a:cubicBezTo>
                  <a:cubicBezTo>
                    <a:pt x="16749" y="23405"/>
                    <a:pt x="18208" y="23101"/>
                    <a:pt x="19363" y="22736"/>
                  </a:cubicBezTo>
                  <a:cubicBezTo>
                    <a:pt x="20731" y="22372"/>
                    <a:pt x="22007" y="21764"/>
                    <a:pt x="23558" y="21034"/>
                  </a:cubicBezTo>
                  <a:cubicBezTo>
                    <a:pt x="25077" y="20274"/>
                    <a:pt x="26901" y="19362"/>
                    <a:pt x="28938" y="18420"/>
                  </a:cubicBezTo>
                  <a:cubicBezTo>
                    <a:pt x="33041" y="16475"/>
                    <a:pt x="38208" y="14317"/>
                    <a:pt x="43497" y="12037"/>
                  </a:cubicBezTo>
                  <a:cubicBezTo>
                    <a:pt x="42737" y="11186"/>
                    <a:pt x="41977" y="10365"/>
                    <a:pt x="41187" y="9545"/>
                  </a:cubicBezTo>
                  <a:cubicBezTo>
                    <a:pt x="39363" y="7691"/>
                    <a:pt x="37357" y="6019"/>
                    <a:pt x="35078" y="4590"/>
                  </a:cubicBezTo>
                  <a:cubicBezTo>
                    <a:pt x="32798" y="3131"/>
                    <a:pt x="30275" y="1915"/>
                    <a:pt x="27509" y="1125"/>
                  </a:cubicBezTo>
                  <a:cubicBezTo>
                    <a:pt x="25115" y="415"/>
                    <a:pt x="22470" y="0"/>
                    <a:pt x="19713" y="0"/>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1489150" y="1223038"/>
              <a:ext cx="1111750" cy="613325"/>
            </a:xfrm>
            <a:custGeom>
              <a:rect b="b" l="l" r="r" t="t"/>
              <a:pathLst>
                <a:path extrusionOk="0" h="24533" w="44470">
                  <a:moveTo>
                    <a:pt x="20177" y="942"/>
                  </a:moveTo>
                  <a:cubicBezTo>
                    <a:pt x="22547" y="942"/>
                    <a:pt x="24778" y="1291"/>
                    <a:pt x="26870" y="1847"/>
                  </a:cubicBezTo>
                  <a:cubicBezTo>
                    <a:pt x="28086" y="2151"/>
                    <a:pt x="29180" y="2577"/>
                    <a:pt x="30335" y="3002"/>
                  </a:cubicBezTo>
                  <a:cubicBezTo>
                    <a:pt x="31429" y="3458"/>
                    <a:pt x="32493" y="3944"/>
                    <a:pt x="33496" y="4522"/>
                  </a:cubicBezTo>
                  <a:cubicBezTo>
                    <a:pt x="37298" y="6596"/>
                    <a:pt x="40472" y="9379"/>
                    <a:pt x="43355" y="12432"/>
                  </a:cubicBezTo>
                  <a:lnTo>
                    <a:pt x="43355" y="12432"/>
                  </a:lnTo>
                  <a:cubicBezTo>
                    <a:pt x="39445" y="14098"/>
                    <a:pt x="35585" y="15734"/>
                    <a:pt x="32189" y="17288"/>
                  </a:cubicBezTo>
                  <a:cubicBezTo>
                    <a:pt x="30396" y="18078"/>
                    <a:pt x="28754" y="18869"/>
                    <a:pt x="27235" y="19598"/>
                  </a:cubicBezTo>
                  <a:cubicBezTo>
                    <a:pt x="25715" y="20328"/>
                    <a:pt x="24378" y="20966"/>
                    <a:pt x="23162" y="21513"/>
                  </a:cubicBezTo>
                  <a:cubicBezTo>
                    <a:pt x="22067" y="22060"/>
                    <a:pt x="21064" y="22516"/>
                    <a:pt x="20031" y="22820"/>
                  </a:cubicBezTo>
                  <a:cubicBezTo>
                    <a:pt x="18997" y="23154"/>
                    <a:pt x="17782" y="23428"/>
                    <a:pt x="16323" y="23610"/>
                  </a:cubicBezTo>
                  <a:cubicBezTo>
                    <a:pt x="15593" y="23701"/>
                    <a:pt x="14712" y="23762"/>
                    <a:pt x="13769" y="23762"/>
                  </a:cubicBezTo>
                  <a:cubicBezTo>
                    <a:pt x="12827" y="23762"/>
                    <a:pt x="11763" y="23701"/>
                    <a:pt x="10699" y="23519"/>
                  </a:cubicBezTo>
                  <a:cubicBezTo>
                    <a:pt x="8600" y="23135"/>
                    <a:pt x="6300" y="22262"/>
                    <a:pt x="4274" y="20480"/>
                  </a:cubicBezTo>
                  <a:lnTo>
                    <a:pt x="4274" y="20480"/>
                  </a:lnTo>
                  <a:cubicBezTo>
                    <a:pt x="4251" y="20430"/>
                    <a:pt x="4215" y="20379"/>
                    <a:pt x="4164" y="20328"/>
                  </a:cubicBezTo>
                  <a:cubicBezTo>
                    <a:pt x="2037" y="18109"/>
                    <a:pt x="1125" y="15647"/>
                    <a:pt x="1125" y="13245"/>
                  </a:cubicBezTo>
                  <a:cubicBezTo>
                    <a:pt x="1125" y="10905"/>
                    <a:pt x="2067" y="8564"/>
                    <a:pt x="3739" y="6862"/>
                  </a:cubicBezTo>
                  <a:cubicBezTo>
                    <a:pt x="4620" y="5981"/>
                    <a:pt x="5623" y="5160"/>
                    <a:pt x="6809" y="4431"/>
                  </a:cubicBezTo>
                  <a:cubicBezTo>
                    <a:pt x="7994" y="3701"/>
                    <a:pt x="9271" y="3063"/>
                    <a:pt x="10699" y="2577"/>
                  </a:cubicBezTo>
                  <a:cubicBezTo>
                    <a:pt x="13496" y="1543"/>
                    <a:pt x="16475" y="1087"/>
                    <a:pt x="19119" y="966"/>
                  </a:cubicBezTo>
                  <a:cubicBezTo>
                    <a:pt x="19475" y="950"/>
                    <a:pt x="19828" y="942"/>
                    <a:pt x="20177" y="942"/>
                  </a:cubicBezTo>
                  <a:close/>
                  <a:moveTo>
                    <a:pt x="20206" y="1"/>
                  </a:moveTo>
                  <a:cubicBezTo>
                    <a:pt x="18724" y="1"/>
                    <a:pt x="17204" y="115"/>
                    <a:pt x="15654" y="358"/>
                  </a:cubicBezTo>
                  <a:cubicBezTo>
                    <a:pt x="14955" y="479"/>
                    <a:pt x="14225" y="631"/>
                    <a:pt x="13496" y="783"/>
                  </a:cubicBezTo>
                  <a:cubicBezTo>
                    <a:pt x="12766" y="966"/>
                    <a:pt x="12006" y="1178"/>
                    <a:pt x="11247" y="1391"/>
                  </a:cubicBezTo>
                  <a:cubicBezTo>
                    <a:pt x="9788" y="1847"/>
                    <a:pt x="8329" y="2455"/>
                    <a:pt x="6991" y="3184"/>
                  </a:cubicBezTo>
                  <a:cubicBezTo>
                    <a:pt x="4377" y="4613"/>
                    <a:pt x="2371" y="6467"/>
                    <a:pt x="1186" y="8686"/>
                  </a:cubicBezTo>
                  <a:cubicBezTo>
                    <a:pt x="274" y="10419"/>
                    <a:pt x="0" y="12546"/>
                    <a:pt x="426" y="14674"/>
                  </a:cubicBezTo>
                  <a:cubicBezTo>
                    <a:pt x="847" y="16780"/>
                    <a:pt x="1863" y="18886"/>
                    <a:pt x="3564" y="20667"/>
                  </a:cubicBezTo>
                  <a:lnTo>
                    <a:pt x="3564" y="20667"/>
                  </a:lnTo>
                  <a:cubicBezTo>
                    <a:pt x="3597" y="20729"/>
                    <a:pt x="3644" y="20789"/>
                    <a:pt x="3708" y="20844"/>
                  </a:cubicBezTo>
                  <a:cubicBezTo>
                    <a:pt x="7064" y="23918"/>
                    <a:pt x="11178" y="24532"/>
                    <a:pt x="14158" y="24532"/>
                  </a:cubicBezTo>
                  <a:cubicBezTo>
                    <a:pt x="14390" y="24532"/>
                    <a:pt x="14616" y="24529"/>
                    <a:pt x="14833" y="24522"/>
                  </a:cubicBezTo>
                  <a:cubicBezTo>
                    <a:pt x="16687" y="24492"/>
                    <a:pt x="18177" y="24218"/>
                    <a:pt x="19362" y="23914"/>
                  </a:cubicBezTo>
                  <a:cubicBezTo>
                    <a:pt x="19970" y="23762"/>
                    <a:pt x="20456" y="23610"/>
                    <a:pt x="20943" y="23428"/>
                  </a:cubicBezTo>
                  <a:cubicBezTo>
                    <a:pt x="21064" y="23398"/>
                    <a:pt x="21216" y="23306"/>
                    <a:pt x="21338" y="23276"/>
                  </a:cubicBezTo>
                  <a:cubicBezTo>
                    <a:pt x="21460" y="23246"/>
                    <a:pt x="21612" y="23215"/>
                    <a:pt x="21703" y="23124"/>
                  </a:cubicBezTo>
                  <a:cubicBezTo>
                    <a:pt x="21976" y="23002"/>
                    <a:pt x="22219" y="22911"/>
                    <a:pt x="22523" y="22790"/>
                  </a:cubicBezTo>
                  <a:cubicBezTo>
                    <a:pt x="23678" y="22243"/>
                    <a:pt x="24985" y="21574"/>
                    <a:pt x="26505" y="20844"/>
                  </a:cubicBezTo>
                  <a:cubicBezTo>
                    <a:pt x="28025" y="20115"/>
                    <a:pt x="29727" y="19294"/>
                    <a:pt x="31581" y="18443"/>
                  </a:cubicBezTo>
                  <a:cubicBezTo>
                    <a:pt x="35320" y="16741"/>
                    <a:pt x="39636" y="14917"/>
                    <a:pt x="44104" y="12972"/>
                  </a:cubicBezTo>
                  <a:cubicBezTo>
                    <a:pt x="44317" y="12850"/>
                    <a:pt x="44469" y="12364"/>
                    <a:pt x="44287" y="12182"/>
                  </a:cubicBezTo>
                  <a:cubicBezTo>
                    <a:pt x="42585" y="10327"/>
                    <a:pt x="40791" y="8534"/>
                    <a:pt x="38815" y="6923"/>
                  </a:cubicBezTo>
                  <a:cubicBezTo>
                    <a:pt x="36840" y="5312"/>
                    <a:pt x="34682" y="3853"/>
                    <a:pt x="32189" y="2698"/>
                  </a:cubicBezTo>
                  <a:cubicBezTo>
                    <a:pt x="29879" y="1574"/>
                    <a:pt x="27295" y="783"/>
                    <a:pt x="24529" y="327"/>
                  </a:cubicBezTo>
                  <a:cubicBezTo>
                    <a:pt x="23131" y="115"/>
                    <a:pt x="21687" y="1"/>
                    <a:pt x="20206" y="1"/>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1586400" y="1341913"/>
              <a:ext cx="835150" cy="393750"/>
            </a:xfrm>
            <a:custGeom>
              <a:rect b="b" l="l" r="r" t="t"/>
              <a:pathLst>
                <a:path extrusionOk="0" h="15750" w="33406">
                  <a:moveTo>
                    <a:pt x="16484" y="1"/>
                  </a:moveTo>
                  <a:cubicBezTo>
                    <a:pt x="15798" y="1"/>
                    <a:pt x="15106" y="33"/>
                    <a:pt x="14408" y="101"/>
                  </a:cubicBezTo>
                  <a:cubicBezTo>
                    <a:pt x="14074" y="101"/>
                    <a:pt x="13740" y="132"/>
                    <a:pt x="13466" y="162"/>
                  </a:cubicBezTo>
                  <a:lnTo>
                    <a:pt x="12493" y="314"/>
                  </a:lnTo>
                  <a:cubicBezTo>
                    <a:pt x="11886" y="436"/>
                    <a:pt x="11247" y="527"/>
                    <a:pt x="10639" y="709"/>
                  </a:cubicBezTo>
                  <a:cubicBezTo>
                    <a:pt x="10031" y="861"/>
                    <a:pt x="9393" y="1013"/>
                    <a:pt x="8785" y="1226"/>
                  </a:cubicBezTo>
                  <a:cubicBezTo>
                    <a:pt x="8177" y="1439"/>
                    <a:pt x="7569" y="1651"/>
                    <a:pt x="6992" y="1925"/>
                  </a:cubicBezTo>
                  <a:cubicBezTo>
                    <a:pt x="6202" y="2259"/>
                    <a:pt x="5594" y="2594"/>
                    <a:pt x="5016" y="2898"/>
                  </a:cubicBezTo>
                  <a:cubicBezTo>
                    <a:pt x="2584" y="4326"/>
                    <a:pt x="1308" y="5785"/>
                    <a:pt x="761" y="7457"/>
                  </a:cubicBezTo>
                  <a:cubicBezTo>
                    <a:pt x="1" y="9524"/>
                    <a:pt x="609" y="12168"/>
                    <a:pt x="1946" y="13506"/>
                  </a:cubicBezTo>
                  <a:cubicBezTo>
                    <a:pt x="2767" y="14357"/>
                    <a:pt x="3952" y="14843"/>
                    <a:pt x="4773" y="15117"/>
                  </a:cubicBezTo>
                  <a:cubicBezTo>
                    <a:pt x="6148" y="15567"/>
                    <a:pt x="7523" y="15749"/>
                    <a:pt x="8864" y="15749"/>
                  </a:cubicBezTo>
                  <a:cubicBezTo>
                    <a:pt x="9153" y="15749"/>
                    <a:pt x="9441" y="15741"/>
                    <a:pt x="9727" y="15725"/>
                  </a:cubicBezTo>
                  <a:cubicBezTo>
                    <a:pt x="11369" y="15603"/>
                    <a:pt x="12919" y="15269"/>
                    <a:pt x="14408" y="14752"/>
                  </a:cubicBezTo>
                  <a:cubicBezTo>
                    <a:pt x="14804" y="14600"/>
                    <a:pt x="15229" y="14509"/>
                    <a:pt x="15624" y="14357"/>
                  </a:cubicBezTo>
                  <a:lnTo>
                    <a:pt x="15989" y="14205"/>
                  </a:lnTo>
                  <a:cubicBezTo>
                    <a:pt x="16141" y="14144"/>
                    <a:pt x="16263" y="14083"/>
                    <a:pt x="16414" y="14053"/>
                  </a:cubicBezTo>
                  <a:lnTo>
                    <a:pt x="17205" y="13688"/>
                  </a:lnTo>
                  <a:cubicBezTo>
                    <a:pt x="17478" y="13566"/>
                    <a:pt x="17782" y="13475"/>
                    <a:pt x="18056" y="13354"/>
                  </a:cubicBezTo>
                  <a:lnTo>
                    <a:pt x="18451" y="13171"/>
                  </a:lnTo>
                  <a:cubicBezTo>
                    <a:pt x="18603" y="13080"/>
                    <a:pt x="18755" y="13050"/>
                    <a:pt x="18907" y="12959"/>
                  </a:cubicBezTo>
                  <a:cubicBezTo>
                    <a:pt x="20092" y="12442"/>
                    <a:pt x="21399" y="11925"/>
                    <a:pt x="22828" y="11226"/>
                  </a:cubicBezTo>
                  <a:cubicBezTo>
                    <a:pt x="24348" y="10588"/>
                    <a:pt x="25959" y="9858"/>
                    <a:pt x="27631" y="9098"/>
                  </a:cubicBezTo>
                  <a:cubicBezTo>
                    <a:pt x="29424" y="8308"/>
                    <a:pt x="31339" y="7457"/>
                    <a:pt x="33406" y="6606"/>
                  </a:cubicBezTo>
                  <a:cubicBezTo>
                    <a:pt x="31764" y="5238"/>
                    <a:pt x="29941" y="3961"/>
                    <a:pt x="27995" y="2958"/>
                  </a:cubicBezTo>
                  <a:cubicBezTo>
                    <a:pt x="26020" y="1925"/>
                    <a:pt x="23892" y="1135"/>
                    <a:pt x="21612" y="588"/>
                  </a:cubicBezTo>
                  <a:cubicBezTo>
                    <a:pt x="19970" y="215"/>
                    <a:pt x="18249" y="1"/>
                    <a:pt x="16484"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1580325" y="1327063"/>
              <a:ext cx="850350" cy="416725"/>
            </a:xfrm>
            <a:custGeom>
              <a:rect b="b" l="l" r="r" t="t"/>
              <a:pathLst>
                <a:path extrusionOk="0" h="16669" w="34014">
                  <a:moveTo>
                    <a:pt x="16577" y="950"/>
                  </a:moveTo>
                  <a:cubicBezTo>
                    <a:pt x="18014" y="950"/>
                    <a:pt x="19415" y="1081"/>
                    <a:pt x="20761" y="1334"/>
                  </a:cubicBezTo>
                  <a:cubicBezTo>
                    <a:pt x="23223" y="1789"/>
                    <a:pt x="25503" y="2641"/>
                    <a:pt x="27600" y="3704"/>
                  </a:cubicBezTo>
                  <a:cubicBezTo>
                    <a:pt x="29426" y="4631"/>
                    <a:pt x="31115" y="5742"/>
                    <a:pt x="32685" y="6977"/>
                  </a:cubicBezTo>
                  <a:lnTo>
                    <a:pt x="32685" y="6977"/>
                  </a:lnTo>
                  <a:cubicBezTo>
                    <a:pt x="31045" y="7660"/>
                    <a:pt x="29444" y="8345"/>
                    <a:pt x="27843" y="9054"/>
                  </a:cubicBezTo>
                  <a:cubicBezTo>
                    <a:pt x="26111" y="9814"/>
                    <a:pt x="24408" y="10574"/>
                    <a:pt x="22737" y="11334"/>
                  </a:cubicBezTo>
                  <a:cubicBezTo>
                    <a:pt x="21156" y="12063"/>
                    <a:pt x="19667" y="12732"/>
                    <a:pt x="18299" y="13309"/>
                  </a:cubicBezTo>
                  <a:cubicBezTo>
                    <a:pt x="16901" y="13887"/>
                    <a:pt x="15594" y="14434"/>
                    <a:pt x="14226" y="14829"/>
                  </a:cubicBezTo>
                  <a:cubicBezTo>
                    <a:pt x="13101" y="15194"/>
                    <a:pt x="11733" y="15589"/>
                    <a:pt x="10122" y="15741"/>
                  </a:cubicBezTo>
                  <a:cubicBezTo>
                    <a:pt x="9709" y="15781"/>
                    <a:pt x="9280" y="15804"/>
                    <a:pt x="8835" y="15804"/>
                  </a:cubicBezTo>
                  <a:cubicBezTo>
                    <a:pt x="7578" y="15804"/>
                    <a:pt x="6202" y="15619"/>
                    <a:pt x="4742" y="15103"/>
                  </a:cubicBezTo>
                  <a:cubicBezTo>
                    <a:pt x="3131" y="14525"/>
                    <a:pt x="1764" y="13522"/>
                    <a:pt x="1247" y="11698"/>
                  </a:cubicBezTo>
                  <a:cubicBezTo>
                    <a:pt x="882" y="10452"/>
                    <a:pt x="943" y="9236"/>
                    <a:pt x="1338" y="8173"/>
                  </a:cubicBezTo>
                  <a:cubicBezTo>
                    <a:pt x="1972" y="6331"/>
                    <a:pt x="3685" y="4970"/>
                    <a:pt x="5435" y="3909"/>
                  </a:cubicBezTo>
                  <a:lnTo>
                    <a:pt x="5435" y="3909"/>
                  </a:lnTo>
                  <a:cubicBezTo>
                    <a:pt x="5447" y="3903"/>
                    <a:pt x="5460" y="3895"/>
                    <a:pt x="5472" y="3887"/>
                  </a:cubicBezTo>
                  <a:lnTo>
                    <a:pt x="5472" y="3887"/>
                  </a:lnTo>
                  <a:cubicBezTo>
                    <a:pt x="5472" y="3887"/>
                    <a:pt x="5472" y="3887"/>
                    <a:pt x="5472" y="3887"/>
                  </a:cubicBezTo>
                  <a:cubicBezTo>
                    <a:pt x="6627" y="3248"/>
                    <a:pt x="7843" y="2671"/>
                    <a:pt x="9150" y="2215"/>
                  </a:cubicBezTo>
                  <a:cubicBezTo>
                    <a:pt x="10426" y="1789"/>
                    <a:pt x="11764" y="1425"/>
                    <a:pt x="13040" y="1212"/>
                  </a:cubicBezTo>
                  <a:cubicBezTo>
                    <a:pt x="14235" y="1035"/>
                    <a:pt x="15418" y="950"/>
                    <a:pt x="16577" y="950"/>
                  </a:cubicBezTo>
                  <a:close/>
                  <a:moveTo>
                    <a:pt x="16566" y="0"/>
                  </a:moveTo>
                  <a:cubicBezTo>
                    <a:pt x="15353" y="0"/>
                    <a:pt x="14121" y="95"/>
                    <a:pt x="12888" y="300"/>
                  </a:cubicBezTo>
                  <a:cubicBezTo>
                    <a:pt x="11521" y="513"/>
                    <a:pt x="10153" y="878"/>
                    <a:pt x="8815" y="1334"/>
                  </a:cubicBezTo>
                  <a:cubicBezTo>
                    <a:pt x="7535" y="1780"/>
                    <a:pt x="6283" y="2373"/>
                    <a:pt x="5146" y="2997"/>
                  </a:cubicBezTo>
                  <a:lnTo>
                    <a:pt x="5146" y="2997"/>
                  </a:lnTo>
                  <a:cubicBezTo>
                    <a:pt x="5113" y="3004"/>
                    <a:pt x="5080" y="3017"/>
                    <a:pt x="5046" y="3036"/>
                  </a:cubicBezTo>
                  <a:cubicBezTo>
                    <a:pt x="3618" y="3856"/>
                    <a:pt x="2250" y="4920"/>
                    <a:pt x="1399" y="6197"/>
                  </a:cubicBezTo>
                  <a:cubicBezTo>
                    <a:pt x="457" y="7504"/>
                    <a:pt x="1" y="9024"/>
                    <a:pt x="274" y="10787"/>
                  </a:cubicBezTo>
                  <a:cubicBezTo>
                    <a:pt x="852" y="14556"/>
                    <a:pt x="4043" y="16015"/>
                    <a:pt x="6900" y="16471"/>
                  </a:cubicBezTo>
                  <a:cubicBezTo>
                    <a:pt x="7699" y="16613"/>
                    <a:pt x="8458" y="16669"/>
                    <a:pt x="9177" y="16669"/>
                  </a:cubicBezTo>
                  <a:cubicBezTo>
                    <a:pt x="9989" y="16669"/>
                    <a:pt x="10750" y="16598"/>
                    <a:pt x="11460" y="16501"/>
                  </a:cubicBezTo>
                  <a:cubicBezTo>
                    <a:pt x="12767" y="16319"/>
                    <a:pt x="13922" y="15954"/>
                    <a:pt x="14955" y="15619"/>
                  </a:cubicBezTo>
                  <a:cubicBezTo>
                    <a:pt x="16080" y="15285"/>
                    <a:pt x="17113" y="14829"/>
                    <a:pt x="18299" y="14373"/>
                  </a:cubicBezTo>
                  <a:lnTo>
                    <a:pt x="18724" y="14191"/>
                  </a:lnTo>
                  <a:lnTo>
                    <a:pt x="19180" y="13978"/>
                  </a:lnTo>
                  <a:cubicBezTo>
                    <a:pt x="19484" y="13887"/>
                    <a:pt x="19788" y="13735"/>
                    <a:pt x="20031" y="13583"/>
                  </a:cubicBezTo>
                  <a:cubicBezTo>
                    <a:pt x="20639" y="13340"/>
                    <a:pt x="21247" y="13005"/>
                    <a:pt x="21946" y="12732"/>
                  </a:cubicBezTo>
                  <a:cubicBezTo>
                    <a:pt x="25320" y="11182"/>
                    <a:pt x="29332" y="9358"/>
                    <a:pt x="33709" y="7534"/>
                  </a:cubicBezTo>
                  <a:cubicBezTo>
                    <a:pt x="34013" y="7413"/>
                    <a:pt x="33983" y="6835"/>
                    <a:pt x="33801" y="6653"/>
                  </a:cubicBezTo>
                  <a:cubicBezTo>
                    <a:pt x="32007" y="5163"/>
                    <a:pt x="30062" y="3856"/>
                    <a:pt x="27904" y="2732"/>
                  </a:cubicBezTo>
                  <a:cubicBezTo>
                    <a:pt x="25776" y="1637"/>
                    <a:pt x="23405" y="817"/>
                    <a:pt x="20882" y="391"/>
                  </a:cubicBezTo>
                  <a:cubicBezTo>
                    <a:pt x="19496" y="141"/>
                    <a:pt x="18046" y="0"/>
                    <a:pt x="16566"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1502050" y="1237288"/>
              <a:ext cx="1087450" cy="589675"/>
            </a:xfrm>
            <a:custGeom>
              <a:rect b="b" l="l" r="r" t="t"/>
              <a:pathLst>
                <a:path extrusionOk="0" h="23587" w="43498">
                  <a:moveTo>
                    <a:pt x="19713" y="0"/>
                  </a:moveTo>
                  <a:cubicBezTo>
                    <a:pt x="19285" y="0"/>
                    <a:pt x="18854" y="10"/>
                    <a:pt x="18421" y="31"/>
                  </a:cubicBezTo>
                  <a:cubicBezTo>
                    <a:pt x="17630" y="61"/>
                    <a:pt x="16779" y="152"/>
                    <a:pt x="15989" y="244"/>
                  </a:cubicBezTo>
                  <a:cubicBezTo>
                    <a:pt x="15138" y="365"/>
                    <a:pt x="14348" y="517"/>
                    <a:pt x="13527" y="700"/>
                  </a:cubicBezTo>
                  <a:cubicBezTo>
                    <a:pt x="12676" y="882"/>
                    <a:pt x="11886" y="1155"/>
                    <a:pt x="11035" y="1399"/>
                  </a:cubicBezTo>
                  <a:cubicBezTo>
                    <a:pt x="10244" y="1642"/>
                    <a:pt x="9424" y="1946"/>
                    <a:pt x="8664" y="2311"/>
                  </a:cubicBezTo>
                  <a:cubicBezTo>
                    <a:pt x="4895" y="3952"/>
                    <a:pt x="1764" y="6292"/>
                    <a:pt x="609" y="9514"/>
                  </a:cubicBezTo>
                  <a:cubicBezTo>
                    <a:pt x="1" y="11156"/>
                    <a:pt x="1" y="13071"/>
                    <a:pt x="457" y="14925"/>
                  </a:cubicBezTo>
                  <a:cubicBezTo>
                    <a:pt x="943" y="16748"/>
                    <a:pt x="1885" y="18572"/>
                    <a:pt x="3375" y="19970"/>
                  </a:cubicBezTo>
                  <a:cubicBezTo>
                    <a:pt x="4864" y="21429"/>
                    <a:pt x="6688" y="22280"/>
                    <a:pt x="8390" y="22828"/>
                  </a:cubicBezTo>
                  <a:cubicBezTo>
                    <a:pt x="10335" y="23411"/>
                    <a:pt x="12145" y="23586"/>
                    <a:pt x="13740" y="23586"/>
                  </a:cubicBezTo>
                  <a:cubicBezTo>
                    <a:pt x="14139" y="23586"/>
                    <a:pt x="14524" y="23575"/>
                    <a:pt x="14895" y="23557"/>
                  </a:cubicBezTo>
                  <a:cubicBezTo>
                    <a:pt x="16749" y="23405"/>
                    <a:pt x="18208" y="23101"/>
                    <a:pt x="19363" y="22736"/>
                  </a:cubicBezTo>
                  <a:cubicBezTo>
                    <a:pt x="20731" y="22372"/>
                    <a:pt x="22007" y="21764"/>
                    <a:pt x="23558" y="21034"/>
                  </a:cubicBezTo>
                  <a:cubicBezTo>
                    <a:pt x="25077" y="20274"/>
                    <a:pt x="26901" y="19362"/>
                    <a:pt x="28938" y="18420"/>
                  </a:cubicBezTo>
                  <a:cubicBezTo>
                    <a:pt x="33041" y="16475"/>
                    <a:pt x="38208" y="14317"/>
                    <a:pt x="43497" y="12037"/>
                  </a:cubicBezTo>
                  <a:cubicBezTo>
                    <a:pt x="42737" y="11186"/>
                    <a:pt x="41977" y="10365"/>
                    <a:pt x="41187" y="9545"/>
                  </a:cubicBezTo>
                  <a:cubicBezTo>
                    <a:pt x="39363" y="7691"/>
                    <a:pt x="37357" y="6019"/>
                    <a:pt x="35078" y="4590"/>
                  </a:cubicBezTo>
                  <a:cubicBezTo>
                    <a:pt x="32798" y="3131"/>
                    <a:pt x="30275" y="1915"/>
                    <a:pt x="27509" y="1125"/>
                  </a:cubicBezTo>
                  <a:cubicBezTo>
                    <a:pt x="25115" y="415"/>
                    <a:pt x="22470" y="0"/>
                    <a:pt x="19713"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1489150" y="1223038"/>
              <a:ext cx="1111750" cy="613325"/>
            </a:xfrm>
            <a:custGeom>
              <a:rect b="b" l="l" r="r" t="t"/>
              <a:pathLst>
                <a:path extrusionOk="0" h="24533" w="44470">
                  <a:moveTo>
                    <a:pt x="20177" y="942"/>
                  </a:moveTo>
                  <a:cubicBezTo>
                    <a:pt x="22547" y="942"/>
                    <a:pt x="24778" y="1291"/>
                    <a:pt x="26870" y="1847"/>
                  </a:cubicBezTo>
                  <a:cubicBezTo>
                    <a:pt x="28086" y="2151"/>
                    <a:pt x="29180" y="2577"/>
                    <a:pt x="30335" y="3002"/>
                  </a:cubicBezTo>
                  <a:cubicBezTo>
                    <a:pt x="31429" y="3458"/>
                    <a:pt x="32493" y="3944"/>
                    <a:pt x="33496" y="4522"/>
                  </a:cubicBezTo>
                  <a:cubicBezTo>
                    <a:pt x="37298" y="6596"/>
                    <a:pt x="40472" y="9379"/>
                    <a:pt x="43355" y="12432"/>
                  </a:cubicBezTo>
                  <a:lnTo>
                    <a:pt x="43355" y="12432"/>
                  </a:lnTo>
                  <a:cubicBezTo>
                    <a:pt x="39445" y="14098"/>
                    <a:pt x="35585" y="15734"/>
                    <a:pt x="32189" y="17288"/>
                  </a:cubicBezTo>
                  <a:cubicBezTo>
                    <a:pt x="30396" y="18078"/>
                    <a:pt x="28754" y="18869"/>
                    <a:pt x="27235" y="19598"/>
                  </a:cubicBezTo>
                  <a:cubicBezTo>
                    <a:pt x="25715" y="20328"/>
                    <a:pt x="24378" y="20966"/>
                    <a:pt x="23162" y="21513"/>
                  </a:cubicBezTo>
                  <a:cubicBezTo>
                    <a:pt x="22067" y="22060"/>
                    <a:pt x="21064" y="22516"/>
                    <a:pt x="20031" y="22820"/>
                  </a:cubicBezTo>
                  <a:cubicBezTo>
                    <a:pt x="18997" y="23154"/>
                    <a:pt x="17782" y="23428"/>
                    <a:pt x="16323" y="23610"/>
                  </a:cubicBezTo>
                  <a:cubicBezTo>
                    <a:pt x="15593" y="23701"/>
                    <a:pt x="14712" y="23762"/>
                    <a:pt x="13769" y="23762"/>
                  </a:cubicBezTo>
                  <a:cubicBezTo>
                    <a:pt x="12827" y="23762"/>
                    <a:pt x="11763" y="23701"/>
                    <a:pt x="10699" y="23519"/>
                  </a:cubicBezTo>
                  <a:cubicBezTo>
                    <a:pt x="8600" y="23135"/>
                    <a:pt x="6300" y="22262"/>
                    <a:pt x="4274" y="20480"/>
                  </a:cubicBezTo>
                  <a:lnTo>
                    <a:pt x="4274" y="20480"/>
                  </a:lnTo>
                  <a:cubicBezTo>
                    <a:pt x="4251" y="20430"/>
                    <a:pt x="4215" y="20379"/>
                    <a:pt x="4164" y="20328"/>
                  </a:cubicBezTo>
                  <a:cubicBezTo>
                    <a:pt x="2037" y="18109"/>
                    <a:pt x="1125" y="15647"/>
                    <a:pt x="1125" y="13245"/>
                  </a:cubicBezTo>
                  <a:cubicBezTo>
                    <a:pt x="1125" y="10905"/>
                    <a:pt x="2067" y="8564"/>
                    <a:pt x="3739" y="6862"/>
                  </a:cubicBezTo>
                  <a:cubicBezTo>
                    <a:pt x="4620" y="5981"/>
                    <a:pt x="5623" y="5160"/>
                    <a:pt x="6809" y="4431"/>
                  </a:cubicBezTo>
                  <a:cubicBezTo>
                    <a:pt x="7994" y="3701"/>
                    <a:pt x="9271" y="3063"/>
                    <a:pt x="10699" y="2577"/>
                  </a:cubicBezTo>
                  <a:cubicBezTo>
                    <a:pt x="13496" y="1543"/>
                    <a:pt x="16475" y="1087"/>
                    <a:pt x="19119" y="966"/>
                  </a:cubicBezTo>
                  <a:cubicBezTo>
                    <a:pt x="19475" y="950"/>
                    <a:pt x="19828" y="942"/>
                    <a:pt x="20177" y="942"/>
                  </a:cubicBezTo>
                  <a:close/>
                  <a:moveTo>
                    <a:pt x="20206" y="1"/>
                  </a:moveTo>
                  <a:cubicBezTo>
                    <a:pt x="18724" y="1"/>
                    <a:pt x="17204" y="115"/>
                    <a:pt x="15654" y="358"/>
                  </a:cubicBezTo>
                  <a:cubicBezTo>
                    <a:pt x="14955" y="479"/>
                    <a:pt x="14225" y="631"/>
                    <a:pt x="13496" y="783"/>
                  </a:cubicBezTo>
                  <a:cubicBezTo>
                    <a:pt x="12766" y="966"/>
                    <a:pt x="12006" y="1178"/>
                    <a:pt x="11247" y="1391"/>
                  </a:cubicBezTo>
                  <a:cubicBezTo>
                    <a:pt x="9788" y="1847"/>
                    <a:pt x="8329" y="2455"/>
                    <a:pt x="6991" y="3184"/>
                  </a:cubicBezTo>
                  <a:cubicBezTo>
                    <a:pt x="4377" y="4613"/>
                    <a:pt x="2371" y="6467"/>
                    <a:pt x="1186" y="8686"/>
                  </a:cubicBezTo>
                  <a:cubicBezTo>
                    <a:pt x="274" y="10419"/>
                    <a:pt x="0" y="12546"/>
                    <a:pt x="426" y="14674"/>
                  </a:cubicBezTo>
                  <a:cubicBezTo>
                    <a:pt x="847" y="16780"/>
                    <a:pt x="1863" y="18886"/>
                    <a:pt x="3564" y="20667"/>
                  </a:cubicBezTo>
                  <a:lnTo>
                    <a:pt x="3564" y="20667"/>
                  </a:lnTo>
                  <a:cubicBezTo>
                    <a:pt x="3597" y="20729"/>
                    <a:pt x="3644" y="20789"/>
                    <a:pt x="3708" y="20844"/>
                  </a:cubicBezTo>
                  <a:cubicBezTo>
                    <a:pt x="7064" y="23918"/>
                    <a:pt x="11178" y="24532"/>
                    <a:pt x="14158" y="24532"/>
                  </a:cubicBezTo>
                  <a:cubicBezTo>
                    <a:pt x="14390" y="24532"/>
                    <a:pt x="14616" y="24529"/>
                    <a:pt x="14833" y="24522"/>
                  </a:cubicBezTo>
                  <a:cubicBezTo>
                    <a:pt x="16687" y="24492"/>
                    <a:pt x="18177" y="24218"/>
                    <a:pt x="19362" y="23914"/>
                  </a:cubicBezTo>
                  <a:cubicBezTo>
                    <a:pt x="19970" y="23762"/>
                    <a:pt x="20456" y="23610"/>
                    <a:pt x="20943" y="23428"/>
                  </a:cubicBezTo>
                  <a:cubicBezTo>
                    <a:pt x="21064" y="23398"/>
                    <a:pt x="21216" y="23306"/>
                    <a:pt x="21338" y="23276"/>
                  </a:cubicBezTo>
                  <a:cubicBezTo>
                    <a:pt x="21460" y="23246"/>
                    <a:pt x="21612" y="23215"/>
                    <a:pt x="21703" y="23124"/>
                  </a:cubicBezTo>
                  <a:cubicBezTo>
                    <a:pt x="21976" y="23002"/>
                    <a:pt x="22219" y="22911"/>
                    <a:pt x="22523" y="22790"/>
                  </a:cubicBezTo>
                  <a:cubicBezTo>
                    <a:pt x="23678" y="22243"/>
                    <a:pt x="24985" y="21574"/>
                    <a:pt x="26505" y="20844"/>
                  </a:cubicBezTo>
                  <a:cubicBezTo>
                    <a:pt x="28025" y="20115"/>
                    <a:pt x="29727" y="19294"/>
                    <a:pt x="31581" y="18443"/>
                  </a:cubicBezTo>
                  <a:cubicBezTo>
                    <a:pt x="35320" y="16741"/>
                    <a:pt x="39636" y="14917"/>
                    <a:pt x="44104" y="12972"/>
                  </a:cubicBezTo>
                  <a:cubicBezTo>
                    <a:pt x="44317" y="12850"/>
                    <a:pt x="44469" y="12364"/>
                    <a:pt x="44287" y="12182"/>
                  </a:cubicBezTo>
                  <a:cubicBezTo>
                    <a:pt x="42585" y="10327"/>
                    <a:pt x="40791" y="8534"/>
                    <a:pt x="38815" y="6923"/>
                  </a:cubicBezTo>
                  <a:cubicBezTo>
                    <a:pt x="36840" y="5312"/>
                    <a:pt x="34682" y="3853"/>
                    <a:pt x="32189" y="2698"/>
                  </a:cubicBezTo>
                  <a:cubicBezTo>
                    <a:pt x="29879" y="1574"/>
                    <a:pt x="27295" y="783"/>
                    <a:pt x="24529" y="327"/>
                  </a:cubicBezTo>
                  <a:cubicBezTo>
                    <a:pt x="23131" y="115"/>
                    <a:pt x="21687" y="1"/>
                    <a:pt x="20206"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1586400" y="1341913"/>
              <a:ext cx="835150" cy="393750"/>
            </a:xfrm>
            <a:custGeom>
              <a:rect b="b" l="l" r="r" t="t"/>
              <a:pathLst>
                <a:path extrusionOk="0" h="15750" w="33406">
                  <a:moveTo>
                    <a:pt x="16484" y="1"/>
                  </a:moveTo>
                  <a:cubicBezTo>
                    <a:pt x="15798" y="1"/>
                    <a:pt x="15106" y="33"/>
                    <a:pt x="14408" y="101"/>
                  </a:cubicBezTo>
                  <a:cubicBezTo>
                    <a:pt x="14074" y="101"/>
                    <a:pt x="13740" y="132"/>
                    <a:pt x="13466" y="162"/>
                  </a:cubicBezTo>
                  <a:lnTo>
                    <a:pt x="12493" y="314"/>
                  </a:lnTo>
                  <a:cubicBezTo>
                    <a:pt x="11886" y="436"/>
                    <a:pt x="11247" y="527"/>
                    <a:pt x="10639" y="709"/>
                  </a:cubicBezTo>
                  <a:cubicBezTo>
                    <a:pt x="10031" y="861"/>
                    <a:pt x="9393" y="1013"/>
                    <a:pt x="8785" y="1226"/>
                  </a:cubicBezTo>
                  <a:cubicBezTo>
                    <a:pt x="8177" y="1439"/>
                    <a:pt x="7569" y="1651"/>
                    <a:pt x="6992" y="1925"/>
                  </a:cubicBezTo>
                  <a:cubicBezTo>
                    <a:pt x="6202" y="2259"/>
                    <a:pt x="5594" y="2594"/>
                    <a:pt x="5016" y="2898"/>
                  </a:cubicBezTo>
                  <a:cubicBezTo>
                    <a:pt x="2584" y="4326"/>
                    <a:pt x="1308" y="5785"/>
                    <a:pt x="761" y="7457"/>
                  </a:cubicBezTo>
                  <a:cubicBezTo>
                    <a:pt x="1" y="9524"/>
                    <a:pt x="609" y="12168"/>
                    <a:pt x="1946" y="13506"/>
                  </a:cubicBezTo>
                  <a:cubicBezTo>
                    <a:pt x="2767" y="14357"/>
                    <a:pt x="3952" y="14843"/>
                    <a:pt x="4773" y="15117"/>
                  </a:cubicBezTo>
                  <a:cubicBezTo>
                    <a:pt x="6148" y="15567"/>
                    <a:pt x="7523" y="15749"/>
                    <a:pt x="8864" y="15749"/>
                  </a:cubicBezTo>
                  <a:cubicBezTo>
                    <a:pt x="9153" y="15749"/>
                    <a:pt x="9441" y="15741"/>
                    <a:pt x="9727" y="15725"/>
                  </a:cubicBezTo>
                  <a:cubicBezTo>
                    <a:pt x="11369" y="15603"/>
                    <a:pt x="12919" y="15269"/>
                    <a:pt x="14408" y="14752"/>
                  </a:cubicBezTo>
                  <a:cubicBezTo>
                    <a:pt x="14804" y="14600"/>
                    <a:pt x="15229" y="14509"/>
                    <a:pt x="15624" y="14357"/>
                  </a:cubicBezTo>
                  <a:lnTo>
                    <a:pt x="15989" y="14205"/>
                  </a:lnTo>
                  <a:cubicBezTo>
                    <a:pt x="16141" y="14144"/>
                    <a:pt x="16263" y="14083"/>
                    <a:pt x="16414" y="14053"/>
                  </a:cubicBezTo>
                  <a:lnTo>
                    <a:pt x="17205" y="13688"/>
                  </a:lnTo>
                  <a:cubicBezTo>
                    <a:pt x="17478" y="13566"/>
                    <a:pt x="17782" y="13475"/>
                    <a:pt x="18056" y="13354"/>
                  </a:cubicBezTo>
                  <a:lnTo>
                    <a:pt x="18451" y="13171"/>
                  </a:lnTo>
                  <a:cubicBezTo>
                    <a:pt x="18603" y="13080"/>
                    <a:pt x="18755" y="13050"/>
                    <a:pt x="18907" y="12959"/>
                  </a:cubicBezTo>
                  <a:cubicBezTo>
                    <a:pt x="20092" y="12442"/>
                    <a:pt x="21399" y="11925"/>
                    <a:pt x="22828" y="11226"/>
                  </a:cubicBezTo>
                  <a:cubicBezTo>
                    <a:pt x="24348" y="10588"/>
                    <a:pt x="25959" y="9858"/>
                    <a:pt x="27631" y="9098"/>
                  </a:cubicBezTo>
                  <a:cubicBezTo>
                    <a:pt x="29424" y="8308"/>
                    <a:pt x="31339" y="7457"/>
                    <a:pt x="33406" y="6606"/>
                  </a:cubicBezTo>
                  <a:cubicBezTo>
                    <a:pt x="31764" y="5238"/>
                    <a:pt x="29941" y="3961"/>
                    <a:pt x="27995" y="2958"/>
                  </a:cubicBezTo>
                  <a:cubicBezTo>
                    <a:pt x="26020" y="1925"/>
                    <a:pt x="23892" y="1135"/>
                    <a:pt x="21612" y="588"/>
                  </a:cubicBezTo>
                  <a:cubicBezTo>
                    <a:pt x="19970" y="215"/>
                    <a:pt x="18249" y="1"/>
                    <a:pt x="1648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1580325" y="1327063"/>
              <a:ext cx="850350" cy="416725"/>
            </a:xfrm>
            <a:custGeom>
              <a:rect b="b" l="l" r="r" t="t"/>
              <a:pathLst>
                <a:path extrusionOk="0" h="16669" w="34014">
                  <a:moveTo>
                    <a:pt x="16577" y="950"/>
                  </a:moveTo>
                  <a:cubicBezTo>
                    <a:pt x="18014" y="950"/>
                    <a:pt x="19415" y="1081"/>
                    <a:pt x="20761" y="1334"/>
                  </a:cubicBezTo>
                  <a:cubicBezTo>
                    <a:pt x="23223" y="1789"/>
                    <a:pt x="25503" y="2641"/>
                    <a:pt x="27600" y="3704"/>
                  </a:cubicBezTo>
                  <a:cubicBezTo>
                    <a:pt x="29426" y="4631"/>
                    <a:pt x="31115" y="5742"/>
                    <a:pt x="32685" y="6977"/>
                  </a:cubicBezTo>
                  <a:lnTo>
                    <a:pt x="32685" y="6977"/>
                  </a:lnTo>
                  <a:cubicBezTo>
                    <a:pt x="31045" y="7660"/>
                    <a:pt x="29444" y="8345"/>
                    <a:pt x="27843" y="9054"/>
                  </a:cubicBezTo>
                  <a:cubicBezTo>
                    <a:pt x="26111" y="9814"/>
                    <a:pt x="24408" y="10574"/>
                    <a:pt x="22737" y="11334"/>
                  </a:cubicBezTo>
                  <a:cubicBezTo>
                    <a:pt x="21156" y="12063"/>
                    <a:pt x="19667" y="12732"/>
                    <a:pt x="18299" y="13309"/>
                  </a:cubicBezTo>
                  <a:cubicBezTo>
                    <a:pt x="16901" y="13887"/>
                    <a:pt x="15594" y="14434"/>
                    <a:pt x="14226" y="14829"/>
                  </a:cubicBezTo>
                  <a:cubicBezTo>
                    <a:pt x="13101" y="15194"/>
                    <a:pt x="11733" y="15589"/>
                    <a:pt x="10122" y="15741"/>
                  </a:cubicBezTo>
                  <a:cubicBezTo>
                    <a:pt x="9709" y="15781"/>
                    <a:pt x="9280" y="15804"/>
                    <a:pt x="8835" y="15804"/>
                  </a:cubicBezTo>
                  <a:cubicBezTo>
                    <a:pt x="7578" y="15804"/>
                    <a:pt x="6202" y="15619"/>
                    <a:pt x="4742" y="15103"/>
                  </a:cubicBezTo>
                  <a:cubicBezTo>
                    <a:pt x="3131" y="14525"/>
                    <a:pt x="1764" y="13522"/>
                    <a:pt x="1247" y="11698"/>
                  </a:cubicBezTo>
                  <a:cubicBezTo>
                    <a:pt x="882" y="10452"/>
                    <a:pt x="943" y="9236"/>
                    <a:pt x="1338" y="8173"/>
                  </a:cubicBezTo>
                  <a:cubicBezTo>
                    <a:pt x="1972" y="6331"/>
                    <a:pt x="3685" y="4970"/>
                    <a:pt x="5435" y="3909"/>
                  </a:cubicBezTo>
                  <a:lnTo>
                    <a:pt x="5435" y="3909"/>
                  </a:lnTo>
                  <a:cubicBezTo>
                    <a:pt x="5447" y="3903"/>
                    <a:pt x="5460" y="3895"/>
                    <a:pt x="5472" y="3887"/>
                  </a:cubicBezTo>
                  <a:lnTo>
                    <a:pt x="5472" y="3887"/>
                  </a:lnTo>
                  <a:cubicBezTo>
                    <a:pt x="5472" y="3887"/>
                    <a:pt x="5472" y="3887"/>
                    <a:pt x="5472" y="3887"/>
                  </a:cubicBezTo>
                  <a:cubicBezTo>
                    <a:pt x="6627" y="3248"/>
                    <a:pt x="7843" y="2671"/>
                    <a:pt x="9150" y="2215"/>
                  </a:cubicBezTo>
                  <a:cubicBezTo>
                    <a:pt x="10426" y="1789"/>
                    <a:pt x="11764" y="1425"/>
                    <a:pt x="13040" y="1212"/>
                  </a:cubicBezTo>
                  <a:cubicBezTo>
                    <a:pt x="14235" y="1035"/>
                    <a:pt x="15418" y="950"/>
                    <a:pt x="16577" y="950"/>
                  </a:cubicBezTo>
                  <a:close/>
                  <a:moveTo>
                    <a:pt x="16566" y="0"/>
                  </a:moveTo>
                  <a:cubicBezTo>
                    <a:pt x="15353" y="0"/>
                    <a:pt x="14121" y="95"/>
                    <a:pt x="12888" y="300"/>
                  </a:cubicBezTo>
                  <a:cubicBezTo>
                    <a:pt x="11521" y="513"/>
                    <a:pt x="10153" y="878"/>
                    <a:pt x="8815" y="1334"/>
                  </a:cubicBezTo>
                  <a:cubicBezTo>
                    <a:pt x="7535" y="1780"/>
                    <a:pt x="6283" y="2373"/>
                    <a:pt x="5146" y="2997"/>
                  </a:cubicBezTo>
                  <a:lnTo>
                    <a:pt x="5146" y="2997"/>
                  </a:lnTo>
                  <a:cubicBezTo>
                    <a:pt x="5113" y="3004"/>
                    <a:pt x="5080" y="3017"/>
                    <a:pt x="5046" y="3036"/>
                  </a:cubicBezTo>
                  <a:cubicBezTo>
                    <a:pt x="3618" y="3856"/>
                    <a:pt x="2250" y="4920"/>
                    <a:pt x="1399" y="6197"/>
                  </a:cubicBezTo>
                  <a:cubicBezTo>
                    <a:pt x="457" y="7504"/>
                    <a:pt x="1" y="9024"/>
                    <a:pt x="274" y="10787"/>
                  </a:cubicBezTo>
                  <a:cubicBezTo>
                    <a:pt x="852" y="14556"/>
                    <a:pt x="4043" y="16015"/>
                    <a:pt x="6900" y="16471"/>
                  </a:cubicBezTo>
                  <a:cubicBezTo>
                    <a:pt x="7699" y="16613"/>
                    <a:pt x="8458" y="16669"/>
                    <a:pt x="9177" y="16669"/>
                  </a:cubicBezTo>
                  <a:cubicBezTo>
                    <a:pt x="9989" y="16669"/>
                    <a:pt x="10750" y="16598"/>
                    <a:pt x="11460" y="16501"/>
                  </a:cubicBezTo>
                  <a:cubicBezTo>
                    <a:pt x="12767" y="16319"/>
                    <a:pt x="13922" y="15954"/>
                    <a:pt x="14955" y="15619"/>
                  </a:cubicBezTo>
                  <a:cubicBezTo>
                    <a:pt x="16080" y="15285"/>
                    <a:pt x="17113" y="14829"/>
                    <a:pt x="18299" y="14373"/>
                  </a:cubicBezTo>
                  <a:lnTo>
                    <a:pt x="18724" y="14191"/>
                  </a:lnTo>
                  <a:lnTo>
                    <a:pt x="19180" y="13978"/>
                  </a:lnTo>
                  <a:cubicBezTo>
                    <a:pt x="19484" y="13887"/>
                    <a:pt x="19788" y="13735"/>
                    <a:pt x="20031" y="13583"/>
                  </a:cubicBezTo>
                  <a:cubicBezTo>
                    <a:pt x="20639" y="13340"/>
                    <a:pt x="21247" y="13005"/>
                    <a:pt x="21946" y="12732"/>
                  </a:cubicBezTo>
                  <a:cubicBezTo>
                    <a:pt x="25320" y="11182"/>
                    <a:pt x="29332" y="9358"/>
                    <a:pt x="33709" y="7534"/>
                  </a:cubicBezTo>
                  <a:cubicBezTo>
                    <a:pt x="34013" y="7413"/>
                    <a:pt x="33983" y="6835"/>
                    <a:pt x="33801" y="6653"/>
                  </a:cubicBezTo>
                  <a:cubicBezTo>
                    <a:pt x="32007" y="5163"/>
                    <a:pt x="30062" y="3856"/>
                    <a:pt x="27904" y="2732"/>
                  </a:cubicBezTo>
                  <a:cubicBezTo>
                    <a:pt x="25776" y="1637"/>
                    <a:pt x="23405" y="817"/>
                    <a:pt x="20882" y="391"/>
                  </a:cubicBezTo>
                  <a:cubicBezTo>
                    <a:pt x="19496" y="141"/>
                    <a:pt x="18046" y="0"/>
                    <a:pt x="16566"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1935200" y="1380938"/>
              <a:ext cx="484075" cy="209350"/>
            </a:xfrm>
            <a:custGeom>
              <a:rect b="b" l="l" r="r" t="t"/>
              <a:pathLst>
                <a:path extrusionOk="0" h="8374" w="19363">
                  <a:moveTo>
                    <a:pt x="6391" y="1"/>
                  </a:moveTo>
                  <a:cubicBezTo>
                    <a:pt x="6056" y="1"/>
                    <a:pt x="5719" y="10"/>
                    <a:pt x="5380" y="30"/>
                  </a:cubicBezTo>
                  <a:cubicBezTo>
                    <a:pt x="4985" y="30"/>
                    <a:pt x="4590" y="60"/>
                    <a:pt x="4256" y="90"/>
                  </a:cubicBezTo>
                  <a:cubicBezTo>
                    <a:pt x="3526" y="212"/>
                    <a:pt x="2888" y="394"/>
                    <a:pt x="2311" y="546"/>
                  </a:cubicBezTo>
                  <a:cubicBezTo>
                    <a:pt x="1794" y="790"/>
                    <a:pt x="1338" y="1124"/>
                    <a:pt x="973" y="1458"/>
                  </a:cubicBezTo>
                  <a:cubicBezTo>
                    <a:pt x="760" y="1701"/>
                    <a:pt x="578" y="1945"/>
                    <a:pt x="426" y="2248"/>
                  </a:cubicBezTo>
                  <a:cubicBezTo>
                    <a:pt x="274" y="2552"/>
                    <a:pt x="183" y="2917"/>
                    <a:pt x="122" y="3221"/>
                  </a:cubicBezTo>
                  <a:cubicBezTo>
                    <a:pt x="0" y="3859"/>
                    <a:pt x="31" y="4498"/>
                    <a:pt x="274" y="4984"/>
                  </a:cubicBezTo>
                  <a:cubicBezTo>
                    <a:pt x="517" y="5653"/>
                    <a:pt x="1064" y="6170"/>
                    <a:pt x="1429" y="6473"/>
                  </a:cubicBezTo>
                  <a:cubicBezTo>
                    <a:pt x="3010" y="7811"/>
                    <a:pt x="4712" y="8328"/>
                    <a:pt x="6900" y="8328"/>
                  </a:cubicBezTo>
                  <a:cubicBezTo>
                    <a:pt x="7052" y="8358"/>
                    <a:pt x="7204" y="8373"/>
                    <a:pt x="7356" y="8373"/>
                  </a:cubicBezTo>
                  <a:cubicBezTo>
                    <a:pt x="7508" y="8373"/>
                    <a:pt x="7660" y="8358"/>
                    <a:pt x="7812" y="8328"/>
                  </a:cubicBezTo>
                  <a:cubicBezTo>
                    <a:pt x="9423" y="8236"/>
                    <a:pt x="11064" y="7872"/>
                    <a:pt x="12949" y="7355"/>
                  </a:cubicBezTo>
                  <a:cubicBezTo>
                    <a:pt x="14864" y="6777"/>
                    <a:pt x="16931" y="5987"/>
                    <a:pt x="19362" y="4954"/>
                  </a:cubicBezTo>
                  <a:cubicBezTo>
                    <a:pt x="17478" y="3373"/>
                    <a:pt x="15320" y="2066"/>
                    <a:pt x="12949" y="1185"/>
                  </a:cubicBezTo>
                  <a:cubicBezTo>
                    <a:pt x="10908" y="442"/>
                    <a:pt x="8682" y="1"/>
                    <a:pt x="6391"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1927600" y="1367188"/>
              <a:ext cx="503075" cy="236725"/>
            </a:xfrm>
            <a:custGeom>
              <a:rect b="b" l="l" r="r" t="t"/>
              <a:pathLst>
                <a:path extrusionOk="0" h="9469" w="20123">
                  <a:moveTo>
                    <a:pt x="6758" y="969"/>
                  </a:moveTo>
                  <a:cubicBezTo>
                    <a:pt x="8815" y="969"/>
                    <a:pt x="10821" y="1322"/>
                    <a:pt x="12675" y="1978"/>
                  </a:cubicBezTo>
                  <a:cubicBezTo>
                    <a:pt x="14943" y="2761"/>
                    <a:pt x="16995" y="3927"/>
                    <a:pt x="18831" y="5371"/>
                  </a:cubicBezTo>
                  <a:lnTo>
                    <a:pt x="18831" y="5371"/>
                  </a:lnTo>
                  <a:cubicBezTo>
                    <a:pt x="17013" y="6122"/>
                    <a:pt x="15261" y="6791"/>
                    <a:pt x="13557" y="7297"/>
                  </a:cubicBezTo>
                  <a:cubicBezTo>
                    <a:pt x="11612" y="7875"/>
                    <a:pt x="9757" y="8270"/>
                    <a:pt x="7903" y="8391"/>
                  </a:cubicBezTo>
                  <a:cubicBezTo>
                    <a:pt x="7626" y="8406"/>
                    <a:pt x="7346" y="8415"/>
                    <a:pt x="7066" y="8415"/>
                  </a:cubicBezTo>
                  <a:cubicBezTo>
                    <a:pt x="5565" y="8415"/>
                    <a:pt x="4025" y="8155"/>
                    <a:pt x="2463" y="7054"/>
                  </a:cubicBezTo>
                  <a:cubicBezTo>
                    <a:pt x="1672" y="6507"/>
                    <a:pt x="1125" y="5747"/>
                    <a:pt x="912" y="4896"/>
                  </a:cubicBezTo>
                  <a:cubicBezTo>
                    <a:pt x="730" y="4075"/>
                    <a:pt x="912" y="3163"/>
                    <a:pt x="1581" y="2434"/>
                  </a:cubicBezTo>
                  <a:cubicBezTo>
                    <a:pt x="2399" y="1555"/>
                    <a:pt x="3549" y="1281"/>
                    <a:pt x="4609" y="1098"/>
                  </a:cubicBezTo>
                  <a:lnTo>
                    <a:pt x="4609" y="1098"/>
                  </a:lnTo>
                  <a:cubicBezTo>
                    <a:pt x="4613" y="1098"/>
                    <a:pt x="4617" y="1097"/>
                    <a:pt x="4621" y="1096"/>
                  </a:cubicBezTo>
                  <a:lnTo>
                    <a:pt x="4621" y="1096"/>
                  </a:lnTo>
                  <a:cubicBezTo>
                    <a:pt x="4621" y="1096"/>
                    <a:pt x="4621" y="1096"/>
                    <a:pt x="4621" y="1096"/>
                  </a:cubicBezTo>
                  <a:cubicBezTo>
                    <a:pt x="4632" y="1096"/>
                    <a:pt x="4643" y="1094"/>
                    <a:pt x="4653" y="1092"/>
                  </a:cubicBezTo>
                  <a:lnTo>
                    <a:pt x="4653" y="1092"/>
                  </a:lnTo>
                  <a:cubicBezTo>
                    <a:pt x="5358" y="1010"/>
                    <a:pt x="6061" y="969"/>
                    <a:pt x="6758" y="969"/>
                  </a:cubicBezTo>
                  <a:close/>
                  <a:moveTo>
                    <a:pt x="6799" y="1"/>
                  </a:moveTo>
                  <a:cubicBezTo>
                    <a:pt x="6054" y="1"/>
                    <a:pt x="5307" y="50"/>
                    <a:pt x="4563" y="154"/>
                  </a:cubicBezTo>
                  <a:lnTo>
                    <a:pt x="4563" y="154"/>
                  </a:lnTo>
                  <a:cubicBezTo>
                    <a:pt x="4559" y="153"/>
                    <a:pt x="4555" y="153"/>
                    <a:pt x="4551" y="153"/>
                  </a:cubicBezTo>
                  <a:cubicBezTo>
                    <a:pt x="4544" y="153"/>
                    <a:pt x="4537" y="154"/>
                    <a:pt x="4529" y="154"/>
                  </a:cubicBezTo>
                  <a:cubicBezTo>
                    <a:pt x="3526" y="306"/>
                    <a:pt x="2311" y="640"/>
                    <a:pt x="1399" y="1400"/>
                  </a:cubicBezTo>
                  <a:cubicBezTo>
                    <a:pt x="943" y="1795"/>
                    <a:pt x="578" y="2191"/>
                    <a:pt x="335" y="2768"/>
                  </a:cubicBezTo>
                  <a:cubicBezTo>
                    <a:pt x="122" y="3346"/>
                    <a:pt x="0" y="3954"/>
                    <a:pt x="61" y="4683"/>
                  </a:cubicBezTo>
                  <a:cubicBezTo>
                    <a:pt x="213" y="6051"/>
                    <a:pt x="1064" y="6963"/>
                    <a:pt x="1946" y="7631"/>
                  </a:cubicBezTo>
                  <a:cubicBezTo>
                    <a:pt x="2402" y="7935"/>
                    <a:pt x="2858" y="8239"/>
                    <a:pt x="3253" y="8482"/>
                  </a:cubicBezTo>
                  <a:cubicBezTo>
                    <a:pt x="3709" y="8695"/>
                    <a:pt x="4104" y="8847"/>
                    <a:pt x="4438" y="8969"/>
                  </a:cubicBezTo>
                  <a:cubicBezTo>
                    <a:pt x="5077" y="9182"/>
                    <a:pt x="5654" y="9273"/>
                    <a:pt x="6262" y="9394"/>
                  </a:cubicBezTo>
                  <a:cubicBezTo>
                    <a:pt x="6566" y="9425"/>
                    <a:pt x="6870" y="9455"/>
                    <a:pt x="7174" y="9455"/>
                  </a:cubicBezTo>
                  <a:cubicBezTo>
                    <a:pt x="7377" y="9455"/>
                    <a:pt x="7579" y="9469"/>
                    <a:pt x="7782" y="9469"/>
                  </a:cubicBezTo>
                  <a:cubicBezTo>
                    <a:pt x="7883" y="9469"/>
                    <a:pt x="7984" y="9465"/>
                    <a:pt x="8086" y="9455"/>
                  </a:cubicBezTo>
                  <a:cubicBezTo>
                    <a:pt x="8390" y="9455"/>
                    <a:pt x="8694" y="9425"/>
                    <a:pt x="8998" y="9394"/>
                  </a:cubicBezTo>
                  <a:lnTo>
                    <a:pt x="9909" y="9273"/>
                  </a:lnTo>
                  <a:cubicBezTo>
                    <a:pt x="10517" y="9151"/>
                    <a:pt x="11156" y="9030"/>
                    <a:pt x="11794" y="8847"/>
                  </a:cubicBezTo>
                  <a:cubicBezTo>
                    <a:pt x="14347" y="8179"/>
                    <a:pt x="17174" y="7023"/>
                    <a:pt x="19818" y="5929"/>
                  </a:cubicBezTo>
                  <a:cubicBezTo>
                    <a:pt x="20122" y="5808"/>
                    <a:pt x="20092" y="5230"/>
                    <a:pt x="19910" y="5048"/>
                  </a:cubicBezTo>
                  <a:cubicBezTo>
                    <a:pt x="17843" y="3346"/>
                    <a:pt x="15502" y="1947"/>
                    <a:pt x="12858" y="1036"/>
                  </a:cubicBezTo>
                  <a:cubicBezTo>
                    <a:pt x="10955" y="386"/>
                    <a:pt x="8886" y="1"/>
                    <a:pt x="6799"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2"/>
          <p:cNvGrpSpPr/>
          <p:nvPr/>
        </p:nvGrpSpPr>
        <p:grpSpPr>
          <a:xfrm>
            <a:off x="901475" y="940075"/>
            <a:ext cx="267100" cy="241525"/>
            <a:chOff x="901475" y="940075"/>
            <a:chExt cx="267100" cy="241525"/>
          </a:xfrm>
        </p:grpSpPr>
        <p:sp>
          <p:nvSpPr>
            <p:cNvPr id="55" name="Google Shape;55;p2"/>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 name="Google Shape;57;p2"/>
          <p:cNvGrpSpPr/>
          <p:nvPr/>
        </p:nvGrpSpPr>
        <p:grpSpPr>
          <a:xfrm>
            <a:off x="2065084" y="418664"/>
            <a:ext cx="496416" cy="422736"/>
            <a:chOff x="668575" y="730375"/>
            <a:chExt cx="885982" cy="754482"/>
          </a:xfrm>
        </p:grpSpPr>
        <p:sp>
          <p:nvSpPr>
            <p:cNvPr id="58" name="Google Shape;58;p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0AB00"/>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 name="Google Shape;62;p2"/>
          <p:cNvGrpSpPr/>
          <p:nvPr/>
        </p:nvGrpSpPr>
        <p:grpSpPr>
          <a:xfrm>
            <a:off x="6410350" y="344325"/>
            <a:ext cx="885982" cy="754482"/>
            <a:chOff x="668575" y="730375"/>
            <a:chExt cx="885982" cy="754482"/>
          </a:xfrm>
        </p:grpSpPr>
        <p:sp>
          <p:nvSpPr>
            <p:cNvPr id="63" name="Google Shape;63;p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2"/>
          <p:cNvGrpSpPr/>
          <p:nvPr/>
        </p:nvGrpSpPr>
        <p:grpSpPr>
          <a:xfrm>
            <a:off x="1118053" y="3556555"/>
            <a:ext cx="1176318" cy="1001726"/>
            <a:chOff x="668575" y="730375"/>
            <a:chExt cx="885982" cy="754482"/>
          </a:xfrm>
        </p:grpSpPr>
        <p:sp>
          <p:nvSpPr>
            <p:cNvPr id="68" name="Google Shape;68;p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 name="Google Shape;72;p2"/>
          <p:cNvGrpSpPr/>
          <p:nvPr/>
        </p:nvGrpSpPr>
        <p:grpSpPr>
          <a:xfrm>
            <a:off x="901484" y="3333764"/>
            <a:ext cx="496416" cy="422736"/>
            <a:chOff x="668575" y="730375"/>
            <a:chExt cx="885982" cy="754482"/>
          </a:xfrm>
        </p:grpSpPr>
        <p:sp>
          <p:nvSpPr>
            <p:cNvPr id="73" name="Google Shape;73;p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 name="Google Shape;77;p2"/>
          <p:cNvGrpSpPr/>
          <p:nvPr/>
        </p:nvGrpSpPr>
        <p:grpSpPr>
          <a:xfrm>
            <a:off x="7674275" y="4401713"/>
            <a:ext cx="267100" cy="241525"/>
            <a:chOff x="7563825" y="4401713"/>
            <a:chExt cx="267100" cy="241525"/>
          </a:xfrm>
        </p:grpSpPr>
        <p:sp>
          <p:nvSpPr>
            <p:cNvPr id="78" name="Google Shape;78;p2"/>
            <p:cNvSpPr/>
            <p:nvPr/>
          </p:nvSpPr>
          <p:spPr>
            <a:xfrm>
              <a:off x="7567450" y="4411888"/>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7563825" y="4401713"/>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 name="Google Shape;80;p2"/>
          <p:cNvGrpSpPr/>
          <p:nvPr/>
        </p:nvGrpSpPr>
        <p:grpSpPr>
          <a:xfrm>
            <a:off x="8297225" y="1039113"/>
            <a:ext cx="267100" cy="241525"/>
            <a:chOff x="7191525" y="657688"/>
            <a:chExt cx="267100" cy="241525"/>
          </a:xfrm>
        </p:grpSpPr>
        <p:sp>
          <p:nvSpPr>
            <p:cNvPr id="81" name="Google Shape;81;p2"/>
            <p:cNvSpPr/>
            <p:nvPr/>
          </p:nvSpPr>
          <p:spPr>
            <a:xfrm>
              <a:off x="7195150" y="667863"/>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7191525" y="657688"/>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 name="Google Shape;83;p2"/>
          <p:cNvGrpSpPr/>
          <p:nvPr/>
        </p:nvGrpSpPr>
        <p:grpSpPr>
          <a:xfrm>
            <a:off x="2179738" y="4316738"/>
            <a:ext cx="267100" cy="241525"/>
            <a:chOff x="7563825" y="4401713"/>
            <a:chExt cx="267100" cy="241525"/>
          </a:xfrm>
        </p:grpSpPr>
        <p:sp>
          <p:nvSpPr>
            <p:cNvPr id="84" name="Google Shape;84;p2"/>
            <p:cNvSpPr/>
            <p:nvPr/>
          </p:nvSpPr>
          <p:spPr>
            <a:xfrm>
              <a:off x="7567450" y="4411888"/>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7563825" y="4401713"/>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 name="Google Shape;86;p2"/>
          <p:cNvSpPr txBox="1"/>
          <p:nvPr>
            <p:ph type="ctrTitle"/>
          </p:nvPr>
        </p:nvSpPr>
        <p:spPr>
          <a:xfrm>
            <a:off x="2416812" y="940075"/>
            <a:ext cx="4310400" cy="2624400"/>
          </a:xfrm>
          <a:prstGeom prst="rect">
            <a:avLst/>
          </a:prstGeom>
          <a:effectLst>
            <a:outerShdw rotWithShape="0" algn="bl" dir="9480000" dist="28575">
              <a:schemeClr val="lt2"/>
            </a:outerShdw>
          </a:effectLst>
        </p:spPr>
        <p:txBody>
          <a:bodyPr anchorCtr="0" anchor="b" bIns="91425" lIns="91425" spcFirstLastPara="1" rIns="91425" wrap="square" tIns="91425">
            <a:noAutofit/>
          </a:bodyPr>
          <a:lstStyle>
            <a:lvl1pPr lvl="0" algn="ctr">
              <a:lnSpc>
                <a:spcPct val="80000"/>
              </a:lnSpc>
              <a:spcBef>
                <a:spcPts val="0"/>
              </a:spcBef>
              <a:spcAft>
                <a:spcPts val="0"/>
              </a:spcAft>
              <a:buSzPts val="5200"/>
              <a:buNone/>
              <a:defRPr sz="5900">
                <a:solidFill>
                  <a:schemeClr val="dk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87" name="Google Shape;87;p2"/>
          <p:cNvSpPr txBox="1"/>
          <p:nvPr>
            <p:ph idx="1" type="subTitle"/>
          </p:nvPr>
        </p:nvSpPr>
        <p:spPr>
          <a:xfrm>
            <a:off x="1194450" y="3566963"/>
            <a:ext cx="6755100" cy="532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solidFill>
                  <a:schemeClr val="accent5"/>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grpSp>
        <p:nvGrpSpPr>
          <p:cNvPr id="88" name="Google Shape;88;p2"/>
          <p:cNvGrpSpPr/>
          <p:nvPr/>
        </p:nvGrpSpPr>
        <p:grpSpPr>
          <a:xfrm>
            <a:off x="7679234" y="3015614"/>
            <a:ext cx="496416" cy="422736"/>
            <a:chOff x="668575" y="730375"/>
            <a:chExt cx="885982" cy="754482"/>
          </a:xfrm>
        </p:grpSpPr>
        <p:sp>
          <p:nvSpPr>
            <p:cNvPr id="89" name="Google Shape;89;p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0AB00"/>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05" name="Shape 305"/>
        <p:cNvGrpSpPr/>
        <p:nvPr/>
      </p:nvGrpSpPr>
      <p:grpSpPr>
        <a:xfrm>
          <a:off x="0" y="0"/>
          <a:ext cx="0" cy="0"/>
          <a:chOff x="0" y="0"/>
          <a:chExt cx="0" cy="0"/>
        </a:xfrm>
      </p:grpSpPr>
      <p:sp>
        <p:nvSpPr>
          <p:cNvPr id="306" name="Google Shape;306;p11"/>
          <p:cNvSpPr/>
          <p:nvPr/>
        </p:nvSpPr>
        <p:spPr>
          <a:xfrm rot="10800000">
            <a:off x="1566634" y="680437"/>
            <a:ext cx="6010740" cy="3596076"/>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1"/>
          <p:cNvSpPr txBox="1"/>
          <p:nvPr>
            <p:ph hasCustomPrompt="1" type="title"/>
          </p:nvPr>
        </p:nvSpPr>
        <p:spPr>
          <a:xfrm>
            <a:off x="1169400" y="1609588"/>
            <a:ext cx="6805200" cy="13419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9500">
                <a:solidFill>
                  <a:schemeClr val="accent3"/>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08" name="Google Shape;308;p11"/>
          <p:cNvSpPr txBox="1"/>
          <p:nvPr>
            <p:ph idx="1" type="subTitle"/>
          </p:nvPr>
        </p:nvSpPr>
        <p:spPr>
          <a:xfrm>
            <a:off x="2717700" y="2818713"/>
            <a:ext cx="3708600" cy="715200"/>
          </a:xfrm>
          <a:prstGeom prst="rect">
            <a:avLst/>
          </a:prstGeom>
        </p:spPr>
        <p:txBody>
          <a:bodyPr anchorCtr="0" anchor="ctr" bIns="91425" lIns="91425" spcFirstLastPara="1" rIns="91425" wrap="square" tIns="91425">
            <a:noAutofit/>
          </a:bodyPr>
          <a:lstStyle>
            <a:lvl1pPr lvl="0" algn="ctr">
              <a:spcBef>
                <a:spcPts val="0"/>
              </a:spcBef>
              <a:spcAft>
                <a:spcPts val="0"/>
              </a:spcAft>
              <a:buSzPts val="16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309" name="Google Shape;309;p11"/>
          <p:cNvGrpSpPr/>
          <p:nvPr/>
        </p:nvGrpSpPr>
        <p:grpSpPr>
          <a:xfrm>
            <a:off x="515913" y="1035449"/>
            <a:ext cx="267100" cy="241525"/>
            <a:chOff x="901475" y="940075"/>
            <a:chExt cx="267100" cy="241525"/>
          </a:xfrm>
        </p:grpSpPr>
        <p:sp>
          <p:nvSpPr>
            <p:cNvPr id="310" name="Google Shape;310;p1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 name="Google Shape;312;p11"/>
          <p:cNvGrpSpPr/>
          <p:nvPr/>
        </p:nvGrpSpPr>
        <p:grpSpPr>
          <a:xfrm>
            <a:off x="753521" y="617100"/>
            <a:ext cx="496416" cy="422736"/>
            <a:chOff x="668575" y="730375"/>
            <a:chExt cx="885982" cy="754482"/>
          </a:xfrm>
        </p:grpSpPr>
        <p:sp>
          <p:nvSpPr>
            <p:cNvPr id="313" name="Google Shape;313;p11"/>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1"/>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1"/>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1"/>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 name="Google Shape;317;p11"/>
          <p:cNvGrpSpPr/>
          <p:nvPr/>
        </p:nvGrpSpPr>
        <p:grpSpPr>
          <a:xfrm flipH="1" rot="-5400000">
            <a:off x="976483" y="2921564"/>
            <a:ext cx="956309" cy="1139176"/>
            <a:chOff x="1968625" y="515413"/>
            <a:chExt cx="802475" cy="955925"/>
          </a:xfrm>
        </p:grpSpPr>
        <p:sp>
          <p:nvSpPr>
            <p:cNvPr id="318" name="Google Shape;318;p1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1"/>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1"/>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1"/>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1"/>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 name="Google Shape;326;p11"/>
          <p:cNvGrpSpPr/>
          <p:nvPr/>
        </p:nvGrpSpPr>
        <p:grpSpPr>
          <a:xfrm>
            <a:off x="1888813" y="3929213"/>
            <a:ext cx="885982" cy="754482"/>
            <a:chOff x="668575" y="730375"/>
            <a:chExt cx="885982" cy="754482"/>
          </a:xfrm>
        </p:grpSpPr>
        <p:sp>
          <p:nvSpPr>
            <p:cNvPr id="327" name="Google Shape;327;p11"/>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1"/>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1"/>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1"/>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1" name="Google Shape;331;p11"/>
          <p:cNvGrpSpPr/>
          <p:nvPr/>
        </p:nvGrpSpPr>
        <p:grpSpPr>
          <a:xfrm>
            <a:off x="1494125" y="4056350"/>
            <a:ext cx="267100" cy="241525"/>
            <a:chOff x="901475" y="940075"/>
            <a:chExt cx="267100" cy="241525"/>
          </a:xfrm>
        </p:grpSpPr>
        <p:sp>
          <p:nvSpPr>
            <p:cNvPr id="332" name="Google Shape;332;p1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4" name="Google Shape;334;p11"/>
          <p:cNvGrpSpPr/>
          <p:nvPr/>
        </p:nvGrpSpPr>
        <p:grpSpPr>
          <a:xfrm rot="-4111513">
            <a:off x="7037763" y="3134973"/>
            <a:ext cx="1117675" cy="860320"/>
            <a:chOff x="6831900" y="1102100"/>
            <a:chExt cx="1117650" cy="860300"/>
          </a:xfrm>
        </p:grpSpPr>
        <p:sp>
          <p:nvSpPr>
            <p:cNvPr id="335" name="Google Shape;335;p11"/>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1"/>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1"/>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1"/>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9" name="Google Shape;339;p11"/>
          <p:cNvGrpSpPr/>
          <p:nvPr/>
        </p:nvGrpSpPr>
        <p:grpSpPr>
          <a:xfrm rot="-4111513">
            <a:off x="6740678" y="3503722"/>
            <a:ext cx="886002" cy="754500"/>
            <a:chOff x="668575" y="730375"/>
            <a:chExt cx="885982" cy="754482"/>
          </a:xfrm>
        </p:grpSpPr>
        <p:sp>
          <p:nvSpPr>
            <p:cNvPr id="340" name="Google Shape;340;p11"/>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1"/>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1"/>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1"/>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4" name="Google Shape;344;p11"/>
          <p:cNvGrpSpPr/>
          <p:nvPr/>
        </p:nvGrpSpPr>
        <p:grpSpPr>
          <a:xfrm flipH="1" rot="-4111513">
            <a:off x="7457519" y="4186430"/>
            <a:ext cx="267106" cy="241531"/>
            <a:chOff x="901475" y="940075"/>
            <a:chExt cx="267100" cy="241525"/>
          </a:xfrm>
        </p:grpSpPr>
        <p:sp>
          <p:nvSpPr>
            <p:cNvPr id="345" name="Google Shape;345;p1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 name="Google Shape;347;p11"/>
          <p:cNvGrpSpPr/>
          <p:nvPr/>
        </p:nvGrpSpPr>
        <p:grpSpPr>
          <a:xfrm rot="-1251761">
            <a:off x="1326918" y="303775"/>
            <a:ext cx="1091541" cy="1085552"/>
            <a:chOff x="6950349" y="3121287"/>
            <a:chExt cx="1531035" cy="1522635"/>
          </a:xfrm>
        </p:grpSpPr>
        <p:sp>
          <p:nvSpPr>
            <p:cNvPr id="348" name="Google Shape;348;p11"/>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1"/>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1"/>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1"/>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 name="Google Shape;352;p11"/>
          <p:cNvGrpSpPr/>
          <p:nvPr/>
        </p:nvGrpSpPr>
        <p:grpSpPr>
          <a:xfrm>
            <a:off x="2251238" y="1128475"/>
            <a:ext cx="267100" cy="241525"/>
            <a:chOff x="901475" y="940075"/>
            <a:chExt cx="267100" cy="241525"/>
          </a:xfrm>
        </p:grpSpPr>
        <p:sp>
          <p:nvSpPr>
            <p:cNvPr id="353" name="Google Shape;353;p1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 name="Google Shape;355;p11"/>
          <p:cNvGrpSpPr/>
          <p:nvPr/>
        </p:nvGrpSpPr>
        <p:grpSpPr>
          <a:xfrm>
            <a:off x="6796033" y="470426"/>
            <a:ext cx="956309" cy="1139176"/>
            <a:chOff x="1968625" y="515413"/>
            <a:chExt cx="802475" cy="955925"/>
          </a:xfrm>
        </p:grpSpPr>
        <p:sp>
          <p:nvSpPr>
            <p:cNvPr id="356" name="Google Shape;356;p1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1"/>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1"/>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1"/>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1"/>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4" name="Google Shape;364;p11"/>
          <p:cNvGrpSpPr/>
          <p:nvPr/>
        </p:nvGrpSpPr>
        <p:grpSpPr>
          <a:xfrm>
            <a:off x="7707500" y="464463"/>
            <a:ext cx="267100" cy="241525"/>
            <a:chOff x="901475" y="940075"/>
            <a:chExt cx="267100" cy="241525"/>
          </a:xfrm>
        </p:grpSpPr>
        <p:sp>
          <p:nvSpPr>
            <p:cNvPr id="365" name="Google Shape;365;p1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367" name="Shape 36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368" name="Shape 368"/>
        <p:cNvGrpSpPr/>
        <p:nvPr/>
      </p:nvGrpSpPr>
      <p:grpSpPr>
        <a:xfrm>
          <a:off x="0" y="0"/>
          <a:ext cx="0" cy="0"/>
          <a:chOff x="0" y="0"/>
          <a:chExt cx="0" cy="0"/>
        </a:xfrm>
      </p:grpSpPr>
      <p:sp>
        <p:nvSpPr>
          <p:cNvPr id="369" name="Google Shape;369;p13"/>
          <p:cNvSpPr/>
          <p:nvPr/>
        </p:nvSpPr>
        <p:spPr>
          <a:xfrm>
            <a:off x="1532650" y="-705475"/>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0" name="Google Shape;370;p13"/>
          <p:cNvGrpSpPr/>
          <p:nvPr/>
        </p:nvGrpSpPr>
        <p:grpSpPr>
          <a:xfrm flipH="1" rot="-863686">
            <a:off x="406256" y="892296"/>
            <a:ext cx="885977" cy="754478"/>
            <a:chOff x="668575" y="730375"/>
            <a:chExt cx="885982" cy="754482"/>
          </a:xfrm>
        </p:grpSpPr>
        <p:sp>
          <p:nvSpPr>
            <p:cNvPr id="371" name="Google Shape;371;p1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5" name="Google Shape;375;p13"/>
          <p:cNvGrpSpPr/>
          <p:nvPr/>
        </p:nvGrpSpPr>
        <p:grpSpPr>
          <a:xfrm rot="-863686">
            <a:off x="961774" y="170970"/>
            <a:ext cx="802470" cy="955919"/>
            <a:chOff x="1968625" y="515413"/>
            <a:chExt cx="802475" cy="955925"/>
          </a:xfrm>
        </p:grpSpPr>
        <p:sp>
          <p:nvSpPr>
            <p:cNvPr id="376" name="Google Shape;376;p13"/>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3"/>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3"/>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3"/>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3"/>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3"/>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3"/>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3"/>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4" name="Google Shape;384;p13"/>
          <p:cNvGrpSpPr/>
          <p:nvPr/>
        </p:nvGrpSpPr>
        <p:grpSpPr>
          <a:xfrm flipH="1" rot="-863686">
            <a:off x="1612076" y="1202891"/>
            <a:ext cx="267098" cy="241524"/>
            <a:chOff x="901475" y="940075"/>
            <a:chExt cx="267100" cy="241525"/>
          </a:xfrm>
        </p:grpSpPr>
        <p:sp>
          <p:nvSpPr>
            <p:cNvPr id="385" name="Google Shape;385;p1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7" name="Google Shape;387;p13"/>
          <p:cNvGrpSpPr/>
          <p:nvPr/>
        </p:nvGrpSpPr>
        <p:grpSpPr>
          <a:xfrm rot="863686">
            <a:off x="7862527" y="892296"/>
            <a:ext cx="885977" cy="754478"/>
            <a:chOff x="668575" y="730375"/>
            <a:chExt cx="885982" cy="754482"/>
          </a:xfrm>
        </p:grpSpPr>
        <p:sp>
          <p:nvSpPr>
            <p:cNvPr id="388" name="Google Shape;388;p1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2" name="Google Shape;392;p13"/>
          <p:cNvGrpSpPr/>
          <p:nvPr/>
        </p:nvGrpSpPr>
        <p:grpSpPr>
          <a:xfrm flipH="1" rot="863686">
            <a:off x="7390516" y="170970"/>
            <a:ext cx="802470" cy="955919"/>
            <a:chOff x="1968625" y="515413"/>
            <a:chExt cx="802475" cy="955925"/>
          </a:xfrm>
        </p:grpSpPr>
        <p:sp>
          <p:nvSpPr>
            <p:cNvPr id="393" name="Google Shape;393;p13"/>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3"/>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3"/>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3"/>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3"/>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3"/>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3"/>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3"/>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1" name="Google Shape;401;p13"/>
          <p:cNvGrpSpPr/>
          <p:nvPr/>
        </p:nvGrpSpPr>
        <p:grpSpPr>
          <a:xfrm rot="863686">
            <a:off x="7275585" y="1202891"/>
            <a:ext cx="267098" cy="241524"/>
            <a:chOff x="901475" y="940075"/>
            <a:chExt cx="267100" cy="241525"/>
          </a:xfrm>
        </p:grpSpPr>
        <p:sp>
          <p:nvSpPr>
            <p:cNvPr id="402" name="Google Shape;402;p1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4" name="Google Shape;404;p13"/>
          <p:cNvGrpSpPr/>
          <p:nvPr/>
        </p:nvGrpSpPr>
        <p:grpSpPr>
          <a:xfrm>
            <a:off x="916475" y="4704674"/>
            <a:ext cx="267100" cy="241525"/>
            <a:chOff x="901475" y="940075"/>
            <a:chExt cx="267100" cy="241525"/>
          </a:xfrm>
        </p:grpSpPr>
        <p:sp>
          <p:nvSpPr>
            <p:cNvPr id="405" name="Google Shape;405;p1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7" name="Google Shape;407;p13"/>
          <p:cNvGrpSpPr/>
          <p:nvPr/>
        </p:nvGrpSpPr>
        <p:grpSpPr>
          <a:xfrm>
            <a:off x="420059" y="4431637"/>
            <a:ext cx="496416" cy="422736"/>
            <a:chOff x="668575" y="730375"/>
            <a:chExt cx="885982" cy="754482"/>
          </a:xfrm>
        </p:grpSpPr>
        <p:sp>
          <p:nvSpPr>
            <p:cNvPr id="408" name="Google Shape;408;p1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2" name="Google Shape;412;p13"/>
          <p:cNvGrpSpPr/>
          <p:nvPr/>
        </p:nvGrpSpPr>
        <p:grpSpPr>
          <a:xfrm flipH="1">
            <a:off x="7994409" y="4721506"/>
            <a:ext cx="267100" cy="241525"/>
            <a:chOff x="901475" y="940075"/>
            <a:chExt cx="267100" cy="241525"/>
          </a:xfrm>
        </p:grpSpPr>
        <p:sp>
          <p:nvSpPr>
            <p:cNvPr id="413" name="Google Shape;413;p1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5" name="Google Shape;415;p13"/>
          <p:cNvGrpSpPr/>
          <p:nvPr/>
        </p:nvGrpSpPr>
        <p:grpSpPr>
          <a:xfrm flipH="1">
            <a:off x="8261509" y="4448469"/>
            <a:ext cx="496416" cy="422736"/>
            <a:chOff x="668575" y="730375"/>
            <a:chExt cx="885982" cy="754482"/>
          </a:xfrm>
        </p:grpSpPr>
        <p:sp>
          <p:nvSpPr>
            <p:cNvPr id="416" name="Google Shape;416;p1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0" name="Google Shape;420;p13"/>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421" name="Google Shape;421;p13"/>
          <p:cNvSpPr txBox="1"/>
          <p:nvPr>
            <p:ph idx="1" type="subTitle"/>
          </p:nvPr>
        </p:nvSpPr>
        <p:spPr>
          <a:xfrm>
            <a:off x="1044850" y="2531225"/>
            <a:ext cx="28284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422" name="Google Shape;422;p13"/>
          <p:cNvSpPr txBox="1"/>
          <p:nvPr>
            <p:ph idx="2" type="subTitle"/>
          </p:nvPr>
        </p:nvSpPr>
        <p:spPr>
          <a:xfrm>
            <a:off x="1045035" y="2114175"/>
            <a:ext cx="28284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423" name="Google Shape;423;p13"/>
          <p:cNvSpPr txBox="1"/>
          <p:nvPr>
            <p:ph hasCustomPrompt="1" idx="3" type="title"/>
          </p:nvPr>
        </p:nvSpPr>
        <p:spPr>
          <a:xfrm>
            <a:off x="2040513" y="1724629"/>
            <a:ext cx="837000" cy="4032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2400"/>
              <a:buNone/>
              <a:defRPr sz="3400">
                <a:solidFill>
                  <a:schemeClr val="accent3"/>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24" name="Google Shape;424;p13"/>
          <p:cNvSpPr txBox="1"/>
          <p:nvPr>
            <p:ph hasCustomPrompt="1" idx="4" type="title"/>
          </p:nvPr>
        </p:nvSpPr>
        <p:spPr>
          <a:xfrm>
            <a:off x="1913388" y="3225254"/>
            <a:ext cx="1091700" cy="4032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2400"/>
              <a:buNone/>
              <a:defRPr sz="3400">
                <a:solidFill>
                  <a:schemeClr val="accent3"/>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25" name="Google Shape;425;p13"/>
          <p:cNvSpPr txBox="1"/>
          <p:nvPr>
            <p:ph idx="5" type="subTitle"/>
          </p:nvPr>
        </p:nvSpPr>
        <p:spPr>
          <a:xfrm>
            <a:off x="1044850" y="4032000"/>
            <a:ext cx="28281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426" name="Google Shape;426;p13"/>
          <p:cNvSpPr txBox="1"/>
          <p:nvPr>
            <p:ph idx="6" type="subTitle"/>
          </p:nvPr>
        </p:nvSpPr>
        <p:spPr>
          <a:xfrm>
            <a:off x="1045035" y="3614850"/>
            <a:ext cx="2828100" cy="403200"/>
          </a:xfrm>
          <a:prstGeom prst="rect">
            <a:avLst/>
          </a:prstGeom>
          <a:effectLst>
            <a:outerShdw rotWithShape="0" algn="bl" dir="1134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427" name="Google Shape;427;p13"/>
          <p:cNvSpPr txBox="1"/>
          <p:nvPr>
            <p:ph idx="7" type="subTitle"/>
          </p:nvPr>
        </p:nvSpPr>
        <p:spPr>
          <a:xfrm>
            <a:off x="5298200" y="2531225"/>
            <a:ext cx="28281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428" name="Google Shape;428;p13"/>
          <p:cNvSpPr txBox="1"/>
          <p:nvPr>
            <p:ph idx="8" type="subTitle"/>
          </p:nvPr>
        </p:nvSpPr>
        <p:spPr>
          <a:xfrm>
            <a:off x="5298385" y="2114175"/>
            <a:ext cx="2828100" cy="403200"/>
          </a:xfrm>
          <a:prstGeom prst="rect">
            <a:avLst/>
          </a:prstGeom>
          <a:effectLst>
            <a:outerShdw rotWithShape="0" algn="bl" dir="1134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429" name="Google Shape;429;p13"/>
          <p:cNvSpPr txBox="1"/>
          <p:nvPr>
            <p:ph hasCustomPrompt="1" idx="9" type="title"/>
          </p:nvPr>
        </p:nvSpPr>
        <p:spPr>
          <a:xfrm>
            <a:off x="6166663" y="1724629"/>
            <a:ext cx="1091700" cy="4032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2400"/>
              <a:buNone/>
              <a:defRPr sz="3400">
                <a:solidFill>
                  <a:schemeClr val="accent3"/>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30" name="Google Shape;430;p13"/>
          <p:cNvSpPr txBox="1"/>
          <p:nvPr>
            <p:ph idx="13" type="subTitle"/>
          </p:nvPr>
        </p:nvSpPr>
        <p:spPr>
          <a:xfrm>
            <a:off x="5298378" y="4032000"/>
            <a:ext cx="28281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431" name="Google Shape;431;p13"/>
          <p:cNvSpPr txBox="1"/>
          <p:nvPr>
            <p:ph idx="14" type="subTitle"/>
          </p:nvPr>
        </p:nvSpPr>
        <p:spPr>
          <a:xfrm>
            <a:off x="5298372" y="3614850"/>
            <a:ext cx="2828100" cy="403200"/>
          </a:xfrm>
          <a:prstGeom prst="rect">
            <a:avLst/>
          </a:prstGeom>
          <a:effectLst>
            <a:outerShdw rotWithShape="0" algn="bl" dir="1134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432" name="Google Shape;432;p13"/>
          <p:cNvSpPr txBox="1"/>
          <p:nvPr>
            <p:ph hasCustomPrompt="1" idx="15" type="title"/>
          </p:nvPr>
        </p:nvSpPr>
        <p:spPr>
          <a:xfrm>
            <a:off x="6166438" y="3225254"/>
            <a:ext cx="1091700" cy="4032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2400"/>
              <a:buNone/>
              <a:defRPr sz="3400">
                <a:solidFill>
                  <a:schemeClr val="accent3"/>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
    <p:spTree>
      <p:nvGrpSpPr>
        <p:cNvPr id="433" name="Shape 433"/>
        <p:cNvGrpSpPr/>
        <p:nvPr/>
      </p:nvGrpSpPr>
      <p:grpSpPr>
        <a:xfrm>
          <a:off x="0" y="0"/>
          <a:ext cx="0" cy="0"/>
          <a:chOff x="0" y="0"/>
          <a:chExt cx="0" cy="0"/>
        </a:xfrm>
      </p:grpSpPr>
      <p:sp>
        <p:nvSpPr>
          <p:cNvPr id="434" name="Google Shape;434;p14"/>
          <p:cNvSpPr/>
          <p:nvPr/>
        </p:nvSpPr>
        <p:spPr>
          <a:xfrm flipH="1">
            <a:off x="1015800" y="344325"/>
            <a:ext cx="6989652" cy="4603392"/>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5" name="Google Shape;435;p14"/>
          <p:cNvGrpSpPr/>
          <p:nvPr/>
        </p:nvGrpSpPr>
        <p:grpSpPr>
          <a:xfrm flipH="1" rot="3759759">
            <a:off x="5647029" y="241156"/>
            <a:ext cx="955850" cy="1138629"/>
            <a:chOff x="1968625" y="515413"/>
            <a:chExt cx="802475" cy="955925"/>
          </a:xfrm>
        </p:grpSpPr>
        <p:sp>
          <p:nvSpPr>
            <p:cNvPr id="436" name="Google Shape;436;p1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4"/>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4"/>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4"/>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4"/>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4" name="Google Shape;444;p14"/>
          <p:cNvGrpSpPr/>
          <p:nvPr/>
        </p:nvGrpSpPr>
        <p:grpSpPr>
          <a:xfrm flipH="1">
            <a:off x="6805930" y="870171"/>
            <a:ext cx="885982" cy="754482"/>
            <a:chOff x="668575" y="730375"/>
            <a:chExt cx="885982" cy="754482"/>
          </a:xfrm>
        </p:grpSpPr>
        <p:sp>
          <p:nvSpPr>
            <p:cNvPr id="445" name="Google Shape;445;p1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9" name="Google Shape;449;p14"/>
          <p:cNvGrpSpPr/>
          <p:nvPr/>
        </p:nvGrpSpPr>
        <p:grpSpPr>
          <a:xfrm flipH="1" rot="2318300">
            <a:off x="6893367" y="575404"/>
            <a:ext cx="267099" cy="241524"/>
            <a:chOff x="901475" y="940075"/>
            <a:chExt cx="267100" cy="241525"/>
          </a:xfrm>
        </p:grpSpPr>
        <p:sp>
          <p:nvSpPr>
            <p:cNvPr id="450" name="Google Shape;450;p1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2" name="Google Shape;452;p14"/>
          <p:cNvGrpSpPr/>
          <p:nvPr/>
        </p:nvGrpSpPr>
        <p:grpSpPr>
          <a:xfrm flipH="1" rot="-5400000">
            <a:off x="1007533" y="2716539"/>
            <a:ext cx="956309" cy="1139176"/>
            <a:chOff x="1968625" y="515413"/>
            <a:chExt cx="802475" cy="955925"/>
          </a:xfrm>
        </p:grpSpPr>
        <p:sp>
          <p:nvSpPr>
            <p:cNvPr id="453" name="Google Shape;453;p1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4"/>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4"/>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4"/>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4"/>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1" name="Google Shape;461;p14"/>
          <p:cNvGrpSpPr/>
          <p:nvPr/>
        </p:nvGrpSpPr>
        <p:grpSpPr>
          <a:xfrm>
            <a:off x="1919863" y="3724188"/>
            <a:ext cx="885982" cy="754482"/>
            <a:chOff x="668575" y="730375"/>
            <a:chExt cx="885982" cy="754482"/>
          </a:xfrm>
        </p:grpSpPr>
        <p:sp>
          <p:nvSpPr>
            <p:cNvPr id="462" name="Google Shape;462;p1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6" name="Google Shape;466;p14"/>
          <p:cNvGrpSpPr/>
          <p:nvPr/>
        </p:nvGrpSpPr>
        <p:grpSpPr>
          <a:xfrm>
            <a:off x="1525175" y="3851325"/>
            <a:ext cx="267100" cy="241525"/>
            <a:chOff x="901475" y="940075"/>
            <a:chExt cx="267100" cy="241525"/>
          </a:xfrm>
        </p:grpSpPr>
        <p:sp>
          <p:nvSpPr>
            <p:cNvPr id="467" name="Google Shape;467;p1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9" name="Google Shape;469;p14"/>
          <p:cNvSpPr txBox="1"/>
          <p:nvPr>
            <p:ph type="title"/>
          </p:nvPr>
        </p:nvSpPr>
        <p:spPr>
          <a:xfrm flipH="1">
            <a:off x="2397525" y="3322700"/>
            <a:ext cx="4335300" cy="417000"/>
          </a:xfrm>
          <a:prstGeom prst="rect">
            <a:avLst/>
          </a:prstGeom>
          <a:effectLst>
            <a:outerShdw rotWithShape="0" algn="bl" dir="11520000" dist="19050">
              <a:schemeClr val="l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accent2"/>
              </a:buClr>
              <a:buSzPts val="1800"/>
              <a:buNone/>
              <a:defRPr sz="2300">
                <a:solidFill>
                  <a:schemeClr val="accent1"/>
                </a:solidFill>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p:txBody>
      </p:sp>
      <p:sp>
        <p:nvSpPr>
          <p:cNvPr id="470" name="Google Shape;470;p14"/>
          <p:cNvSpPr txBox="1"/>
          <p:nvPr>
            <p:ph idx="1" type="subTitle"/>
          </p:nvPr>
        </p:nvSpPr>
        <p:spPr>
          <a:xfrm flipH="1">
            <a:off x="1939600" y="1480000"/>
            <a:ext cx="5142000" cy="1683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27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471" name="Google Shape;471;p14"/>
          <p:cNvGrpSpPr/>
          <p:nvPr/>
        </p:nvGrpSpPr>
        <p:grpSpPr>
          <a:xfrm>
            <a:off x="7172675" y="4002674"/>
            <a:ext cx="267100" cy="241525"/>
            <a:chOff x="901475" y="940075"/>
            <a:chExt cx="267100" cy="241525"/>
          </a:xfrm>
        </p:grpSpPr>
        <p:sp>
          <p:nvSpPr>
            <p:cNvPr id="472" name="Google Shape;472;p1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4" name="Google Shape;474;p14"/>
          <p:cNvGrpSpPr/>
          <p:nvPr/>
        </p:nvGrpSpPr>
        <p:grpSpPr>
          <a:xfrm>
            <a:off x="7334084" y="3584325"/>
            <a:ext cx="496416" cy="422736"/>
            <a:chOff x="668575" y="730375"/>
            <a:chExt cx="885982" cy="754482"/>
          </a:xfrm>
        </p:grpSpPr>
        <p:sp>
          <p:nvSpPr>
            <p:cNvPr id="475" name="Google Shape;475;p1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
  <p:cSld name="CUSTOM_8">
    <p:spTree>
      <p:nvGrpSpPr>
        <p:cNvPr id="479" name="Shape 479"/>
        <p:cNvGrpSpPr/>
        <p:nvPr/>
      </p:nvGrpSpPr>
      <p:grpSpPr>
        <a:xfrm>
          <a:off x="0" y="0"/>
          <a:ext cx="0" cy="0"/>
          <a:chOff x="0" y="0"/>
          <a:chExt cx="0" cy="0"/>
        </a:xfrm>
      </p:grpSpPr>
      <p:sp>
        <p:nvSpPr>
          <p:cNvPr id="480" name="Google Shape;480;p15"/>
          <p:cNvSpPr/>
          <p:nvPr/>
        </p:nvSpPr>
        <p:spPr>
          <a:xfrm flipH="1" rot="10800000">
            <a:off x="4787450" y="868950"/>
            <a:ext cx="4609872" cy="38880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1" name="Google Shape;481;p15"/>
          <p:cNvGrpSpPr/>
          <p:nvPr/>
        </p:nvGrpSpPr>
        <p:grpSpPr>
          <a:xfrm>
            <a:off x="3523388" y="4114088"/>
            <a:ext cx="885982" cy="754482"/>
            <a:chOff x="668575" y="730375"/>
            <a:chExt cx="885982" cy="754482"/>
          </a:xfrm>
        </p:grpSpPr>
        <p:sp>
          <p:nvSpPr>
            <p:cNvPr id="482" name="Google Shape;482;p15"/>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5"/>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5"/>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5"/>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6" name="Google Shape;486;p15"/>
          <p:cNvGrpSpPr/>
          <p:nvPr/>
        </p:nvGrpSpPr>
        <p:grpSpPr>
          <a:xfrm>
            <a:off x="3132475" y="4391800"/>
            <a:ext cx="267100" cy="241525"/>
            <a:chOff x="901475" y="940075"/>
            <a:chExt cx="267100" cy="241525"/>
          </a:xfrm>
        </p:grpSpPr>
        <p:sp>
          <p:nvSpPr>
            <p:cNvPr id="487" name="Google Shape;487;p1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9" name="Google Shape;489;p15"/>
          <p:cNvGrpSpPr/>
          <p:nvPr/>
        </p:nvGrpSpPr>
        <p:grpSpPr>
          <a:xfrm rot="-2129064">
            <a:off x="919172" y="526479"/>
            <a:ext cx="267109" cy="241533"/>
            <a:chOff x="901475" y="940075"/>
            <a:chExt cx="267100" cy="241525"/>
          </a:xfrm>
        </p:grpSpPr>
        <p:sp>
          <p:nvSpPr>
            <p:cNvPr id="490" name="Google Shape;490;p1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2" name="Google Shape;492;p15"/>
          <p:cNvGrpSpPr/>
          <p:nvPr/>
        </p:nvGrpSpPr>
        <p:grpSpPr>
          <a:xfrm rot="-2128979">
            <a:off x="387648" y="508956"/>
            <a:ext cx="496366" cy="422694"/>
            <a:chOff x="668575" y="730375"/>
            <a:chExt cx="885982" cy="754482"/>
          </a:xfrm>
        </p:grpSpPr>
        <p:sp>
          <p:nvSpPr>
            <p:cNvPr id="493" name="Google Shape;493;p15"/>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5"/>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5"/>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5"/>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7" name="Google Shape;497;p15"/>
          <p:cNvSpPr txBox="1"/>
          <p:nvPr>
            <p:ph idx="1" type="subTitle"/>
          </p:nvPr>
        </p:nvSpPr>
        <p:spPr>
          <a:xfrm>
            <a:off x="699575" y="1621750"/>
            <a:ext cx="3709800" cy="3234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600">
                <a:solidFill>
                  <a:schemeClr val="accent5"/>
                </a:solidFill>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498" name="Google Shape;498;p15"/>
          <p:cNvSpPr txBox="1"/>
          <p:nvPr>
            <p:ph hasCustomPrompt="1" type="title"/>
          </p:nvPr>
        </p:nvSpPr>
        <p:spPr>
          <a:xfrm>
            <a:off x="699575" y="1008600"/>
            <a:ext cx="3709800" cy="562800"/>
          </a:xfrm>
          <a:prstGeom prst="rect">
            <a:avLst/>
          </a:prstGeom>
          <a:effectLst>
            <a:outerShdw rotWithShape="0" algn="bl" dir="11640000" dist="19050">
              <a:schemeClr val="lt2">
                <a:alpha val="50000"/>
              </a:schemeClr>
            </a:outerShdw>
          </a:effectLst>
        </p:spPr>
        <p:txBody>
          <a:bodyPr anchorCtr="0" anchor="ctr" bIns="91425" lIns="91425" spcFirstLastPara="1" rIns="91425" wrap="square" tIns="91425">
            <a:noAutofit/>
          </a:bodyPr>
          <a:lstStyle>
            <a:lvl1pPr lvl="0" rtl="0">
              <a:spcBef>
                <a:spcPts val="0"/>
              </a:spcBef>
              <a:spcAft>
                <a:spcPts val="0"/>
              </a:spcAft>
              <a:buClr>
                <a:schemeClr val="accent1"/>
              </a:buClr>
              <a:buSzPts val="1800"/>
              <a:buNone/>
              <a:defRPr sz="5100">
                <a:solidFill>
                  <a:schemeClr val="accent3"/>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a:r>
              <a:t>xx%</a:t>
            </a:r>
          </a:p>
        </p:txBody>
      </p:sp>
      <p:sp>
        <p:nvSpPr>
          <p:cNvPr id="499" name="Google Shape;499;p15"/>
          <p:cNvSpPr txBox="1"/>
          <p:nvPr>
            <p:ph idx="2" type="subTitle"/>
          </p:nvPr>
        </p:nvSpPr>
        <p:spPr>
          <a:xfrm>
            <a:off x="699575" y="2718758"/>
            <a:ext cx="3709800" cy="3234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600">
                <a:solidFill>
                  <a:schemeClr val="accent5"/>
                </a:solidFill>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500" name="Google Shape;500;p15"/>
          <p:cNvSpPr txBox="1"/>
          <p:nvPr>
            <p:ph hasCustomPrompt="1" idx="3" type="title"/>
          </p:nvPr>
        </p:nvSpPr>
        <p:spPr>
          <a:xfrm>
            <a:off x="699575" y="2105445"/>
            <a:ext cx="3709800" cy="562800"/>
          </a:xfrm>
          <a:prstGeom prst="rect">
            <a:avLst/>
          </a:prstGeom>
          <a:effectLst>
            <a:outerShdw rotWithShape="0" algn="bl" dir="11640000" dist="19050">
              <a:schemeClr val="lt2">
                <a:alpha val="50000"/>
              </a:schemeClr>
            </a:outerShdw>
          </a:effectLst>
        </p:spPr>
        <p:txBody>
          <a:bodyPr anchorCtr="0" anchor="ctr" bIns="91425" lIns="91425" spcFirstLastPara="1" rIns="91425" wrap="square" tIns="91425">
            <a:noAutofit/>
          </a:bodyPr>
          <a:lstStyle>
            <a:lvl1pPr lvl="0" rtl="0">
              <a:spcBef>
                <a:spcPts val="0"/>
              </a:spcBef>
              <a:spcAft>
                <a:spcPts val="0"/>
              </a:spcAft>
              <a:buClr>
                <a:schemeClr val="accent1"/>
              </a:buClr>
              <a:buSzPts val="1800"/>
              <a:buNone/>
              <a:defRPr sz="5100">
                <a:solidFill>
                  <a:schemeClr val="accent1"/>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a:r>
              <a:t>xx%</a:t>
            </a:r>
          </a:p>
        </p:txBody>
      </p:sp>
      <p:sp>
        <p:nvSpPr>
          <p:cNvPr id="501" name="Google Shape;501;p15"/>
          <p:cNvSpPr txBox="1"/>
          <p:nvPr>
            <p:ph idx="4" type="subTitle"/>
          </p:nvPr>
        </p:nvSpPr>
        <p:spPr>
          <a:xfrm>
            <a:off x="709550" y="3811500"/>
            <a:ext cx="3709800" cy="3234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600">
                <a:solidFill>
                  <a:schemeClr val="accent5"/>
                </a:solidFill>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502" name="Google Shape;502;p15"/>
          <p:cNvSpPr txBox="1"/>
          <p:nvPr>
            <p:ph hasCustomPrompt="1" idx="5" type="title"/>
          </p:nvPr>
        </p:nvSpPr>
        <p:spPr>
          <a:xfrm>
            <a:off x="709550" y="3198225"/>
            <a:ext cx="3709800" cy="562800"/>
          </a:xfrm>
          <a:prstGeom prst="rect">
            <a:avLst/>
          </a:prstGeom>
          <a:effectLst>
            <a:outerShdw rotWithShape="0" algn="bl" dir="11640000" dist="19050">
              <a:schemeClr val="lt2">
                <a:alpha val="50000"/>
              </a:schemeClr>
            </a:outerShdw>
          </a:effectLst>
        </p:spPr>
        <p:txBody>
          <a:bodyPr anchorCtr="0" anchor="ctr" bIns="91425" lIns="91425" spcFirstLastPara="1" rIns="91425" wrap="square" tIns="91425">
            <a:noAutofit/>
          </a:bodyPr>
          <a:lstStyle>
            <a:lvl1pPr lvl="0" rtl="0">
              <a:spcBef>
                <a:spcPts val="0"/>
              </a:spcBef>
              <a:spcAft>
                <a:spcPts val="0"/>
              </a:spcAft>
              <a:buClr>
                <a:schemeClr val="accent1"/>
              </a:buClr>
              <a:buSzPts val="1800"/>
              <a:buNone/>
              <a:defRPr sz="5100">
                <a:solidFill>
                  <a:schemeClr val="accent3"/>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10">
    <p:spTree>
      <p:nvGrpSpPr>
        <p:cNvPr id="503" name="Shape 503"/>
        <p:cNvGrpSpPr/>
        <p:nvPr/>
      </p:nvGrpSpPr>
      <p:grpSpPr>
        <a:xfrm>
          <a:off x="0" y="0"/>
          <a:ext cx="0" cy="0"/>
          <a:chOff x="0" y="0"/>
          <a:chExt cx="0" cy="0"/>
        </a:xfrm>
      </p:grpSpPr>
      <p:sp>
        <p:nvSpPr>
          <p:cNvPr id="504" name="Google Shape;504;p16"/>
          <p:cNvSpPr/>
          <p:nvPr/>
        </p:nvSpPr>
        <p:spPr>
          <a:xfrm flipH="1" rot="10800000">
            <a:off x="859325" y="-878175"/>
            <a:ext cx="6898176"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5" name="Google Shape;505;p16"/>
          <p:cNvGrpSpPr/>
          <p:nvPr/>
        </p:nvGrpSpPr>
        <p:grpSpPr>
          <a:xfrm rot="534321">
            <a:off x="7740938" y="932685"/>
            <a:ext cx="873999" cy="1041031"/>
            <a:chOff x="1968625" y="515413"/>
            <a:chExt cx="802475" cy="955925"/>
          </a:xfrm>
        </p:grpSpPr>
        <p:sp>
          <p:nvSpPr>
            <p:cNvPr id="506" name="Google Shape;506;p16"/>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6"/>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6"/>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6"/>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6"/>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6"/>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6"/>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6"/>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4" name="Google Shape;514;p16"/>
          <p:cNvGrpSpPr/>
          <p:nvPr/>
        </p:nvGrpSpPr>
        <p:grpSpPr>
          <a:xfrm rot="-2129064">
            <a:off x="427272" y="2507217"/>
            <a:ext cx="267109" cy="241533"/>
            <a:chOff x="901475" y="940075"/>
            <a:chExt cx="267100" cy="241525"/>
          </a:xfrm>
        </p:grpSpPr>
        <p:sp>
          <p:nvSpPr>
            <p:cNvPr id="515" name="Google Shape;515;p1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7" name="Google Shape;517;p16"/>
          <p:cNvGrpSpPr/>
          <p:nvPr/>
        </p:nvGrpSpPr>
        <p:grpSpPr>
          <a:xfrm rot="-2128979">
            <a:off x="378298" y="1971831"/>
            <a:ext cx="496366" cy="422694"/>
            <a:chOff x="668575" y="730375"/>
            <a:chExt cx="885982" cy="754482"/>
          </a:xfrm>
        </p:grpSpPr>
        <p:sp>
          <p:nvSpPr>
            <p:cNvPr id="518" name="Google Shape;518;p16"/>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6"/>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6"/>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6"/>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2" name="Google Shape;522;p16"/>
          <p:cNvGrpSpPr/>
          <p:nvPr/>
        </p:nvGrpSpPr>
        <p:grpSpPr>
          <a:xfrm rot="-2129064">
            <a:off x="8489847" y="730067"/>
            <a:ext cx="267109" cy="241533"/>
            <a:chOff x="901475" y="940075"/>
            <a:chExt cx="267100" cy="241525"/>
          </a:xfrm>
        </p:grpSpPr>
        <p:sp>
          <p:nvSpPr>
            <p:cNvPr id="523" name="Google Shape;523;p1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5" name="Google Shape;525;p16"/>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526" name="Google Shape;526;p16"/>
          <p:cNvSpPr txBox="1"/>
          <p:nvPr>
            <p:ph idx="1" type="subTitle"/>
          </p:nvPr>
        </p:nvSpPr>
        <p:spPr>
          <a:xfrm>
            <a:off x="844837" y="3568525"/>
            <a:ext cx="2268900" cy="454500"/>
          </a:xfrm>
          <a:prstGeom prst="rect">
            <a:avLst/>
          </a:prstGeom>
          <a:effectLst>
            <a:outerShdw rotWithShape="0" algn="bl" dir="11640000" dist="19050">
              <a:schemeClr val="lt2">
                <a:alpha val="50000"/>
              </a:schemeClr>
            </a:outerShdw>
          </a:effectLst>
        </p:spPr>
        <p:txBody>
          <a:bodyPr anchorCtr="0" anchor="t" bIns="91425" lIns="91425" spcFirstLastPara="1" rIns="91425" wrap="square" tIns="91425">
            <a:noAutofit/>
          </a:bodyPr>
          <a:lstStyle>
            <a:lvl1pPr lvl="0" rtl="0" algn="ctr">
              <a:spcBef>
                <a:spcPts val="0"/>
              </a:spcBef>
              <a:spcAft>
                <a:spcPts val="0"/>
              </a:spcAft>
              <a:buClr>
                <a:schemeClr val="accent1"/>
              </a:buClr>
              <a:buSzPts val="2400"/>
              <a:buFont typeface="Acme"/>
              <a:buNone/>
              <a:defRPr b="1" sz="2400">
                <a:solidFill>
                  <a:schemeClr val="accent1"/>
                </a:solidFill>
                <a:latin typeface="Acme"/>
                <a:ea typeface="Acme"/>
                <a:cs typeface="Acme"/>
                <a:sym typeface="Acme"/>
              </a:defRPr>
            </a:lvl1pPr>
            <a:lvl2pPr lvl="1"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2pPr>
            <a:lvl3pPr lvl="2"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3pPr>
            <a:lvl4pPr lvl="3"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4pPr>
            <a:lvl5pPr lvl="4"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5pPr>
            <a:lvl6pPr lvl="5"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6pPr>
            <a:lvl7pPr lvl="6"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7pPr>
            <a:lvl8pPr lvl="7"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8pPr>
            <a:lvl9pPr lvl="8"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9pPr>
          </a:lstStyle>
          <a:p/>
        </p:txBody>
      </p:sp>
      <p:sp>
        <p:nvSpPr>
          <p:cNvPr id="527" name="Google Shape;527;p16"/>
          <p:cNvSpPr txBox="1"/>
          <p:nvPr>
            <p:ph idx="2" type="subTitle"/>
          </p:nvPr>
        </p:nvSpPr>
        <p:spPr>
          <a:xfrm>
            <a:off x="3437550" y="3568525"/>
            <a:ext cx="2268900" cy="454500"/>
          </a:xfrm>
          <a:prstGeom prst="rect">
            <a:avLst/>
          </a:prstGeom>
          <a:effectLst>
            <a:outerShdw rotWithShape="0" algn="bl" dir="11640000" dist="19050">
              <a:schemeClr val="lt2">
                <a:alpha val="50000"/>
              </a:schemeClr>
            </a:outerShdw>
          </a:effectLst>
        </p:spPr>
        <p:txBody>
          <a:bodyPr anchorCtr="0" anchor="t" bIns="91425" lIns="91425" spcFirstLastPara="1" rIns="91425" wrap="square" tIns="91425">
            <a:noAutofit/>
          </a:bodyPr>
          <a:lstStyle>
            <a:lvl1pPr lvl="0" rtl="0" algn="ctr">
              <a:spcBef>
                <a:spcPts val="0"/>
              </a:spcBef>
              <a:spcAft>
                <a:spcPts val="0"/>
              </a:spcAft>
              <a:buClr>
                <a:schemeClr val="accent1"/>
              </a:buClr>
              <a:buSzPts val="2400"/>
              <a:buFont typeface="Acme"/>
              <a:buNone/>
              <a:defRPr b="1" sz="2400">
                <a:solidFill>
                  <a:schemeClr val="accent1"/>
                </a:solidFill>
                <a:latin typeface="Acme"/>
                <a:ea typeface="Acme"/>
                <a:cs typeface="Acme"/>
                <a:sym typeface="Acme"/>
              </a:defRPr>
            </a:lvl1pPr>
            <a:lvl2pPr lvl="1"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2pPr>
            <a:lvl3pPr lvl="2"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3pPr>
            <a:lvl4pPr lvl="3"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4pPr>
            <a:lvl5pPr lvl="4"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5pPr>
            <a:lvl6pPr lvl="5"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6pPr>
            <a:lvl7pPr lvl="6"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7pPr>
            <a:lvl8pPr lvl="7"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8pPr>
            <a:lvl9pPr lvl="8"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9pPr>
          </a:lstStyle>
          <a:p/>
        </p:txBody>
      </p:sp>
      <p:sp>
        <p:nvSpPr>
          <p:cNvPr id="528" name="Google Shape;528;p16"/>
          <p:cNvSpPr txBox="1"/>
          <p:nvPr>
            <p:ph idx="3" type="subTitle"/>
          </p:nvPr>
        </p:nvSpPr>
        <p:spPr>
          <a:xfrm>
            <a:off x="844850" y="4066549"/>
            <a:ext cx="2268900" cy="515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1800"/>
              <a:buNone/>
              <a:defRPr sz="1600">
                <a:solidFill>
                  <a:schemeClr val="accent5"/>
                </a:solidFill>
              </a:defRPr>
            </a:lvl1pPr>
            <a:lvl2pPr lvl="1" rtl="0" algn="ctr">
              <a:spcBef>
                <a:spcPts val="0"/>
              </a:spcBef>
              <a:spcAft>
                <a:spcPts val="0"/>
              </a:spcAft>
              <a:buClr>
                <a:schemeClr val="accent5"/>
              </a:buClr>
              <a:buSzPts val="1400"/>
              <a:buNone/>
              <a:defRPr>
                <a:solidFill>
                  <a:schemeClr val="accent5"/>
                </a:solidFill>
              </a:defRPr>
            </a:lvl2pPr>
            <a:lvl3pPr lvl="2" rtl="0" algn="ctr">
              <a:spcBef>
                <a:spcPts val="0"/>
              </a:spcBef>
              <a:spcAft>
                <a:spcPts val="0"/>
              </a:spcAft>
              <a:buClr>
                <a:schemeClr val="accent5"/>
              </a:buClr>
              <a:buSzPts val="1400"/>
              <a:buNone/>
              <a:defRPr>
                <a:solidFill>
                  <a:schemeClr val="accent5"/>
                </a:solidFill>
              </a:defRPr>
            </a:lvl3pPr>
            <a:lvl4pPr lvl="3" rtl="0" algn="ctr">
              <a:spcBef>
                <a:spcPts val="0"/>
              </a:spcBef>
              <a:spcAft>
                <a:spcPts val="0"/>
              </a:spcAft>
              <a:buClr>
                <a:schemeClr val="accent5"/>
              </a:buClr>
              <a:buSzPts val="1400"/>
              <a:buNone/>
              <a:defRPr>
                <a:solidFill>
                  <a:schemeClr val="accent5"/>
                </a:solidFill>
              </a:defRPr>
            </a:lvl4pPr>
            <a:lvl5pPr lvl="4" rtl="0" algn="ctr">
              <a:spcBef>
                <a:spcPts val="0"/>
              </a:spcBef>
              <a:spcAft>
                <a:spcPts val="0"/>
              </a:spcAft>
              <a:buClr>
                <a:schemeClr val="accent5"/>
              </a:buClr>
              <a:buSzPts val="1400"/>
              <a:buNone/>
              <a:defRPr>
                <a:solidFill>
                  <a:schemeClr val="accent5"/>
                </a:solidFill>
              </a:defRPr>
            </a:lvl5pPr>
            <a:lvl6pPr lvl="5" rtl="0" algn="ctr">
              <a:spcBef>
                <a:spcPts val="0"/>
              </a:spcBef>
              <a:spcAft>
                <a:spcPts val="0"/>
              </a:spcAft>
              <a:buClr>
                <a:schemeClr val="accent5"/>
              </a:buClr>
              <a:buSzPts val="1400"/>
              <a:buNone/>
              <a:defRPr>
                <a:solidFill>
                  <a:schemeClr val="accent5"/>
                </a:solidFill>
              </a:defRPr>
            </a:lvl6pPr>
            <a:lvl7pPr lvl="6" rtl="0" algn="ctr">
              <a:spcBef>
                <a:spcPts val="0"/>
              </a:spcBef>
              <a:spcAft>
                <a:spcPts val="0"/>
              </a:spcAft>
              <a:buClr>
                <a:schemeClr val="accent5"/>
              </a:buClr>
              <a:buSzPts val="1400"/>
              <a:buNone/>
              <a:defRPr>
                <a:solidFill>
                  <a:schemeClr val="accent5"/>
                </a:solidFill>
              </a:defRPr>
            </a:lvl7pPr>
            <a:lvl8pPr lvl="7" rtl="0" algn="ctr">
              <a:spcBef>
                <a:spcPts val="0"/>
              </a:spcBef>
              <a:spcAft>
                <a:spcPts val="0"/>
              </a:spcAft>
              <a:buClr>
                <a:schemeClr val="accent5"/>
              </a:buClr>
              <a:buSzPts val="1400"/>
              <a:buNone/>
              <a:defRPr>
                <a:solidFill>
                  <a:schemeClr val="accent5"/>
                </a:solidFill>
              </a:defRPr>
            </a:lvl8pPr>
            <a:lvl9pPr lvl="8" rtl="0" algn="ctr">
              <a:spcBef>
                <a:spcPts val="0"/>
              </a:spcBef>
              <a:spcAft>
                <a:spcPts val="0"/>
              </a:spcAft>
              <a:buClr>
                <a:schemeClr val="accent5"/>
              </a:buClr>
              <a:buSzPts val="1400"/>
              <a:buNone/>
              <a:defRPr>
                <a:solidFill>
                  <a:schemeClr val="accent5"/>
                </a:solidFill>
              </a:defRPr>
            </a:lvl9pPr>
          </a:lstStyle>
          <a:p/>
        </p:txBody>
      </p:sp>
      <p:sp>
        <p:nvSpPr>
          <p:cNvPr id="529" name="Google Shape;529;p16"/>
          <p:cNvSpPr txBox="1"/>
          <p:nvPr>
            <p:ph idx="4" type="subTitle"/>
          </p:nvPr>
        </p:nvSpPr>
        <p:spPr>
          <a:xfrm>
            <a:off x="3437550" y="4066549"/>
            <a:ext cx="2268900" cy="515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1800"/>
              <a:buNone/>
              <a:defRPr sz="1600">
                <a:solidFill>
                  <a:schemeClr val="accent5"/>
                </a:solidFill>
              </a:defRPr>
            </a:lvl1pPr>
            <a:lvl2pPr lvl="1" rtl="0" algn="ctr">
              <a:spcBef>
                <a:spcPts val="0"/>
              </a:spcBef>
              <a:spcAft>
                <a:spcPts val="0"/>
              </a:spcAft>
              <a:buClr>
                <a:schemeClr val="accent5"/>
              </a:buClr>
              <a:buSzPts val="1400"/>
              <a:buNone/>
              <a:defRPr>
                <a:solidFill>
                  <a:schemeClr val="accent5"/>
                </a:solidFill>
              </a:defRPr>
            </a:lvl2pPr>
            <a:lvl3pPr lvl="2" rtl="0" algn="ctr">
              <a:spcBef>
                <a:spcPts val="0"/>
              </a:spcBef>
              <a:spcAft>
                <a:spcPts val="0"/>
              </a:spcAft>
              <a:buClr>
                <a:schemeClr val="accent5"/>
              </a:buClr>
              <a:buSzPts val="1400"/>
              <a:buNone/>
              <a:defRPr>
                <a:solidFill>
                  <a:schemeClr val="accent5"/>
                </a:solidFill>
              </a:defRPr>
            </a:lvl3pPr>
            <a:lvl4pPr lvl="3" rtl="0" algn="ctr">
              <a:spcBef>
                <a:spcPts val="0"/>
              </a:spcBef>
              <a:spcAft>
                <a:spcPts val="0"/>
              </a:spcAft>
              <a:buClr>
                <a:schemeClr val="accent5"/>
              </a:buClr>
              <a:buSzPts val="1400"/>
              <a:buNone/>
              <a:defRPr>
                <a:solidFill>
                  <a:schemeClr val="accent5"/>
                </a:solidFill>
              </a:defRPr>
            </a:lvl4pPr>
            <a:lvl5pPr lvl="4" rtl="0" algn="ctr">
              <a:spcBef>
                <a:spcPts val="0"/>
              </a:spcBef>
              <a:spcAft>
                <a:spcPts val="0"/>
              </a:spcAft>
              <a:buClr>
                <a:schemeClr val="accent5"/>
              </a:buClr>
              <a:buSzPts val="1400"/>
              <a:buNone/>
              <a:defRPr>
                <a:solidFill>
                  <a:schemeClr val="accent5"/>
                </a:solidFill>
              </a:defRPr>
            </a:lvl5pPr>
            <a:lvl6pPr lvl="5" rtl="0" algn="ctr">
              <a:spcBef>
                <a:spcPts val="0"/>
              </a:spcBef>
              <a:spcAft>
                <a:spcPts val="0"/>
              </a:spcAft>
              <a:buClr>
                <a:schemeClr val="accent5"/>
              </a:buClr>
              <a:buSzPts val="1400"/>
              <a:buNone/>
              <a:defRPr>
                <a:solidFill>
                  <a:schemeClr val="accent5"/>
                </a:solidFill>
              </a:defRPr>
            </a:lvl6pPr>
            <a:lvl7pPr lvl="6" rtl="0" algn="ctr">
              <a:spcBef>
                <a:spcPts val="0"/>
              </a:spcBef>
              <a:spcAft>
                <a:spcPts val="0"/>
              </a:spcAft>
              <a:buClr>
                <a:schemeClr val="accent5"/>
              </a:buClr>
              <a:buSzPts val="1400"/>
              <a:buNone/>
              <a:defRPr>
                <a:solidFill>
                  <a:schemeClr val="accent5"/>
                </a:solidFill>
              </a:defRPr>
            </a:lvl7pPr>
            <a:lvl8pPr lvl="7" rtl="0" algn="ctr">
              <a:spcBef>
                <a:spcPts val="0"/>
              </a:spcBef>
              <a:spcAft>
                <a:spcPts val="0"/>
              </a:spcAft>
              <a:buClr>
                <a:schemeClr val="accent5"/>
              </a:buClr>
              <a:buSzPts val="1400"/>
              <a:buNone/>
              <a:defRPr>
                <a:solidFill>
                  <a:schemeClr val="accent5"/>
                </a:solidFill>
              </a:defRPr>
            </a:lvl8pPr>
            <a:lvl9pPr lvl="8" rtl="0" algn="ctr">
              <a:spcBef>
                <a:spcPts val="0"/>
              </a:spcBef>
              <a:spcAft>
                <a:spcPts val="0"/>
              </a:spcAft>
              <a:buClr>
                <a:schemeClr val="accent5"/>
              </a:buClr>
              <a:buSzPts val="1400"/>
              <a:buNone/>
              <a:defRPr>
                <a:solidFill>
                  <a:schemeClr val="accent5"/>
                </a:solidFill>
              </a:defRPr>
            </a:lvl9pPr>
          </a:lstStyle>
          <a:p/>
        </p:txBody>
      </p:sp>
      <p:sp>
        <p:nvSpPr>
          <p:cNvPr id="530" name="Google Shape;530;p16"/>
          <p:cNvSpPr txBox="1"/>
          <p:nvPr>
            <p:ph hasCustomPrompt="1" idx="5" type="title"/>
          </p:nvPr>
        </p:nvSpPr>
        <p:spPr>
          <a:xfrm>
            <a:off x="844850" y="1757625"/>
            <a:ext cx="2268900" cy="515100"/>
          </a:xfrm>
          <a:prstGeom prst="rect">
            <a:avLst/>
          </a:prstGeom>
          <a:effectLst>
            <a:outerShdw rotWithShape="0" algn="bl" dir="11640000" dist="19050">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1800"/>
              <a:buNone/>
              <a:defRPr sz="4200">
                <a:solidFill>
                  <a:schemeClr val="accent3"/>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531" name="Google Shape;531;p16"/>
          <p:cNvSpPr txBox="1"/>
          <p:nvPr>
            <p:ph hasCustomPrompt="1" idx="6" type="title"/>
          </p:nvPr>
        </p:nvSpPr>
        <p:spPr>
          <a:xfrm>
            <a:off x="3437550" y="1757625"/>
            <a:ext cx="2268900" cy="515100"/>
          </a:xfrm>
          <a:prstGeom prst="rect">
            <a:avLst/>
          </a:prstGeom>
          <a:effectLst>
            <a:outerShdw rotWithShape="0" algn="bl" dir="11640000" dist="19050">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1800"/>
              <a:buNone/>
              <a:defRPr sz="4200">
                <a:solidFill>
                  <a:schemeClr val="accent3"/>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532" name="Google Shape;532;p16"/>
          <p:cNvSpPr txBox="1"/>
          <p:nvPr>
            <p:ph idx="7" type="subTitle"/>
          </p:nvPr>
        </p:nvSpPr>
        <p:spPr>
          <a:xfrm>
            <a:off x="6030250" y="3568525"/>
            <a:ext cx="2268900" cy="454500"/>
          </a:xfrm>
          <a:prstGeom prst="rect">
            <a:avLst/>
          </a:prstGeom>
          <a:effectLst>
            <a:outerShdw rotWithShape="0" algn="bl" dir="11640000" dist="19050">
              <a:schemeClr val="lt2">
                <a:alpha val="50000"/>
              </a:schemeClr>
            </a:outerShdw>
          </a:effectLst>
        </p:spPr>
        <p:txBody>
          <a:bodyPr anchorCtr="0" anchor="t" bIns="91425" lIns="91425" spcFirstLastPara="1" rIns="91425" wrap="square" tIns="91425">
            <a:noAutofit/>
          </a:bodyPr>
          <a:lstStyle>
            <a:lvl1pPr lvl="0" rtl="0" algn="ctr">
              <a:spcBef>
                <a:spcPts val="0"/>
              </a:spcBef>
              <a:spcAft>
                <a:spcPts val="0"/>
              </a:spcAft>
              <a:buClr>
                <a:schemeClr val="accent1"/>
              </a:buClr>
              <a:buSzPts val="2400"/>
              <a:buFont typeface="Acme"/>
              <a:buNone/>
              <a:defRPr b="1" sz="2400">
                <a:solidFill>
                  <a:schemeClr val="accent1"/>
                </a:solidFill>
                <a:latin typeface="Acme"/>
                <a:ea typeface="Acme"/>
                <a:cs typeface="Acme"/>
                <a:sym typeface="Acme"/>
              </a:defRPr>
            </a:lvl1pPr>
            <a:lvl2pPr lvl="1"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2pPr>
            <a:lvl3pPr lvl="2"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3pPr>
            <a:lvl4pPr lvl="3"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4pPr>
            <a:lvl5pPr lvl="4"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5pPr>
            <a:lvl6pPr lvl="5"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6pPr>
            <a:lvl7pPr lvl="6"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7pPr>
            <a:lvl8pPr lvl="7"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8pPr>
            <a:lvl9pPr lvl="8"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9pPr>
          </a:lstStyle>
          <a:p/>
        </p:txBody>
      </p:sp>
      <p:sp>
        <p:nvSpPr>
          <p:cNvPr id="533" name="Google Shape;533;p16"/>
          <p:cNvSpPr txBox="1"/>
          <p:nvPr>
            <p:ph idx="8" type="subTitle"/>
          </p:nvPr>
        </p:nvSpPr>
        <p:spPr>
          <a:xfrm>
            <a:off x="6030250" y="4066549"/>
            <a:ext cx="2268900" cy="515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1800"/>
              <a:buNone/>
              <a:defRPr sz="1600">
                <a:solidFill>
                  <a:schemeClr val="accent5"/>
                </a:solidFill>
              </a:defRPr>
            </a:lvl1pPr>
            <a:lvl2pPr lvl="1" rtl="0" algn="ctr">
              <a:spcBef>
                <a:spcPts val="0"/>
              </a:spcBef>
              <a:spcAft>
                <a:spcPts val="0"/>
              </a:spcAft>
              <a:buClr>
                <a:schemeClr val="accent5"/>
              </a:buClr>
              <a:buSzPts val="1400"/>
              <a:buNone/>
              <a:defRPr>
                <a:solidFill>
                  <a:schemeClr val="accent5"/>
                </a:solidFill>
              </a:defRPr>
            </a:lvl2pPr>
            <a:lvl3pPr lvl="2" rtl="0" algn="ctr">
              <a:spcBef>
                <a:spcPts val="0"/>
              </a:spcBef>
              <a:spcAft>
                <a:spcPts val="0"/>
              </a:spcAft>
              <a:buClr>
                <a:schemeClr val="accent5"/>
              </a:buClr>
              <a:buSzPts val="1400"/>
              <a:buNone/>
              <a:defRPr>
                <a:solidFill>
                  <a:schemeClr val="accent5"/>
                </a:solidFill>
              </a:defRPr>
            </a:lvl3pPr>
            <a:lvl4pPr lvl="3" rtl="0" algn="ctr">
              <a:spcBef>
                <a:spcPts val="0"/>
              </a:spcBef>
              <a:spcAft>
                <a:spcPts val="0"/>
              </a:spcAft>
              <a:buClr>
                <a:schemeClr val="accent5"/>
              </a:buClr>
              <a:buSzPts val="1400"/>
              <a:buNone/>
              <a:defRPr>
                <a:solidFill>
                  <a:schemeClr val="accent5"/>
                </a:solidFill>
              </a:defRPr>
            </a:lvl4pPr>
            <a:lvl5pPr lvl="4" rtl="0" algn="ctr">
              <a:spcBef>
                <a:spcPts val="0"/>
              </a:spcBef>
              <a:spcAft>
                <a:spcPts val="0"/>
              </a:spcAft>
              <a:buClr>
                <a:schemeClr val="accent5"/>
              </a:buClr>
              <a:buSzPts val="1400"/>
              <a:buNone/>
              <a:defRPr>
                <a:solidFill>
                  <a:schemeClr val="accent5"/>
                </a:solidFill>
              </a:defRPr>
            </a:lvl5pPr>
            <a:lvl6pPr lvl="5" rtl="0" algn="ctr">
              <a:spcBef>
                <a:spcPts val="0"/>
              </a:spcBef>
              <a:spcAft>
                <a:spcPts val="0"/>
              </a:spcAft>
              <a:buClr>
                <a:schemeClr val="accent5"/>
              </a:buClr>
              <a:buSzPts val="1400"/>
              <a:buNone/>
              <a:defRPr>
                <a:solidFill>
                  <a:schemeClr val="accent5"/>
                </a:solidFill>
              </a:defRPr>
            </a:lvl6pPr>
            <a:lvl7pPr lvl="6" rtl="0" algn="ctr">
              <a:spcBef>
                <a:spcPts val="0"/>
              </a:spcBef>
              <a:spcAft>
                <a:spcPts val="0"/>
              </a:spcAft>
              <a:buClr>
                <a:schemeClr val="accent5"/>
              </a:buClr>
              <a:buSzPts val="1400"/>
              <a:buNone/>
              <a:defRPr>
                <a:solidFill>
                  <a:schemeClr val="accent5"/>
                </a:solidFill>
              </a:defRPr>
            </a:lvl7pPr>
            <a:lvl8pPr lvl="7" rtl="0" algn="ctr">
              <a:spcBef>
                <a:spcPts val="0"/>
              </a:spcBef>
              <a:spcAft>
                <a:spcPts val="0"/>
              </a:spcAft>
              <a:buClr>
                <a:schemeClr val="accent5"/>
              </a:buClr>
              <a:buSzPts val="1400"/>
              <a:buNone/>
              <a:defRPr>
                <a:solidFill>
                  <a:schemeClr val="accent5"/>
                </a:solidFill>
              </a:defRPr>
            </a:lvl8pPr>
            <a:lvl9pPr lvl="8" rtl="0" algn="ctr">
              <a:spcBef>
                <a:spcPts val="0"/>
              </a:spcBef>
              <a:spcAft>
                <a:spcPts val="0"/>
              </a:spcAft>
              <a:buClr>
                <a:schemeClr val="accent5"/>
              </a:buClr>
              <a:buSzPts val="1400"/>
              <a:buNone/>
              <a:defRPr>
                <a:solidFill>
                  <a:schemeClr val="accent5"/>
                </a:solidFill>
              </a:defRPr>
            </a:lvl9pPr>
          </a:lstStyle>
          <a:p/>
        </p:txBody>
      </p:sp>
      <p:sp>
        <p:nvSpPr>
          <p:cNvPr id="534" name="Google Shape;534;p16"/>
          <p:cNvSpPr txBox="1"/>
          <p:nvPr>
            <p:ph hasCustomPrompt="1" idx="9" type="title"/>
          </p:nvPr>
        </p:nvSpPr>
        <p:spPr>
          <a:xfrm>
            <a:off x="6030250" y="1757625"/>
            <a:ext cx="2268900" cy="515100"/>
          </a:xfrm>
          <a:prstGeom prst="rect">
            <a:avLst/>
          </a:prstGeom>
          <a:effectLst>
            <a:outerShdw rotWithShape="0" algn="bl" dir="11640000" dist="19050">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1800"/>
              <a:buNone/>
              <a:defRPr sz="4200">
                <a:solidFill>
                  <a:schemeClr val="accent3"/>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1">
    <p:spTree>
      <p:nvGrpSpPr>
        <p:cNvPr id="535" name="Shape 535"/>
        <p:cNvGrpSpPr/>
        <p:nvPr/>
      </p:nvGrpSpPr>
      <p:grpSpPr>
        <a:xfrm>
          <a:off x="0" y="0"/>
          <a:ext cx="0" cy="0"/>
          <a:chOff x="0" y="0"/>
          <a:chExt cx="0" cy="0"/>
        </a:xfrm>
      </p:grpSpPr>
      <p:sp>
        <p:nvSpPr>
          <p:cNvPr id="536" name="Google Shape;536;p17"/>
          <p:cNvSpPr/>
          <p:nvPr/>
        </p:nvSpPr>
        <p:spPr>
          <a:xfrm flipH="1" rot="10800000">
            <a:off x="4838975" y="1269217"/>
            <a:ext cx="4609872" cy="3632256"/>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7" name="Google Shape;537;p17"/>
          <p:cNvGrpSpPr/>
          <p:nvPr/>
        </p:nvGrpSpPr>
        <p:grpSpPr>
          <a:xfrm>
            <a:off x="4449725" y="3969763"/>
            <a:ext cx="885982" cy="754482"/>
            <a:chOff x="668575" y="730375"/>
            <a:chExt cx="885982" cy="754482"/>
          </a:xfrm>
        </p:grpSpPr>
        <p:sp>
          <p:nvSpPr>
            <p:cNvPr id="538" name="Google Shape;538;p17"/>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7"/>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7"/>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7"/>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2" name="Google Shape;542;p17"/>
          <p:cNvGrpSpPr/>
          <p:nvPr/>
        </p:nvGrpSpPr>
        <p:grpSpPr>
          <a:xfrm>
            <a:off x="4241850" y="3969775"/>
            <a:ext cx="267100" cy="241525"/>
            <a:chOff x="901475" y="940075"/>
            <a:chExt cx="267100" cy="241525"/>
          </a:xfrm>
        </p:grpSpPr>
        <p:sp>
          <p:nvSpPr>
            <p:cNvPr id="543" name="Google Shape;543;p1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5" name="Google Shape;545;p17"/>
          <p:cNvSpPr txBox="1"/>
          <p:nvPr>
            <p:ph type="title"/>
          </p:nvPr>
        </p:nvSpPr>
        <p:spPr>
          <a:xfrm>
            <a:off x="713225" y="1260850"/>
            <a:ext cx="4045200" cy="1248000"/>
          </a:xfrm>
          <a:prstGeom prst="rect">
            <a:avLst/>
          </a:prstGeom>
          <a:effectLst>
            <a:outerShdw rotWithShape="0" algn="bl" dir="11520000" dist="19050">
              <a:schemeClr val="lt2">
                <a:alpha val="50000"/>
              </a:schemeClr>
            </a:outerShdw>
          </a:effectLst>
        </p:spPr>
        <p:txBody>
          <a:bodyPr anchorCtr="0" anchor="ctr" bIns="91425" lIns="91425" spcFirstLastPara="1" rIns="91425" wrap="square" tIns="91425">
            <a:noAutofit/>
          </a:bodyPr>
          <a:lstStyle>
            <a:lvl1pPr lvl="0" rtl="0">
              <a:spcBef>
                <a:spcPts val="0"/>
              </a:spcBef>
              <a:spcAft>
                <a:spcPts val="0"/>
              </a:spcAft>
              <a:buSzPts val="4200"/>
              <a:buNone/>
              <a:defRPr sz="7700">
                <a:solidFill>
                  <a:schemeClr val="accent1"/>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46" name="Google Shape;546;p17"/>
          <p:cNvSpPr txBox="1"/>
          <p:nvPr>
            <p:ph idx="1" type="subTitle"/>
          </p:nvPr>
        </p:nvSpPr>
        <p:spPr>
          <a:xfrm>
            <a:off x="713225" y="2499650"/>
            <a:ext cx="3075600" cy="1306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solidFill>
                  <a:schemeClr val="accent5"/>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2">
    <p:spTree>
      <p:nvGrpSpPr>
        <p:cNvPr id="547" name="Shape 547"/>
        <p:cNvGrpSpPr/>
        <p:nvPr/>
      </p:nvGrpSpPr>
      <p:grpSpPr>
        <a:xfrm>
          <a:off x="0" y="0"/>
          <a:ext cx="0" cy="0"/>
          <a:chOff x="0" y="0"/>
          <a:chExt cx="0" cy="0"/>
        </a:xfrm>
      </p:grpSpPr>
      <p:sp>
        <p:nvSpPr>
          <p:cNvPr id="548" name="Google Shape;548;p18"/>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549" name="Google Shape;549;p18"/>
          <p:cNvSpPr txBox="1"/>
          <p:nvPr>
            <p:ph idx="1" type="subTitle"/>
          </p:nvPr>
        </p:nvSpPr>
        <p:spPr>
          <a:xfrm>
            <a:off x="699450" y="1578375"/>
            <a:ext cx="7745100" cy="3360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Font typeface="Barlow"/>
              <a:buChar char="●"/>
              <a:defRPr sz="1600"/>
            </a:lvl1pPr>
            <a:lvl2pPr lvl="1"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3">
    <p:spTree>
      <p:nvGrpSpPr>
        <p:cNvPr id="550" name="Shape 550"/>
        <p:cNvGrpSpPr/>
        <p:nvPr/>
      </p:nvGrpSpPr>
      <p:grpSpPr>
        <a:xfrm>
          <a:off x="0" y="0"/>
          <a:ext cx="0" cy="0"/>
          <a:chOff x="0" y="0"/>
          <a:chExt cx="0" cy="0"/>
        </a:xfrm>
      </p:grpSpPr>
      <p:sp>
        <p:nvSpPr>
          <p:cNvPr id="551" name="Google Shape;551;p19"/>
          <p:cNvSpPr/>
          <p:nvPr/>
        </p:nvSpPr>
        <p:spPr>
          <a:xfrm flipH="1" rot="10800000">
            <a:off x="4305575" y="1193017"/>
            <a:ext cx="4609872" cy="3632256"/>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2" name="Google Shape;552;p19"/>
          <p:cNvGrpSpPr/>
          <p:nvPr/>
        </p:nvGrpSpPr>
        <p:grpSpPr>
          <a:xfrm flipH="1" rot="-5400000">
            <a:off x="3738633" y="3448964"/>
            <a:ext cx="956309" cy="1139176"/>
            <a:chOff x="1968625" y="515413"/>
            <a:chExt cx="802475" cy="955925"/>
          </a:xfrm>
        </p:grpSpPr>
        <p:sp>
          <p:nvSpPr>
            <p:cNvPr id="553" name="Google Shape;553;p19"/>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9"/>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9"/>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9"/>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9"/>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9"/>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9"/>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9"/>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1" name="Google Shape;561;p19"/>
          <p:cNvGrpSpPr/>
          <p:nvPr/>
        </p:nvGrpSpPr>
        <p:grpSpPr>
          <a:xfrm>
            <a:off x="4256275" y="4583750"/>
            <a:ext cx="267100" cy="241525"/>
            <a:chOff x="901475" y="940075"/>
            <a:chExt cx="267100" cy="241525"/>
          </a:xfrm>
        </p:grpSpPr>
        <p:sp>
          <p:nvSpPr>
            <p:cNvPr id="562" name="Google Shape;562;p19"/>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9"/>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4" name="Google Shape;564;p19"/>
          <p:cNvGrpSpPr/>
          <p:nvPr/>
        </p:nvGrpSpPr>
        <p:grpSpPr>
          <a:xfrm flipH="1">
            <a:off x="3086425" y="638838"/>
            <a:ext cx="1117650" cy="860300"/>
            <a:chOff x="6831900" y="1102100"/>
            <a:chExt cx="1117650" cy="860300"/>
          </a:xfrm>
        </p:grpSpPr>
        <p:sp>
          <p:nvSpPr>
            <p:cNvPr id="565" name="Google Shape;565;p19"/>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9"/>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9"/>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9"/>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9" name="Google Shape;569;p19"/>
          <p:cNvGrpSpPr/>
          <p:nvPr/>
        </p:nvGrpSpPr>
        <p:grpSpPr>
          <a:xfrm flipH="1">
            <a:off x="3647193" y="423038"/>
            <a:ext cx="885982" cy="754482"/>
            <a:chOff x="668575" y="730375"/>
            <a:chExt cx="885982" cy="754482"/>
          </a:xfrm>
        </p:grpSpPr>
        <p:sp>
          <p:nvSpPr>
            <p:cNvPr id="570" name="Google Shape;570;p19"/>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9"/>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9"/>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9"/>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4" name="Google Shape;574;p19"/>
          <p:cNvGrpSpPr/>
          <p:nvPr/>
        </p:nvGrpSpPr>
        <p:grpSpPr>
          <a:xfrm>
            <a:off x="4204068" y="1214638"/>
            <a:ext cx="267100" cy="241525"/>
            <a:chOff x="901475" y="940075"/>
            <a:chExt cx="267100" cy="241525"/>
          </a:xfrm>
        </p:grpSpPr>
        <p:sp>
          <p:nvSpPr>
            <p:cNvPr id="575" name="Google Shape;575;p19"/>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9"/>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7" name="Google Shape;577;p19"/>
          <p:cNvGrpSpPr/>
          <p:nvPr/>
        </p:nvGrpSpPr>
        <p:grpSpPr>
          <a:xfrm rot="-2129064">
            <a:off x="8285397" y="591529"/>
            <a:ext cx="267109" cy="241533"/>
            <a:chOff x="901475" y="940075"/>
            <a:chExt cx="267100" cy="241525"/>
          </a:xfrm>
        </p:grpSpPr>
        <p:sp>
          <p:nvSpPr>
            <p:cNvPr id="578" name="Google Shape;578;p19"/>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9"/>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0" name="Google Shape;580;p19"/>
          <p:cNvGrpSpPr/>
          <p:nvPr/>
        </p:nvGrpSpPr>
        <p:grpSpPr>
          <a:xfrm rot="-2128979">
            <a:off x="7750598" y="734043"/>
            <a:ext cx="496366" cy="422694"/>
            <a:chOff x="668575" y="730375"/>
            <a:chExt cx="885982" cy="754482"/>
          </a:xfrm>
        </p:grpSpPr>
        <p:sp>
          <p:nvSpPr>
            <p:cNvPr id="581" name="Google Shape;581;p19"/>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9"/>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9"/>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9"/>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5" name="Google Shape;585;p19"/>
          <p:cNvGrpSpPr/>
          <p:nvPr/>
        </p:nvGrpSpPr>
        <p:grpSpPr>
          <a:xfrm rot="-2128979">
            <a:off x="585048" y="4103368"/>
            <a:ext cx="496366" cy="422694"/>
            <a:chOff x="668575" y="730375"/>
            <a:chExt cx="885982" cy="754482"/>
          </a:xfrm>
        </p:grpSpPr>
        <p:sp>
          <p:nvSpPr>
            <p:cNvPr id="586" name="Google Shape;586;p19"/>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9"/>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9"/>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9"/>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0" name="Google Shape;590;p19"/>
          <p:cNvSpPr txBox="1"/>
          <p:nvPr>
            <p:ph type="title"/>
          </p:nvPr>
        </p:nvSpPr>
        <p:spPr>
          <a:xfrm>
            <a:off x="699450" y="1371238"/>
            <a:ext cx="3321900" cy="1181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591" name="Google Shape;591;p19"/>
          <p:cNvSpPr txBox="1"/>
          <p:nvPr>
            <p:ph idx="1" type="subTitle"/>
          </p:nvPr>
        </p:nvSpPr>
        <p:spPr>
          <a:xfrm>
            <a:off x="699450" y="2498163"/>
            <a:ext cx="3321900" cy="1274100"/>
          </a:xfrm>
          <a:prstGeom prst="rect">
            <a:avLst/>
          </a:prstGeom>
        </p:spPr>
        <p:txBody>
          <a:bodyPr anchorCtr="0" anchor="ctr" bIns="91425" lIns="91425" spcFirstLastPara="1" rIns="91425" wrap="square" tIns="91425">
            <a:noAutofit/>
          </a:bodyPr>
          <a:lstStyle>
            <a:lvl1pPr lvl="0">
              <a:spcBef>
                <a:spcPts val="0"/>
              </a:spcBef>
              <a:spcAft>
                <a:spcPts val="0"/>
              </a:spcAft>
              <a:buSzPts val="1600"/>
              <a:buNone/>
              <a:defRPr sz="16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6">
    <p:spTree>
      <p:nvGrpSpPr>
        <p:cNvPr id="592" name="Shape 592"/>
        <p:cNvGrpSpPr/>
        <p:nvPr/>
      </p:nvGrpSpPr>
      <p:grpSpPr>
        <a:xfrm>
          <a:off x="0" y="0"/>
          <a:ext cx="0" cy="0"/>
          <a:chOff x="0" y="0"/>
          <a:chExt cx="0" cy="0"/>
        </a:xfrm>
      </p:grpSpPr>
      <p:grpSp>
        <p:nvGrpSpPr>
          <p:cNvPr id="593" name="Google Shape;593;p20"/>
          <p:cNvGrpSpPr/>
          <p:nvPr/>
        </p:nvGrpSpPr>
        <p:grpSpPr>
          <a:xfrm flipH="1" rot="-5255727">
            <a:off x="4946038" y="3737236"/>
            <a:ext cx="956349" cy="1139223"/>
            <a:chOff x="1968625" y="515413"/>
            <a:chExt cx="802475" cy="955925"/>
          </a:xfrm>
        </p:grpSpPr>
        <p:sp>
          <p:nvSpPr>
            <p:cNvPr id="594" name="Google Shape;594;p20"/>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0"/>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0"/>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0"/>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0"/>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0"/>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0"/>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0"/>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2" name="Google Shape;602;p20"/>
          <p:cNvGrpSpPr/>
          <p:nvPr/>
        </p:nvGrpSpPr>
        <p:grpSpPr>
          <a:xfrm>
            <a:off x="483425" y="320513"/>
            <a:ext cx="885982" cy="754482"/>
            <a:chOff x="668575" y="730375"/>
            <a:chExt cx="885982" cy="754482"/>
          </a:xfrm>
        </p:grpSpPr>
        <p:sp>
          <p:nvSpPr>
            <p:cNvPr id="603" name="Google Shape;603;p20"/>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0"/>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0"/>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0"/>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7" name="Google Shape;607;p20"/>
          <p:cNvGrpSpPr/>
          <p:nvPr/>
        </p:nvGrpSpPr>
        <p:grpSpPr>
          <a:xfrm flipH="1">
            <a:off x="409507" y="1000288"/>
            <a:ext cx="267100" cy="241525"/>
            <a:chOff x="901475" y="940075"/>
            <a:chExt cx="267100" cy="241525"/>
          </a:xfrm>
        </p:grpSpPr>
        <p:sp>
          <p:nvSpPr>
            <p:cNvPr id="608" name="Google Shape;608;p2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0" name="Google Shape;610;p20"/>
          <p:cNvGrpSpPr/>
          <p:nvPr/>
        </p:nvGrpSpPr>
        <p:grpSpPr>
          <a:xfrm rot="-8590006">
            <a:off x="4658868" y="4558737"/>
            <a:ext cx="267105" cy="241530"/>
            <a:chOff x="901475" y="940075"/>
            <a:chExt cx="267100" cy="241525"/>
          </a:xfrm>
        </p:grpSpPr>
        <p:sp>
          <p:nvSpPr>
            <p:cNvPr id="611" name="Google Shape;611;p2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3" name="Google Shape;613;p20"/>
          <p:cNvGrpSpPr/>
          <p:nvPr/>
        </p:nvGrpSpPr>
        <p:grpSpPr>
          <a:xfrm rot="-8590261">
            <a:off x="4094438" y="4420455"/>
            <a:ext cx="496327" cy="422661"/>
            <a:chOff x="668575" y="730375"/>
            <a:chExt cx="885982" cy="754482"/>
          </a:xfrm>
        </p:grpSpPr>
        <p:sp>
          <p:nvSpPr>
            <p:cNvPr id="614" name="Google Shape;614;p20"/>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0"/>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0"/>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0"/>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8" name="Google Shape;618;p20"/>
          <p:cNvSpPr/>
          <p:nvPr/>
        </p:nvSpPr>
        <p:spPr>
          <a:xfrm rot="932316">
            <a:off x="4989170" y="1218337"/>
            <a:ext cx="4068229" cy="3443158"/>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9" name="Google Shape;619;p20"/>
          <p:cNvGrpSpPr/>
          <p:nvPr/>
        </p:nvGrpSpPr>
        <p:grpSpPr>
          <a:xfrm rot="-1066417">
            <a:off x="7549412" y="536271"/>
            <a:ext cx="956377" cy="1139256"/>
            <a:chOff x="1968625" y="515413"/>
            <a:chExt cx="802475" cy="955925"/>
          </a:xfrm>
        </p:grpSpPr>
        <p:sp>
          <p:nvSpPr>
            <p:cNvPr id="620" name="Google Shape;620;p20"/>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0"/>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0"/>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0"/>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0"/>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0"/>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0"/>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0"/>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8" name="Google Shape;628;p20"/>
          <p:cNvGrpSpPr/>
          <p:nvPr/>
        </p:nvGrpSpPr>
        <p:grpSpPr>
          <a:xfrm flipH="1">
            <a:off x="7131257" y="708063"/>
            <a:ext cx="267100" cy="241525"/>
            <a:chOff x="901475" y="940075"/>
            <a:chExt cx="267100" cy="241525"/>
          </a:xfrm>
        </p:grpSpPr>
        <p:sp>
          <p:nvSpPr>
            <p:cNvPr id="629" name="Google Shape;629;p2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1" name="Google Shape;631;p20"/>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632" name="Google Shape;632;p20"/>
          <p:cNvSpPr txBox="1"/>
          <p:nvPr>
            <p:ph idx="1" type="subTitle"/>
          </p:nvPr>
        </p:nvSpPr>
        <p:spPr>
          <a:xfrm>
            <a:off x="713225" y="1408750"/>
            <a:ext cx="4084200" cy="2787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2"/>
              </a:buClr>
              <a:buSzPts val="1600"/>
              <a:buFont typeface="Nunito"/>
              <a:buChar char="●"/>
              <a:defRPr sz="1600"/>
            </a:lvl1pPr>
            <a:lvl2pPr lvl="1">
              <a:spcBef>
                <a:spcPts val="0"/>
              </a:spcBef>
              <a:spcAft>
                <a:spcPts val="0"/>
              </a:spcAft>
              <a:buSzPts val="1600"/>
              <a:buFont typeface="Nunito"/>
              <a:buChar char="○"/>
              <a:defRPr/>
            </a:lvl2pPr>
            <a:lvl3pPr lvl="2">
              <a:spcBef>
                <a:spcPts val="0"/>
              </a:spcBef>
              <a:spcAft>
                <a:spcPts val="0"/>
              </a:spcAft>
              <a:buSzPts val="1600"/>
              <a:buFont typeface="Nunito"/>
              <a:buChar char="■"/>
              <a:defRPr/>
            </a:lvl3pPr>
            <a:lvl4pPr lvl="3">
              <a:spcBef>
                <a:spcPts val="0"/>
              </a:spcBef>
              <a:spcAft>
                <a:spcPts val="0"/>
              </a:spcAft>
              <a:buSzPts val="1600"/>
              <a:buFont typeface="Nunito"/>
              <a:buChar char="●"/>
              <a:defRPr/>
            </a:lvl4pPr>
            <a:lvl5pPr lvl="4">
              <a:spcBef>
                <a:spcPts val="0"/>
              </a:spcBef>
              <a:spcAft>
                <a:spcPts val="0"/>
              </a:spcAft>
              <a:buSzPts val="1600"/>
              <a:buFont typeface="Nunito"/>
              <a:buChar char="○"/>
              <a:defRPr/>
            </a:lvl5pPr>
            <a:lvl6pPr lvl="5">
              <a:spcBef>
                <a:spcPts val="0"/>
              </a:spcBef>
              <a:spcAft>
                <a:spcPts val="0"/>
              </a:spcAft>
              <a:buSzPts val="1600"/>
              <a:buFont typeface="Nunito"/>
              <a:buChar char="■"/>
              <a:defRPr/>
            </a:lvl6pPr>
            <a:lvl7pPr lvl="6">
              <a:spcBef>
                <a:spcPts val="0"/>
              </a:spcBef>
              <a:spcAft>
                <a:spcPts val="0"/>
              </a:spcAft>
              <a:buSzPts val="1600"/>
              <a:buFont typeface="Nunito"/>
              <a:buChar char="●"/>
              <a:defRPr/>
            </a:lvl7pPr>
            <a:lvl8pPr lvl="7">
              <a:spcBef>
                <a:spcPts val="0"/>
              </a:spcBef>
              <a:spcAft>
                <a:spcPts val="0"/>
              </a:spcAft>
              <a:buSzPts val="1600"/>
              <a:buFont typeface="Nunito"/>
              <a:buChar char="○"/>
              <a:defRPr/>
            </a:lvl8pPr>
            <a:lvl9pPr lvl="8">
              <a:spcBef>
                <a:spcPts val="0"/>
              </a:spcBef>
              <a:spcAft>
                <a:spcPts val="0"/>
              </a:spcAft>
              <a:buSzPts val="1600"/>
              <a:buFont typeface="Nunito"/>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3" name="Shape 93"/>
        <p:cNvGrpSpPr/>
        <p:nvPr/>
      </p:nvGrpSpPr>
      <p:grpSpPr>
        <a:xfrm>
          <a:off x="0" y="0"/>
          <a:ext cx="0" cy="0"/>
          <a:chOff x="0" y="0"/>
          <a:chExt cx="0" cy="0"/>
        </a:xfrm>
      </p:grpSpPr>
      <p:sp>
        <p:nvSpPr>
          <p:cNvPr id="94" name="Google Shape;94;p3"/>
          <p:cNvSpPr/>
          <p:nvPr/>
        </p:nvSpPr>
        <p:spPr>
          <a:xfrm flipH="1" rot="-6299958">
            <a:off x="-56" y="742140"/>
            <a:ext cx="4609904" cy="3811927"/>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 name="Google Shape;95;p3"/>
          <p:cNvGrpSpPr/>
          <p:nvPr/>
        </p:nvGrpSpPr>
        <p:grpSpPr>
          <a:xfrm>
            <a:off x="302100" y="717600"/>
            <a:ext cx="1117650" cy="860300"/>
            <a:chOff x="6831900" y="1102100"/>
            <a:chExt cx="1117650" cy="860300"/>
          </a:xfrm>
        </p:grpSpPr>
        <p:sp>
          <p:nvSpPr>
            <p:cNvPr id="96" name="Google Shape;96;p3"/>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 name="Google Shape;100;p3"/>
          <p:cNvGrpSpPr/>
          <p:nvPr/>
        </p:nvGrpSpPr>
        <p:grpSpPr>
          <a:xfrm flipH="1">
            <a:off x="833325" y="543350"/>
            <a:ext cx="885982" cy="754482"/>
            <a:chOff x="668575" y="730375"/>
            <a:chExt cx="885982" cy="754482"/>
          </a:xfrm>
        </p:grpSpPr>
        <p:sp>
          <p:nvSpPr>
            <p:cNvPr id="101" name="Google Shape;101;p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 name="Google Shape;105;p3"/>
          <p:cNvGrpSpPr/>
          <p:nvPr/>
        </p:nvGrpSpPr>
        <p:grpSpPr>
          <a:xfrm flipH="1">
            <a:off x="1619557" y="543350"/>
            <a:ext cx="267100" cy="241525"/>
            <a:chOff x="901475" y="940075"/>
            <a:chExt cx="267100" cy="241525"/>
          </a:xfrm>
        </p:grpSpPr>
        <p:sp>
          <p:nvSpPr>
            <p:cNvPr id="106" name="Google Shape;106;p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 name="Google Shape;108;p3"/>
          <p:cNvGrpSpPr/>
          <p:nvPr/>
        </p:nvGrpSpPr>
        <p:grpSpPr>
          <a:xfrm flipH="1" rot="3919110">
            <a:off x="4056264" y="3731907"/>
            <a:ext cx="886038" cy="754530"/>
            <a:chOff x="668575" y="730375"/>
            <a:chExt cx="885982" cy="754482"/>
          </a:xfrm>
        </p:grpSpPr>
        <p:sp>
          <p:nvSpPr>
            <p:cNvPr id="109" name="Google Shape;109;p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 name="Google Shape;113;p3"/>
          <p:cNvGrpSpPr/>
          <p:nvPr/>
        </p:nvGrpSpPr>
        <p:grpSpPr>
          <a:xfrm flipH="1" rot="3919110">
            <a:off x="4110599" y="4557509"/>
            <a:ext cx="267117" cy="241540"/>
            <a:chOff x="901475" y="940075"/>
            <a:chExt cx="267100" cy="241525"/>
          </a:xfrm>
        </p:grpSpPr>
        <p:sp>
          <p:nvSpPr>
            <p:cNvPr id="114" name="Google Shape;114;p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 name="Google Shape;116;p3"/>
          <p:cNvSpPr txBox="1"/>
          <p:nvPr>
            <p:ph type="title"/>
          </p:nvPr>
        </p:nvSpPr>
        <p:spPr>
          <a:xfrm flipH="1">
            <a:off x="1937575" y="2118525"/>
            <a:ext cx="6493200" cy="1300500"/>
          </a:xfrm>
          <a:prstGeom prst="rect">
            <a:avLst/>
          </a:prstGeom>
          <a:effectLst>
            <a:outerShdw rotWithShape="0" algn="bl" dir="11880000" dist="47625">
              <a:schemeClr val="lt2">
                <a:alpha val="50000"/>
              </a:schemeClr>
            </a:outerShdw>
          </a:effectLst>
        </p:spPr>
        <p:txBody>
          <a:bodyPr anchorCtr="0" anchor="ctr" bIns="91425" lIns="91425" spcFirstLastPara="1" rIns="91425" wrap="square" tIns="91425">
            <a:noAutofit/>
          </a:bodyPr>
          <a:lstStyle>
            <a:lvl1pPr lvl="0" rtl="0" algn="r">
              <a:spcBef>
                <a:spcPts val="0"/>
              </a:spcBef>
              <a:spcAft>
                <a:spcPts val="0"/>
              </a:spcAft>
              <a:buSzPts val="3600"/>
              <a:buNone/>
              <a:defRPr sz="9000">
                <a:solidFill>
                  <a:schemeClr val="accen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17" name="Google Shape;117;p3"/>
          <p:cNvSpPr txBox="1"/>
          <p:nvPr>
            <p:ph idx="1" type="subTitle"/>
          </p:nvPr>
        </p:nvSpPr>
        <p:spPr>
          <a:xfrm flipH="1">
            <a:off x="5643775" y="3523650"/>
            <a:ext cx="2787000" cy="5820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800"/>
              <a:buNone/>
              <a:defRPr sz="1600">
                <a:solidFill>
                  <a:schemeClr val="accent5"/>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8" name="Google Shape;118;p3"/>
          <p:cNvSpPr txBox="1"/>
          <p:nvPr>
            <p:ph hasCustomPrompt="1" idx="2" type="title"/>
          </p:nvPr>
        </p:nvSpPr>
        <p:spPr>
          <a:xfrm flipH="1">
            <a:off x="5643775" y="1038500"/>
            <a:ext cx="2787000" cy="1250400"/>
          </a:xfrm>
          <a:prstGeom prst="rect">
            <a:avLst/>
          </a:prstGeom>
          <a:effectLst>
            <a:outerShdw rotWithShape="0" algn="bl" dir="11880000" dist="47625">
              <a:schemeClr val="lt2">
                <a:alpha val="50000"/>
              </a:schemeClr>
            </a:outerShdw>
          </a:effectLst>
        </p:spPr>
        <p:txBody>
          <a:bodyPr anchorCtr="0" anchor="ctr" bIns="91425" lIns="91425" spcFirstLastPara="1" rIns="91425" wrap="square" tIns="91425">
            <a:noAutofit/>
          </a:bodyPr>
          <a:lstStyle>
            <a:lvl1pPr lvl="0" rtl="0" algn="r">
              <a:spcBef>
                <a:spcPts val="0"/>
              </a:spcBef>
              <a:spcAft>
                <a:spcPts val="0"/>
              </a:spcAft>
              <a:buSzPts val="8900"/>
              <a:buNone/>
              <a:defRPr sz="9600">
                <a:solidFill>
                  <a:schemeClr val="accent3"/>
                </a:solidFill>
              </a:defRPr>
            </a:lvl1pPr>
            <a:lvl2pPr lvl="1" rtl="0" algn="ctr">
              <a:spcBef>
                <a:spcPts val="0"/>
              </a:spcBef>
              <a:spcAft>
                <a:spcPts val="0"/>
              </a:spcAft>
              <a:buSzPts val="8900"/>
              <a:buNone/>
              <a:defRPr sz="8900"/>
            </a:lvl2pPr>
            <a:lvl3pPr lvl="2" rtl="0" algn="ctr">
              <a:spcBef>
                <a:spcPts val="0"/>
              </a:spcBef>
              <a:spcAft>
                <a:spcPts val="0"/>
              </a:spcAft>
              <a:buSzPts val="8900"/>
              <a:buNone/>
              <a:defRPr sz="8900"/>
            </a:lvl3pPr>
            <a:lvl4pPr lvl="3" rtl="0" algn="ctr">
              <a:spcBef>
                <a:spcPts val="0"/>
              </a:spcBef>
              <a:spcAft>
                <a:spcPts val="0"/>
              </a:spcAft>
              <a:buSzPts val="8900"/>
              <a:buNone/>
              <a:defRPr sz="8900"/>
            </a:lvl4pPr>
            <a:lvl5pPr lvl="4" rtl="0" algn="ctr">
              <a:spcBef>
                <a:spcPts val="0"/>
              </a:spcBef>
              <a:spcAft>
                <a:spcPts val="0"/>
              </a:spcAft>
              <a:buSzPts val="8900"/>
              <a:buNone/>
              <a:defRPr sz="8900"/>
            </a:lvl5pPr>
            <a:lvl6pPr lvl="5" rtl="0" algn="ctr">
              <a:spcBef>
                <a:spcPts val="0"/>
              </a:spcBef>
              <a:spcAft>
                <a:spcPts val="0"/>
              </a:spcAft>
              <a:buSzPts val="8900"/>
              <a:buNone/>
              <a:defRPr sz="8900"/>
            </a:lvl6pPr>
            <a:lvl7pPr lvl="6" rtl="0" algn="ctr">
              <a:spcBef>
                <a:spcPts val="0"/>
              </a:spcBef>
              <a:spcAft>
                <a:spcPts val="0"/>
              </a:spcAft>
              <a:buSzPts val="8900"/>
              <a:buNone/>
              <a:defRPr sz="8900"/>
            </a:lvl7pPr>
            <a:lvl8pPr lvl="7" rtl="0" algn="ctr">
              <a:spcBef>
                <a:spcPts val="0"/>
              </a:spcBef>
              <a:spcAft>
                <a:spcPts val="0"/>
              </a:spcAft>
              <a:buSzPts val="8900"/>
              <a:buNone/>
              <a:defRPr sz="8900"/>
            </a:lvl8pPr>
            <a:lvl9pPr lvl="8" rtl="0" algn="ctr">
              <a:spcBef>
                <a:spcPts val="0"/>
              </a:spcBef>
              <a:spcAft>
                <a:spcPts val="0"/>
              </a:spcAft>
              <a:buSzPts val="8900"/>
              <a:buNone/>
              <a:defRPr sz="89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7">
    <p:spTree>
      <p:nvGrpSpPr>
        <p:cNvPr id="633" name="Shape 633"/>
        <p:cNvGrpSpPr/>
        <p:nvPr/>
      </p:nvGrpSpPr>
      <p:grpSpPr>
        <a:xfrm>
          <a:off x="0" y="0"/>
          <a:ext cx="0" cy="0"/>
          <a:chOff x="0" y="0"/>
          <a:chExt cx="0" cy="0"/>
        </a:xfrm>
      </p:grpSpPr>
      <p:sp>
        <p:nvSpPr>
          <p:cNvPr id="634" name="Google Shape;634;p21"/>
          <p:cNvSpPr/>
          <p:nvPr/>
        </p:nvSpPr>
        <p:spPr>
          <a:xfrm flipH="1">
            <a:off x="1304050" y="-1030500"/>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5" name="Google Shape;635;p21"/>
          <p:cNvGrpSpPr/>
          <p:nvPr/>
        </p:nvGrpSpPr>
        <p:grpSpPr>
          <a:xfrm flipH="1" rot="728407">
            <a:off x="382849" y="990148"/>
            <a:ext cx="955859" cy="1138639"/>
            <a:chOff x="1968625" y="515413"/>
            <a:chExt cx="802475" cy="955925"/>
          </a:xfrm>
        </p:grpSpPr>
        <p:sp>
          <p:nvSpPr>
            <p:cNvPr id="636" name="Google Shape;636;p2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1"/>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1"/>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1"/>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1"/>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4" name="Google Shape;644;p21"/>
          <p:cNvGrpSpPr/>
          <p:nvPr/>
        </p:nvGrpSpPr>
        <p:grpSpPr>
          <a:xfrm flipH="1" rot="-712912">
            <a:off x="727221" y="635931"/>
            <a:ext cx="267107" cy="241531"/>
            <a:chOff x="901475" y="940075"/>
            <a:chExt cx="267100" cy="241525"/>
          </a:xfrm>
        </p:grpSpPr>
        <p:sp>
          <p:nvSpPr>
            <p:cNvPr id="645" name="Google Shape;645;p2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7" name="Google Shape;647;p21"/>
          <p:cNvGrpSpPr/>
          <p:nvPr/>
        </p:nvGrpSpPr>
        <p:grpSpPr>
          <a:xfrm>
            <a:off x="7667025" y="783738"/>
            <a:ext cx="1117650" cy="860300"/>
            <a:chOff x="6831900" y="1102100"/>
            <a:chExt cx="1117650" cy="860300"/>
          </a:xfrm>
        </p:grpSpPr>
        <p:sp>
          <p:nvSpPr>
            <p:cNvPr id="648" name="Google Shape;648;p21"/>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1"/>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1"/>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1"/>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2" name="Google Shape;652;p21"/>
          <p:cNvGrpSpPr/>
          <p:nvPr/>
        </p:nvGrpSpPr>
        <p:grpSpPr>
          <a:xfrm>
            <a:off x="7987788" y="1122013"/>
            <a:ext cx="885982" cy="754482"/>
            <a:chOff x="668575" y="730375"/>
            <a:chExt cx="885982" cy="754482"/>
          </a:xfrm>
        </p:grpSpPr>
        <p:sp>
          <p:nvSpPr>
            <p:cNvPr id="653" name="Google Shape;653;p21"/>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1"/>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1"/>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1"/>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7" name="Google Shape;657;p21"/>
          <p:cNvGrpSpPr/>
          <p:nvPr/>
        </p:nvGrpSpPr>
        <p:grpSpPr>
          <a:xfrm flipH="1">
            <a:off x="8561457" y="1876500"/>
            <a:ext cx="267100" cy="241525"/>
            <a:chOff x="901475" y="940075"/>
            <a:chExt cx="267100" cy="241525"/>
          </a:xfrm>
        </p:grpSpPr>
        <p:sp>
          <p:nvSpPr>
            <p:cNvPr id="658" name="Google Shape;658;p2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0" name="Google Shape;660;p21"/>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9">
    <p:spTree>
      <p:nvGrpSpPr>
        <p:cNvPr id="661" name="Shape 661"/>
        <p:cNvGrpSpPr/>
        <p:nvPr/>
      </p:nvGrpSpPr>
      <p:grpSpPr>
        <a:xfrm>
          <a:off x="0" y="0"/>
          <a:ext cx="0" cy="0"/>
          <a:chOff x="0" y="0"/>
          <a:chExt cx="0" cy="0"/>
        </a:xfrm>
      </p:grpSpPr>
      <p:grpSp>
        <p:nvGrpSpPr>
          <p:cNvPr id="662" name="Google Shape;662;p22"/>
          <p:cNvGrpSpPr/>
          <p:nvPr/>
        </p:nvGrpSpPr>
        <p:grpSpPr>
          <a:xfrm>
            <a:off x="47775" y="954900"/>
            <a:ext cx="1117650" cy="860300"/>
            <a:chOff x="6831900" y="1102100"/>
            <a:chExt cx="1117650" cy="860300"/>
          </a:xfrm>
        </p:grpSpPr>
        <p:sp>
          <p:nvSpPr>
            <p:cNvPr id="663" name="Google Shape;663;p22"/>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2"/>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2"/>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2"/>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7" name="Google Shape;667;p22"/>
          <p:cNvGrpSpPr/>
          <p:nvPr/>
        </p:nvGrpSpPr>
        <p:grpSpPr>
          <a:xfrm flipH="1" rot="182211">
            <a:off x="571014" y="864541"/>
            <a:ext cx="873999" cy="1041031"/>
            <a:chOff x="1968625" y="515413"/>
            <a:chExt cx="802475" cy="955925"/>
          </a:xfrm>
        </p:grpSpPr>
        <p:sp>
          <p:nvSpPr>
            <p:cNvPr id="668" name="Google Shape;668;p2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2"/>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2"/>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2"/>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2"/>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6" name="Google Shape;676;p22"/>
          <p:cNvGrpSpPr/>
          <p:nvPr/>
        </p:nvGrpSpPr>
        <p:grpSpPr>
          <a:xfrm rot="712912">
            <a:off x="721463" y="667006"/>
            <a:ext cx="267107" cy="241531"/>
            <a:chOff x="901475" y="940075"/>
            <a:chExt cx="267100" cy="241525"/>
          </a:xfrm>
        </p:grpSpPr>
        <p:sp>
          <p:nvSpPr>
            <p:cNvPr id="677" name="Google Shape;677;p22"/>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2"/>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9" name="Google Shape;679;p22"/>
          <p:cNvGrpSpPr/>
          <p:nvPr/>
        </p:nvGrpSpPr>
        <p:grpSpPr>
          <a:xfrm>
            <a:off x="5065813" y="4114088"/>
            <a:ext cx="885982" cy="754482"/>
            <a:chOff x="668575" y="730375"/>
            <a:chExt cx="885982" cy="754482"/>
          </a:xfrm>
        </p:grpSpPr>
        <p:sp>
          <p:nvSpPr>
            <p:cNvPr id="680" name="Google Shape;680;p2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4" name="Google Shape;684;p22"/>
          <p:cNvGrpSpPr/>
          <p:nvPr/>
        </p:nvGrpSpPr>
        <p:grpSpPr>
          <a:xfrm>
            <a:off x="7835925" y="690399"/>
            <a:ext cx="267100" cy="241525"/>
            <a:chOff x="901475" y="940075"/>
            <a:chExt cx="267100" cy="241525"/>
          </a:xfrm>
        </p:grpSpPr>
        <p:sp>
          <p:nvSpPr>
            <p:cNvPr id="685" name="Google Shape;685;p22"/>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2"/>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7" name="Google Shape;687;p22"/>
          <p:cNvGrpSpPr/>
          <p:nvPr/>
        </p:nvGrpSpPr>
        <p:grpSpPr>
          <a:xfrm>
            <a:off x="7245684" y="693425"/>
            <a:ext cx="496416" cy="422736"/>
            <a:chOff x="668575" y="730375"/>
            <a:chExt cx="885982" cy="754482"/>
          </a:xfrm>
        </p:grpSpPr>
        <p:sp>
          <p:nvSpPr>
            <p:cNvPr id="688" name="Google Shape;688;p2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2" name="Google Shape;692;p22"/>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1">
    <p:spTree>
      <p:nvGrpSpPr>
        <p:cNvPr id="693" name="Shape 693"/>
        <p:cNvGrpSpPr/>
        <p:nvPr/>
      </p:nvGrpSpPr>
      <p:grpSpPr>
        <a:xfrm>
          <a:off x="0" y="0"/>
          <a:ext cx="0" cy="0"/>
          <a:chOff x="0" y="0"/>
          <a:chExt cx="0" cy="0"/>
        </a:xfrm>
      </p:grpSpPr>
      <p:sp>
        <p:nvSpPr>
          <p:cNvPr id="694" name="Google Shape;694;p23"/>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grpSp>
        <p:nvGrpSpPr>
          <p:cNvPr id="695" name="Google Shape;695;p23"/>
          <p:cNvGrpSpPr/>
          <p:nvPr/>
        </p:nvGrpSpPr>
        <p:grpSpPr>
          <a:xfrm rot="-1251761">
            <a:off x="203493" y="804200"/>
            <a:ext cx="1091541" cy="1085552"/>
            <a:chOff x="6950349" y="3121287"/>
            <a:chExt cx="1531035" cy="1522635"/>
          </a:xfrm>
        </p:grpSpPr>
        <p:sp>
          <p:nvSpPr>
            <p:cNvPr id="696" name="Google Shape;696;p23"/>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3"/>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3"/>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3"/>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0" name="Google Shape;700;p23"/>
          <p:cNvGrpSpPr/>
          <p:nvPr/>
        </p:nvGrpSpPr>
        <p:grpSpPr>
          <a:xfrm rot="-2129064">
            <a:off x="1256772" y="1308717"/>
            <a:ext cx="267109" cy="241533"/>
            <a:chOff x="901475" y="940075"/>
            <a:chExt cx="267100" cy="241525"/>
          </a:xfrm>
        </p:grpSpPr>
        <p:sp>
          <p:nvSpPr>
            <p:cNvPr id="701" name="Google Shape;701;p2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3" name="Google Shape;703;p23"/>
          <p:cNvGrpSpPr/>
          <p:nvPr/>
        </p:nvGrpSpPr>
        <p:grpSpPr>
          <a:xfrm rot="4488766">
            <a:off x="7533274" y="3619380"/>
            <a:ext cx="956326" cy="1139196"/>
            <a:chOff x="1968625" y="515413"/>
            <a:chExt cx="802475" cy="955925"/>
          </a:xfrm>
        </p:grpSpPr>
        <p:sp>
          <p:nvSpPr>
            <p:cNvPr id="704" name="Google Shape;704;p23"/>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3"/>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3"/>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3"/>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3"/>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3"/>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3"/>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3"/>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2" name="Google Shape;712;p23"/>
          <p:cNvGrpSpPr/>
          <p:nvPr/>
        </p:nvGrpSpPr>
        <p:grpSpPr>
          <a:xfrm rot="-5868310">
            <a:off x="8634629" y="3699558"/>
            <a:ext cx="267090" cy="241516"/>
            <a:chOff x="901475" y="940075"/>
            <a:chExt cx="267100" cy="241525"/>
          </a:xfrm>
        </p:grpSpPr>
        <p:sp>
          <p:nvSpPr>
            <p:cNvPr id="713" name="Google Shape;713;p2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5" name="Google Shape;715;p23"/>
          <p:cNvGrpSpPr/>
          <p:nvPr/>
        </p:nvGrpSpPr>
        <p:grpSpPr>
          <a:xfrm rot="-4829133">
            <a:off x="8264200" y="3121451"/>
            <a:ext cx="496333" cy="422666"/>
            <a:chOff x="668575" y="730375"/>
            <a:chExt cx="885982" cy="754482"/>
          </a:xfrm>
        </p:grpSpPr>
        <p:sp>
          <p:nvSpPr>
            <p:cNvPr id="716" name="Google Shape;716;p2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0" name="Google Shape;720;p23"/>
          <p:cNvGrpSpPr/>
          <p:nvPr/>
        </p:nvGrpSpPr>
        <p:grpSpPr>
          <a:xfrm>
            <a:off x="7744425" y="776250"/>
            <a:ext cx="885982" cy="754482"/>
            <a:chOff x="668575" y="730375"/>
            <a:chExt cx="885982" cy="754482"/>
          </a:xfrm>
        </p:grpSpPr>
        <p:sp>
          <p:nvSpPr>
            <p:cNvPr id="721" name="Google Shape;721;p2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5" name="Google Shape;725;p23"/>
          <p:cNvGrpSpPr/>
          <p:nvPr/>
        </p:nvGrpSpPr>
        <p:grpSpPr>
          <a:xfrm flipH="1">
            <a:off x="8540182" y="1418750"/>
            <a:ext cx="267100" cy="241525"/>
            <a:chOff x="901475" y="940075"/>
            <a:chExt cx="267100" cy="241525"/>
          </a:xfrm>
        </p:grpSpPr>
        <p:sp>
          <p:nvSpPr>
            <p:cNvPr id="726" name="Google Shape;726;p2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8" name="Google Shape;728;p23"/>
          <p:cNvGrpSpPr/>
          <p:nvPr/>
        </p:nvGrpSpPr>
        <p:grpSpPr>
          <a:xfrm>
            <a:off x="472250" y="2540324"/>
            <a:ext cx="267100" cy="241525"/>
            <a:chOff x="901475" y="940075"/>
            <a:chExt cx="267100" cy="241525"/>
          </a:xfrm>
        </p:grpSpPr>
        <p:sp>
          <p:nvSpPr>
            <p:cNvPr id="729" name="Google Shape;729;p2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1" name="Google Shape;731;p23"/>
          <p:cNvGrpSpPr/>
          <p:nvPr/>
        </p:nvGrpSpPr>
        <p:grpSpPr>
          <a:xfrm>
            <a:off x="633659" y="2121975"/>
            <a:ext cx="496416" cy="422736"/>
            <a:chOff x="668575" y="730375"/>
            <a:chExt cx="885982" cy="754482"/>
          </a:xfrm>
        </p:grpSpPr>
        <p:sp>
          <p:nvSpPr>
            <p:cNvPr id="732" name="Google Shape;732;p2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7">
    <p:spTree>
      <p:nvGrpSpPr>
        <p:cNvPr id="736" name="Shape 736"/>
        <p:cNvGrpSpPr/>
        <p:nvPr/>
      </p:nvGrpSpPr>
      <p:grpSpPr>
        <a:xfrm>
          <a:off x="0" y="0"/>
          <a:ext cx="0" cy="0"/>
          <a:chOff x="0" y="0"/>
          <a:chExt cx="0" cy="0"/>
        </a:xfrm>
      </p:grpSpPr>
      <p:grpSp>
        <p:nvGrpSpPr>
          <p:cNvPr id="737" name="Google Shape;737;p24"/>
          <p:cNvGrpSpPr/>
          <p:nvPr/>
        </p:nvGrpSpPr>
        <p:grpSpPr>
          <a:xfrm>
            <a:off x="356900" y="585213"/>
            <a:ext cx="885982" cy="754482"/>
            <a:chOff x="668575" y="730375"/>
            <a:chExt cx="885982" cy="754482"/>
          </a:xfrm>
        </p:grpSpPr>
        <p:sp>
          <p:nvSpPr>
            <p:cNvPr id="738" name="Google Shape;738;p2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2" name="Google Shape;742;p24"/>
          <p:cNvGrpSpPr/>
          <p:nvPr/>
        </p:nvGrpSpPr>
        <p:grpSpPr>
          <a:xfrm flipH="1">
            <a:off x="233282" y="1402813"/>
            <a:ext cx="267100" cy="241525"/>
            <a:chOff x="901475" y="940075"/>
            <a:chExt cx="267100" cy="241525"/>
          </a:xfrm>
        </p:grpSpPr>
        <p:sp>
          <p:nvSpPr>
            <p:cNvPr id="743" name="Google Shape;743;p2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5" name="Google Shape;745;p24"/>
          <p:cNvGrpSpPr/>
          <p:nvPr/>
        </p:nvGrpSpPr>
        <p:grpSpPr>
          <a:xfrm flipH="1" rot="-9641721">
            <a:off x="4368426" y="4532838"/>
            <a:ext cx="267107" cy="241532"/>
            <a:chOff x="901475" y="940075"/>
            <a:chExt cx="267100" cy="241525"/>
          </a:xfrm>
        </p:grpSpPr>
        <p:sp>
          <p:nvSpPr>
            <p:cNvPr id="746" name="Google Shape;746;p2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8" name="Google Shape;748;p24"/>
          <p:cNvGrpSpPr/>
          <p:nvPr/>
        </p:nvGrpSpPr>
        <p:grpSpPr>
          <a:xfrm flipH="1" rot="-9641902">
            <a:off x="3826883" y="4273888"/>
            <a:ext cx="496410" cy="422731"/>
            <a:chOff x="668575" y="730375"/>
            <a:chExt cx="885982" cy="754482"/>
          </a:xfrm>
        </p:grpSpPr>
        <p:sp>
          <p:nvSpPr>
            <p:cNvPr id="749" name="Google Shape;749;p2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3" name="Google Shape;753;p24"/>
          <p:cNvGrpSpPr/>
          <p:nvPr/>
        </p:nvGrpSpPr>
        <p:grpSpPr>
          <a:xfrm>
            <a:off x="7773450" y="631875"/>
            <a:ext cx="1117650" cy="860300"/>
            <a:chOff x="6831900" y="1102100"/>
            <a:chExt cx="1117650" cy="860300"/>
          </a:xfrm>
        </p:grpSpPr>
        <p:sp>
          <p:nvSpPr>
            <p:cNvPr id="754" name="Google Shape;754;p24"/>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4"/>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4"/>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4"/>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8" name="Google Shape;758;p24"/>
          <p:cNvGrpSpPr/>
          <p:nvPr/>
        </p:nvGrpSpPr>
        <p:grpSpPr>
          <a:xfrm rot="9641721">
            <a:off x="8691072" y="1529538"/>
            <a:ext cx="267107" cy="241532"/>
            <a:chOff x="901475" y="940075"/>
            <a:chExt cx="267100" cy="241525"/>
          </a:xfrm>
        </p:grpSpPr>
        <p:sp>
          <p:nvSpPr>
            <p:cNvPr id="759" name="Google Shape;759;p2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1" name="Google Shape;761;p24"/>
          <p:cNvGrpSpPr/>
          <p:nvPr/>
        </p:nvGrpSpPr>
        <p:grpSpPr>
          <a:xfrm rot="9641902">
            <a:off x="7752374" y="1057951"/>
            <a:ext cx="496410" cy="422731"/>
            <a:chOff x="668575" y="730375"/>
            <a:chExt cx="885982" cy="754482"/>
          </a:xfrm>
        </p:grpSpPr>
        <p:sp>
          <p:nvSpPr>
            <p:cNvPr id="762" name="Google Shape;762;p2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6" name="Google Shape;766;p24"/>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767" name="Google Shape;767;p24"/>
          <p:cNvSpPr/>
          <p:nvPr/>
        </p:nvSpPr>
        <p:spPr>
          <a:xfrm flipH="1" rot="-2057465">
            <a:off x="669565" y="1230662"/>
            <a:ext cx="3203976" cy="3569704"/>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9">
    <p:spTree>
      <p:nvGrpSpPr>
        <p:cNvPr id="768" name="Shape 768"/>
        <p:cNvGrpSpPr/>
        <p:nvPr/>
      </p:nvGrpSpPr>
      <p:grpSpPr>
        <a:xfrm>
          <a:off x="0" y="0"/>
          <a:ext cx="0" cy="0"/>
          <a:chOff x="0" y="0"/>
          <a:chExt cx="0" cy="0"/>
        </a:xfrm>
      </p:grpSpPr>
      <p:sp>
        <p:nvSpPr>
          <p:cNvPr id="769" name="Google Shape;769;p25"/>
          <p:cNvSpPr/>
          <p:nvPr/>
        </p:nvSpPr>
        <p:spPr>
          <a:xfrm flipH="1">
            <a:off x="1217775" y="-842275"/>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0" name="Google Shape;770;p25"/>
          <p:cNvGrpSpPr/>
          <p:nvPr/>
        </p:nvGrpSpPr>
        <p:grpSpPr>
          <a:xfrm rot="-316">
            <a:off x="7888657" y="585258"/>
            <a:ext cx="873976" cy="1041002"/>
            <a:chOff x="1968625" y="515413"/>
            <a:chExt cx="802475" cy="955925"/>
          </a:xfrm>
        </p:grpSpPr>
        <p:sp>
          <p:nvSpPr>
            <p:cNvPr id="771" name="Google Shape;771;p25"/>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5"/>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5"/>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5"/>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5"/>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5"/>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5"/>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5"/>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9" name="Google Shape;779;p25"/>
          <p:cNvGrpSpPr/>
          <p:nvPr/>
        </p:nvGrpSpPr>
        <p:grpSpPr>
          <a:xfrm rot="-3622599">
            <a:off x="7962834" y="1482648"/>
            <a:ext cx="267102" cy="241527"/>
            <a:chOff x="901475" y="940075"/>
            <a:chExt cx="267100" cy="241525"/>
          </a:xfrm>
        </p:grpSpPr>
        <p:sp>
          <p:nvSpPr>
            <p:cNvPr id="780" name="Google Shape;780;p2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2" name="Google Shape;782;p25"/>
          <p:cNvGrpSpPr/>
          <p:nvPr/>
        </p:nvGrpSpPr>
        <p:grpSpPr>
          <a:xfrm flipH="1" rot="1251761">
            <a:off x="1177093" y="3789337"/>
            <a:ext cx="1091541" cy="1085552"/>
            <a:chOff x="6950349" y="3121287"/>
            <a:chExt cx="1531035" cy="1522635"/>
          </a:xfrm>
        </p:grpSpPr>
        <p:sp>
          <p:nvSpPr>
            <p:cNvPr id="783" name="Google Shape;783;p25"/>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5"/>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5"/>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5"/>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7" name="Google Shape;787;p25"/>
          <p:cNvGrpSpPr/>
          <p:nvPr/>
        </p:nvGrpSpPr>
        <p:grpSpPr>
          <a:xfrm>
            <a:off x="362500" y="4184849"/>
            <a:ext cx="267100" cy="241525"/>
            <a:chOff x="901475" y="940075"/>
            <a:chExt cx="267100" cy="241525"/>
          </a:xfrm>
        </p:grpSpPr>
        <p:sp>
          <p:nvSpPr>
            <p:cNvPr id="788" name="Google Shape;788;p2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0" name="Google Shape;790;p25"/>
          <p:cNvGrpSpPr/>
          <p:nvPr/>
        </p:nvGrpSpPr>
        <p:grpSpPr>
          <a:xfrm>
            <a:off x="629609" y="4331300"/>
            <a:ext cx="496416" cy="422736"/>
            <a:chOff x="668575" y="730375"/>
            <a:chExt cx="885982" cy="754482"/>
          </a:xfrm>
        </p:grpSpPr>
        <p:sp>
          <p:nvSpPr>
            <p:cNvPr id="791" name="Google Shape;791;p25"/>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5"/>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5"/>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5"/>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5" name="Google Shape;795;p25"/>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796" name="Google Shape;796;p25"/>
          <p:cNvSpPr txBox="1"/>
          <p:nvPr>
            <p:ph idx="1" type="subTitle"/>
          </p:nvPr>
        </p:nvSpPr>
        <p:spPr>
          <a:xfrm>
            <a:off x="713225" y="1787875"/>
            <a:ext cx="3858900" cy="255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400"/>
              <a:buFont typeface="Barlow"/>
              <a:buChar char="●"/>
              <a:defRPr sz="1600"/>
            </a:lvl1pPr>
            <a:lvl2pPr lvl="1">
              <a:spcBef>
                <a:spcPts val="0"/>
              </a:spcBef>
              <a:spcAft>
                <a:spcPts val="0"/>
              </a:spcAft>
              <a:buClr>
                <a:schemeClr val="lt2"/>
              </a:buClr>
              <a:buSzPts val="1400"/>
              <a:buFont typeface="Barlow"/>
              <a:buChar char="○"/>
              <a:defRPr sz="1600"/>
            </a:lvl2pPr>
            <a:lvl3pPr lvl="2">
              <a:spcBef>
                <a:spcPts val="0"/>
              </a:spcBef>
              <a:spcAft>
                <a:spcPts val="0"/>
              </a:spcAft>
              <a:buClr>
                <a:schemeClr val="lt2"/>
              </a:buClr>
              <a:buSzPts val="1400"/>
              <a:buFont typeface="Barlow"/>
              <a:buChar char="■"/>
              <a:defRPr sz="1600"/>
            </a:lvl3pPr>
            <a:lvl4pPr lvl="3">
              <a:spcBef>
                <a:spcPts val="0"/>
              </a:spcBef>
              <a:spcAft>
                <a:spcPts val="0"/>
              </a:spcAft>
              <a:buClr>
                <a:schemeClr val="lt2"/>
              </a:buClr>
              <a:buSzPts val="1400"/>
              <a:buFont typeface="Barlow"/>
              <a:buChar char="●"/>
              <a:defRPr sz="1600"/>
            </a:lvl4pPr>
            <a:lvl5pPr lvl="4">
              <a:spcBef>
                <a:spcPts val="0"/>
              </a:spcBef>
              <a:spcAft>
                <a:spcPts val="0"/>
              </a:spcAft>
              <a:buClr>
                <a:schemeClr val="lt2"/>
              </a:buClr>
              <a:buSzPts val="1400"/>
              <a:buFont typeface="Barlow"/>
              <a:buChar char="○"/>
              <a:defRPr sz="1600"/>
            </a:lvl5pPr>
            <a:lvl6pPr lvl="5">
              <a:spcBef>
                <a:spcPts val="0"/>
              </a:spcBef>
              <a:spcAft>
                <a:spcPts val="0"/>
              </a:spcAft>
              <a:buClr>
                <a:schemeClr val="lt2"/>
              </a:buClr>
              <a:buSzPts val="1400"/>
              <a:buFont typeface="Barlow"/>
              <a:buChar char="■"/>
              <a:defRPr sz="1600"/>
            </a:lvl6pPr>
            <a:lvl7pPr lvl="6">
              <a:spcBef>
                <a:spcPts val="0"/>
              </a:spcBef>
              <a:spcAft>
                <a:spcPts val="0"/>
              </a:spcAft>
              <a:buClr>
                <a:schemeClr val="lt2"/>
              </a:buClr>
              <a:buSzPts val="1400"/>
              <a:buFont typeface="Barlow"/>
              <a:buChar char="●"/>
              <a:defRPr sz="1600"/>
            </a:lvl7pPr>
            <a:lvl8pPr lvl="7">
              <a:spcBef>
                <a:spcPts val="0"/>
              </a:spcBef>
              <a:spcAft>
                <a:spcPts val="0"/>
              </a:spcAft>
              <a:buClr>
                <a:schemeClr val="lt2"/>
              </a:buClr>
              <a:buSzPts val="1400"/>
              <a:buFont typeface="Barlow"/>
              <a:buChar char="○"/>
              <a:defRPr sz="1600"/>
            </a:lvl8pPr>
            <a:lvl9pPr lvl="8">
              <a:spcBef>
                <a:spcPts val="0"/>
              </a:spcBef>
              <a:spcAft>
                <a:spcPts val="0"/>
              </a:spcAft>
              <a:buClr>
                <a:schemeClr val="lt2"/>
              </a:buClr>
              <a:buSzPts val="1400"/>
              <a:buFont typeface="Barlow"/>
              <a:buChar char="■"/>
              <a:defRPr sz="1600"/>
            </a:lvl9pPr>
          </a:lstStyle>
          <a:p/>
        </p:txBody>
      </p:sp>
      <p:sp>
        <p:nvSpPr>
          <p:cNvPr id="797" name="Google Shape;797;p25"/>
          <p:cNvSpPr txBox="1"/>
          <p:nvPr>
            <p:ph idx="2" type="subTitle"/>
          </p:nvPr>
        </p:nvSpPr>
        <p:spPr>
          <a:xfrm>
            <a:off x="4572125" y="1787875"/>
            <a:ext cx="3858900" cy="2559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1400"/>
              <a:buFont typeface="Barlow"/>
              <a:buChar char="●"/>
              <a:defRPr sz="1600"/>
            </a:lvl1pPr>
            <a:lvl2pPr lvl="1" rtl="0">
              <a:spcBef>
                <a:spcPts val="0"/>
              </a:spcBef>
              <a:spcAft>
                <a:spcPts val="0"/>
              </a:spcAft>
              <a:buClr>
                <a:schemeClr val="lt2"/>
              </a:buClr>
              <a:buSzPts val="1400"/>
              <a:buFont typeface="Barlow"/>
              <a:buChar char="○"/>
              <a:defRPr sz="1600"/>
            </a:lvl2pPr>
            <a:lvl3pPr lvl="2" rtl="0">
              <a:spcBef>
                <a:spcPts val="0"/>
              </a:spcBef>
              <a:spcAft>
                <a:spcPts val="0"/>
              </a:spcAft>
              <a:buClr>
                <a:schemeClr val="lt2"/>
              </a:buClr>
              <a:buSzPts val="1400"/>
              <a:buFont typeface="Barlow"/>
              <a:buChar char="■"/>
              <a:defRPr sz="1600"/>
            </a:lvl3pPr>
            <a:lvl4pPr lvl="3" rtl="0">
              <a:spcBef>
                <a:spcPts val="0"/>
              </a:spcBef>
              <a:spcAft>
                <a:spcPts val="0"/>
              </a:spcAft>
              <a:buClr>
                <a:schemeClr val="lt2"/>
              </a:buClr>
              <a:buSzPts val="1400"/>
              <a:buFont typeface="Barlow"/>
              <a:buChar char="●"/>
              <a:defRPr sz="1600"/>
            </a:lvl4pPr>
            <a:lvl5pPr lvl="4" rtl="0">
              <a:spcBef>
                <a:spcPts val="0"/>
              </a:spcBef>
              <a:spcAft>
                <a:spcPts val="0"/>
              </a:spcAft>
              <a:buClr>
                <a:schemeClr val="lt2"/>
              </a:buClr>
              <a:buSzPts val="1400"/>
              <a:buFont typeface="Barlow"/>
              <a:buChar char="○"/>
              <a:defRPr sz="1600"/>
            </a:lvl5pPr>
            <a:lvl6pPr lvl="5" rtl="0">
              <a:spcBef>
                <a:spcPts val="0"/>
              </a:spcBef>
              <a:spcAft>
                <a:spcPts val="0"/>
              </a:spcAft>
              <a:buClr>
                <a:schemeClr val="lt2"/>
              </a:buClr>
              <a:buSzPts val="1400"/>
              <a:buFont typeface="Barlow"/>
              <a:buChar char="■"/>
              <a:defRPr sz="1600"/>
            </a:lvl6pPr>
            <a:lvl7pPr lvl="6" rtl="0">
              <a:spcBef>
                <a:spcPts val="0"/>
              </a:spcBef>
              <a:spcAft>
                <a:spcPts val="0"/>
              </a:spcAft>
              <a:buClr>
                <a:schemeClr val="lt2"/>
              </a:buClr>
              <a:buSzPts val="1400"/>
              <a:buFont typeface="Barlow"/>
              <a:buChar char="●"/>
              <a:defRPr sz="1600"/>
            </a:lvl7pPr>
            <a:lvl8pPr lvl="7" rtl="0">
              <a:spcBef>
                <a:spcPts val="0"/>
              </a:spcBef>
              <a:spcAft>
                <a:spcPts val="0"/>
              </a:spcAft>
              <a:buClr>
                <a:schemeClr val="lt2"/>
              </a:buClr>
              <a:buSzPts val="1400"/>
              <a:buFont typeface="Barlow"/>
              <a:buChar char="○"/>
              <a:defRPr sz="1600"/>
            </a:lvl8pPr>
            <a:lvl9pPr lvl="8" rtl="0">
              <a:spcBef>
                <a:spcPts val="0"/>
              </a:spcBef>
              <a:spcAft>
                <a:spcPts val="0"/>
              </a:spcAft>
              <a:buClr>
                <a:schemeClr val="lt2"/>
              </a:buClr>
              <a:buSzPts val="1400"/>
              <a:buFont typeface="Barlow"/>
              <a:buChar char="■"/>
              <a:defRPr sz="16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0">
    <p:spTree>
      <p:nvGrpSpPr>
        <p:cNvPr id="798" name="Shape 798"/>
        <p:cNvGrpSpPr/>
        <p:nvPr/>
      </p:nvGrpSpPr>
      <p:grpSpPr>
        <a:xfrm>
          <a:off x="0" y="0"/>
          <a:ext cx="0" cy="0"/>
          <a:chOff x="0" y="0"/>
          <a:chExt cx="0" cy="0"/>
        </a:xfrm>
      </p:grpSpPr>
      <p:grpSp>
        <p:nvGrpSpPr>
          <p:cNvPr id="799" name="Google Shape;799;p26"/>
          <p:cNvGrpSpPr/>
          <p:nvPr/>
        </p:nvGrpSpPr>
        <p:grpSpPr>
          <a:xfrm flipH="1" rot="-863686">
            <a:off x="4062201" y="3952241"/>
            <a:ext cx="267098" cy="241524"/>
            <a:chOff x="901475" y="940075"/>
            <a:chExt cx="267100" cy="241525"/>
          </a:xfrm>
        </p:grpSpPr>
        <p:sp>
          <p:nvSpPr>
            <p:cNvPr id="800" name="Google Shape;800;p2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2" name="Google Shape;802;p26"/>
          <p:cNvSpPr/>
          <p:nvPr/>
        </p:nvSpPr>
        <p:spPr>
          <a:xfrm flipH="1">
            <a:off x="1456450" y="-878100"/>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3" name="Google Shape;803;p26"/>
          <p:cNvGrpSpPr/>
          <p:nvPr/>
        </p:nvGrpSpPr>
        <p:grpSpPr>
          <a:xfrm flipH="1" rot="-863686">
            <a:off x="4192431" y="4021121"/>
            <a:ext cx="885977" cy="754478"/>
            <a:chOff x="668575" y="730375"/>
            <a:chExt cx="885982" cy="754482"/>
          </a:xfrm>
        </p:grpSpPr>
        <p:sp>
          <p:nvSpPr>
            <p:cNvPr id="804" name="Google Shape;804;p26"/>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6"/>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6"/>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6"/>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8" name="Google Shape;808;p26"/>
          <p:cNvGrpSpPr/>
          <p:nvPr/>
        </p:nvGrpSpPr>
        <p:grpSpPr>
          <a:xfrm rot="1078811">
            <a:off x="7818622" y="3462141"/>
            <a:ext cx="1117693" cy="860333"/>
            <a:chOff x="6831900" y="1102100"/>
            <a:chExt cx="1117650" cy="860300"/>
          </a:xfrm>
        </p:grpSpPr>
        <p:sp>
          <p:nvSpPr>
            <p:cNvPr id="809" name="Google Shape;809;p26"/>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6"/>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6"/>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6"/>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3" name="Google Shape;813;p26"/>
          <p:cNvGrpSpPr/>
          <p:nvPr/>
        </p:nvGrpSpPr>
        <p:grpSpPr>
          <a:xfrm rot="2247907">
            <a:off x="7455605" y="3704382"/>
            <a:ext cx="956329" cy="1139199"/>
            <a:chOff x="1968625" y="515413"/>
            <a:chExt cx="802475" cy="955925"/>
          </a:xfrm>
        </p:grpSpPr>
        <p:sp>
          <p:nvSpPr>
            <p:cNvPr id="814" name="Google Shape;814;p26"/>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6"/>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6"/>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6"/>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6"/>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6"/>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6"/>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6"/>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2" name="Google Shape;822;p26"/>
          <p:cNvGrpSpPr/>
          <p:nvPr/>
        </p:nvGrpSpPr>
        <p:grpSpPr>
          <a:xfrm flipH="1" rot="5649473">
            <a:off x="8338545" y="4510258"/>
            <a:ext cx="267082" cy="241509"/>
            <a:chOff x="901475" y="940075"/>
            <a:chExt cx="267100" cy="241525"/>
          </a:xfrm>
        </p:grpSpPr>
        <p:sp>
          <p:nvSpPr>
            <p:cNvPr id="823" name="Google Shape;823;p2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5" name="Google Shape;825;p26"/>
          <p:cNvGrpSpPr/>
          <p:nvPr/>
        </p:nvGrpSpPr>
        <p:grpSpPr>
          <a:xfrm>
            <a:off x="346100" y="799624"/>
            <a:ext cx="267100" cy="241525"/>
            <a:chOff x="901475" y="940075"/>
            <a:chExt cx="267100" cy="241525"/>
          </a:xfrm>
        </p:grpSpPr>
        <p:sp>
          <p:nvSpPr>
            <p:cNvPr id="826" name="Google Shape;826;p2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8" name="Google Shape;828;p26"/>
          <p:cNvGrpSpPr/>
          <p:nvPr/>
        </p:nvGrpSpPr>
        <p:grpSpPr>
          <a:xfrm>
            <a:off x="613209" y="946075"/>
            <a:ext cx="496416" cy="422736"/>
            <a:chOff x="668575" y="730375"/>
            <a:chExt cx="885982" cy="754482"/>
          </a:xfrm>
        </p:grpSpPr>
        <p:sp>
          <p:nvSpPr>
            <p:cNvPr id="829" name="Google Shape;829;p26"/>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6"/>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6"/>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6"/>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3" name="Google Shape;833;p26"/>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834" name="Google Shape;834;p26"/>
          <p:cNvSpPr txBox="1"/>
          <p:nvPr>
            <p:ph idx="1" type="subTitle"/>
          </p:nvPr>
        </p:nvSpPr>
        <p:spPr>
          <a:xfrm>
            <a:off x="713225" y="1787875"/>
            <a:ext cx="3858900" cy="2559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1400"/>
              <a:buFont typeface="Barlow"/>
              <a:buChar char="●"/>
              <a:defRPr sz="1600"/>
            </a:lvl1pPr>
            <a:lvl2pPr lvl="1" rtl="0">
              <a:spcBef>
                <a:spcPts val="0"/>
              </a:spcBef>
              <a:spcAft>
                <a:spcPts val="0"/>
              </a:spcAft>
              <a:buClr>
                <a:schemeClr val="lt2"/>
              </a:buClr>
              <a:buSzPts val="1400"/>
              <a:buFont typeface="Barlow"/>
              <a:buChar char="○"/>
              <a:defRPr sz="1600"/>
            </a:lvl2pPr>
            <a:lvl3pPr lvl="2" rtl="0">
              <a:spcBef>
                <a:spcPts val="0"/>
              </a:spcBef>
              <a:spcAft>
                <a:spcPts val="0"/>
              </a:spcAft>
              <a:buClr>
                <a:schemeClr val="lt2"/>
              </a:buClr>
              <a:buSzPts val="1400"/>
              <a:buFont typeface="Barlow"/>
              <a:buChar char="■"/>
              <a:defRPr sz="1600"/>
            </a:lvl3pPr>
            <a:lvl4pPr lvl="3" rtl="0">
              <a:spcBef>
                <a:spcPts val="0"/>
              </a:spcBef>
              <a:spcAft>
                <a:spcPts val="0"/>
              </a:spcAft>
              <a:buClr>
                <a:schemeClr val="lt2"/>
              </a:buClr>
              <a:buSzPts val="1400"/>
              <a:buFont typeface="Barlow"/>
              <a:buChar char="●"/>
              <a:defRPr sz="1600"/>
            </a:lvl4pPr>
            <a:lvl5pPr lvl="4" rtl="0">
              <a:spcBef>
                <a:spcPts val="0"/>
              </a:spcBef>
              <a:spcAft>
                <a:spcPts val="0"/>
              </a:spcAft>
              <a:buClr>
                <a:schemeClr val="lt2"/>
              </a:buClr>
              <a:buSzPts val="1400"/>
              <a:buFont typeface="Barlow"/>
              <a:buChar char="○"/>
              <a:defRPr sz="1600"/>
            </a:lvl5pPr>
            <a:lvl6pPr lvl="5" rtl="0">
              <a:spcBef>
                <a:spcPts val="0"/>
              </a:spcBef>
              <a:spcAft>
                <a:spcPts val="0"/>
              </a:spcAft>
              <a:buClr>
                <a:schemeClr val="lt2"/>
              </a:buClr>
              <a:buSzPts val="1400"/>
              <a:buFont typeface="Barlow"/>
              <a:buChar char="■"/>
              <a:defRPr sz="1600"/>
            </a:lvl6pPr>
            <a:lvl7pPr lvl="6" rtl="0">
              <a:spcBef>
                <a:spcPts val="0"/>
              </a:spcBef>
              <a:spcAft>
                <a:spcPts val="0"/>
              </a:spcAft>
              <a:buClr>
                <a:schemeClr val="lt2"/>
              </a:buClr>
              <a:buSzPts val="1400"/>
              <a:buFont typeface="Barlow"/>
              <a:buChar char="●"/>
              <a:defRPr sz="1600"/>
            </a:lvl7pPr>
            <a:lvl8pPr lvl="7" rtl="0">
              <a:spcBef>
                <a:spcPts val="0"/>
              </a:spcBef>
              <a:spcAft>
                <a:spcPts val="0"/>
              </a:spcAft>
              <a:buClr>
                <a:schemeClr val="lt2"/>
              </a:buClr>
              <a:buSzPts val="1400"/>
              <a:buFont typeface="Barlow"/>
              <a:buChar char="○"/>
              <a:defRPr sz="1600"/>
            </a:lvl8pPr>
            <a:lvl9pPr lvl="8" rtl="0">
              <a:spcBef>
                <a:spcPts val="0"/>
              </a:spcBef>
              <a:spcAft>
                <a:spcPts val="0"/>
              </a:spcAft>
              <a:buClr>
                <a:schemeClr val="lt2"/>
              </a:buClr>
              <a:buSzPts val="1400"/>
              <a:buFont typeface="Barlow"/>
              <a:buChar char="■"/>
              <a:defRPr sz="1600"/>
            </a:lvl9pPr>
          </a:lstStyle>
          <a:p/>
        </p:txBody>
      </p:sp>
      <p:sp>
        <p:nvSpPr>
          <p:cNvPr id="835" name="Google Shape;835;p26"/>
          <p:cNvSpPr txBox="1"/>
          <p:nvPr>
            <p:ph idx="2" type="subTitle"/>
          </p:nvPr>
        </p:nvSpPr>
        <p:spPr>
          <a:xfrm>
            <a:off x="4572125" y="1787875"/>
            <a:ext cx="3858900" cy="2559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1400"/>
              <a:buFont typeface="Barlow"/>
              <a:buChar char="●"/>
              <a:defRPr sz="1600"/>
            </a:lvl1pPr>
            <a:lvl2pPr lvl="1" rtl="0">
              <a:spcBef>
                <a:spcPts val="0"/>
              </a:spcBef>
              <a:spcAft>
                <a:spcPts val="0"/>
              </a:spcAft>
              <a:buClr>
                <a:schemeClr val="lt2"/>
              </a:buClr>
              <a:buSzPts val="1400"/>
              <a:buFont typeface="Barlow"/>
              <a:buChar char="○"/>
              <a:defRPr sz="1600"/>
            </a:lvl2pPr>
            <a:lvl3pPr lvl="2" rtl="0">
              <a:spcBef>
                <a:spcPts val="0"/>
              </a:spcBef>
              <a:spcAft>
                <a:spcPts val="0"/>
              </a:spcAft>
              <a:buClr>
                <a:schemeClr val="lt2"/>
              </a:buClr>
              <a:buSzPts val="1400"/>
              <a:buFont typeface="Barlow"/>
              <a:buChar char="■"/>
              <a:defRPr sz="1600"/>
            </a:lvl3pPr>
            <a:lvl4pPr lvl="3" rtl="0">
              <a:spcBef>
                <a:spcPts val="0"/>
              </a:spcBef>
              <a:spcAft>
                <a:spcPts val="0"/>
              </a:spcAft>
              <a:buClr>
                <a:schemeClr val="lt2"/>
              </a:buClr>
              <a:buSzPts val="1400"/>
              <a:buFont typeface="Barlow"/>
              <a:buChar char="●"/>
              <a:defRPr sz="1600"/>
            </a:lvl4pPr>
            <a:lvl5pPr lvl="4" rtl="0">
              <a:spcBef>
                <a:spcPts val="0"/>
              </a:spcBef>
              <a:spcAft>
                <a:spcPts val="0"/>
              </a:spcAft>
              <a:buClr>
                <a:schemeClr val="lt2"/>
              </a:buClr>
              <a:buSzPts val="1400"/>
              <a:buFont typeface="Barlow"/>
              <a:buChar char="○"/>
              <a:defRPr sz="1600"/>
            </a:lvl5pPr>
            <a:lvl6pPr lvl="5" rtl="0">
              <a:spcBef>
                <a:spcPts val="0"/>
              </a:spcBef>
              <a:spcAft>
                <a:spcPts val="0"/>
              </a:spcAft>
              <a:buClr>
                <a:schemeClr val="lt2"/>
              </a:buClr>
              <a:buSzPts val="1400"/>
              <a:buFont typeface="Barlow"/>
              <a:buChar char="■"/>
              <a:defRPr sz="1600"/>
            </a:lvl6pPr>
            <a:lvl7pPr lvl="6" rtl="0">
              <a:spcBef>
                <a:spcPts val="0"/>
              </a:spcBef>
              <a:spcAft>
                <a:spcPts val="0"/>
              </a:spcAft>
              <a:buClr>
                <a:schemeClr val="lt2"/>
              </a:buClr>
              <a:buSzPts val="1400"/>
              <a:buFont typeface="Barlow"/>
              <a:buChar char="●"/>
              <a:defRPr sz="1600"/>
            </a:lvl7pPr>
            <a:lvl8pPr lvl="7" rtl="0">
              <a:spcBef>
                <a:spcPts val="0"/>
              </a:spcBef>
              <a:spcAft>
                <a:spcPts val="0"/>
              </a:spcAft>
              <a:buClr>
                <a:schemeClr val="lt2"/>
              </a:buClr>
              <a:buSzPts val="1400"/>
              <a:buFont typeface="Barlow"/>
              <a:buChar char="○"/>
              <a:defRPr sz="1600"/>
            </a:lvl8pPr>
            <a:lvl9pPr lvl="8" rtl="0">
              <a:spcBef>
                <a:spcPts val="0"/>
              </a:spcBef>
              <a:spcAft>
                <a:spcPts val="0"/>
              </a:spcAft>
              <a:buClr>
                <a:schemeClr val="lt2"/>
              </a:buClr>
              <a:buSzPts val="1400"/>
              <a:buFont typeface="Barlow"/>
              <a:buChar char="■"/>
              <a:defRPr sz="16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21">
    <p:spTree>
      <p:nvGrpSpPr>
        <p:cNvPr id="836" name="Shape 836"/>
        <p:cNvGrpSpPr/>
        <p:nvPr/>
      </p:nvGrpSpPr>
      <p:grpSpPr>
        <a:xfrm>
          <a:off x="0" y="0"/>
          <a:ext cx="0" cy="0"/>
          <a:chOff x="0" y="0"/>
          <a:chExt cx="0" cy="0"/>
        </a:xfrm>
      </p:grpSpPr>
      <p:sp>
        <p:nvSpPr>
          <p:cNvPr id="837" name="Google Shape;837;p27"/>
          <p:cNvSpPr/>
          <p:nvPr/>
        </p:nvSpPr>
        <p:spPr>
          <a:xfrm flipH="1" rot="10800000">
            <a:off x="859325" y="-878175"/>
            <a:ext cx="6898176"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8" name="Google Shape;838;p27"/>
          <p:cNvGrpSpPr/>
          <p:nvPr/>
        </p:nvGrpSpPr>
        <p:grpSpPr>
          <a:xfrm flipH="1" rot="-676987">
            <a:off x="285157" y="913535"/>
            <a:ext cx="874016" cy="1041053"/>
            <a:chOff x="1968625" y="515413"/>
            <a:chExt cx="802475" cy="955925"/>
          </a:xfrm>
        </p:grpSpPr>
        <p:sp>
          <p:nvSpPr>
            <p:cNvPr id="839" name="Google Shape;839;p27"/>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7"/>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7"/>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7"/>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7"/>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7"/>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7"/>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7"/>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7" name="Google Shape;847;p27"/>
          <p:cNvGrpSpPr/>
          <p:nvPr/>
        </p:nvGrpSpPr>
        <p:grpSpPr>
          <a:xfrm rot="-2129064">
            <a:off x="4690409" y="4559317"/>
            <a:ext cx="267109" cy="241533"/>
            <a:chOff x="901475" y="940075"/>
            <a:chExt cx="267100" cy="241525"/>
          </a:xfrm>
        </p:grpSpPr>
        <p:sp>
          <p:nvSpPr>
            <p:cNvPr id="848" name="Google Shape;848;p2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0" name="Google Shape;850;p27"/>
          <p:cNvGrpSpPr/>
          <p:nvPr/>
        </p:nvGrpSpPr>
        <p:grpSpPr>
          <a:xfrm rot="-2128979">
            <a:off x="4217786" y="4262231"/>
            <a:ext cx="496366" cy="422694"/>
            <a:chOff x="668575" y="730375"/>
            <a:chExt cx="885982" cy="754482"/>
          </a:xfrm>
        </p:grpSpPr>
        <p:sp>
          <p:nvSpPr>
            <p:cNvPr id="851" name="Google Shape;851;p27"/>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7"/>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7"/>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7"/>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5" name="Google Shape;855;p27"/>
          <p:cNvGrpSpPr/>
          <p:nvPr/>
        </p:nvGrpSpPr>
        <p:grpSpPr>
          <a:xfrm flipH="1" rot="1986793">
            <a:off x="1224067" y="1457869"/>
            <a:ext cx="267102" cy="241527"/>
            <a:chOff x="901475" y="940075"/>
            <a:chExt cx="267100" cy="241525"/>
          </a:xfrm>
        </p:grpSpPr>
        <p:sp>
          <p:nvSpPr>
            <p:cNvPr id="856" name="Google Shape;856;p2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8" name="Google Shape;858;p27"/>
          <p:cNvGrpSpPr/>
          <p:nvPr/>
        </p:nvGrpSpPr>
        <p:grpSpPr>
          <a:xfrm rot="-7371157">
            <a:off x="7991092" y="1585501"/>
            <a:ext cx="267110" cy="241534"/>
            <a:chOff x="901475" y="940075"/>
            <a:chExt cx="267100" cy="241525"/>
          </a:xfrm>
        </p:grpSpPr>
        <p:sp>
          <p:nvSpPr>
            <p:cNvPr id="859" name="Google Shape;859;p2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1" name="Google Shape;861;p27"/>
          <p:cNvGrpSpPr/>
          <p:nvPr/>
        </p:nvGrpSpPr>
        <p:grpSpPr>
          <a:xfrm rot="-7370860">
            <a:off x="7435218" y="1408849"/>
            <a:ext cx="496398" cy="422721"/>
            <a:chOff x="668575" y="730375"/>
            <a:chExt cx="885982" cy="754482"/>
          </a:xfrm>
        </p:grpSpPr>
        <p:sp>
          <p:nvSpPr>
            <p:cNvPr id="862" name="Google Shape;862;p27"/>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7"/>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7"/>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7"/>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6" name="Google Shape;866;p27"/>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867" name="Google Shape;867;p27"/>
          <p:cNvSpPr txBox="1"/>
          <p:nvPr>
            <p:ph idx="1" type="subTitle"/>
          </p:nvPr>
        </p:nvSpPr>
        <p:spPr>
          <a:xfrm>
            <a:off x="561300" y="1912138"/>
            <a:ext cx="4010100" cy="243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1400"/>
              <a:buFont typeface="Barlow"/>
              <a:buChar char="●"/>
              <a:defRPr sz="1600"/>
            </a:lvl1pPr>
            <a:lvl2pPr lvl="1" rtl="0">
              <a:spcBef>
                <a:spcPts val="0"/>
              </a:spcBef>
              <a:spcAft>
                <a:spcPts val="0"/>
              </a:spcAft>
              <a:buClr>
                <a:schemeClr val="lt2"/>
              </a:buClr>
              <a:buSzPts val="1400"/>
              <a:buFont typeface="Barlow"/>
              <a:buChar char="○"/>
              <a:defRPr sz="1600"/>
            </a:lvl2pPr>
            <a:lvl3pPr lvl="2" rtl="0">
              <a:spcBef>
                <a:spcPts val="0"/>
              </a:spcBef>
              <a:spcAft>
                <a:spcPts val="0"/>
              </a:spcAft>
              <a:buClr>
                <a:schemeClr val="lt2"/>
              </a:buClr>
              <a:buSzPts val="1400"/>
              <a:buFont typeface="Barlow"/>
              <a:buChar char="■"/>
              <a:defRPr sz="1600"/>
            </a:lvl3pPr>
            <a:lvl4pPr lvl="3" rtl="0">
              <a:spcBef>
                <a:spcPts val="0"/>
              </a:spcBef>
              <a:spcAft>
                <a:spcPts val="0"/>
              </a:spcAft>
              <a:buClr>
                <a:schemeClr val="lt2"/>
              </a:buClr>
              <a:buSzPts val="1400"/>
              <a:buFont typeface="Barlow"/>
              <a:buChar char="●"/>
              <a:defRPr sz="1600"/>
            </a:lvl4pPr>
            <a:lvl5pPr lvl="4" rtl="0">
              <a:spcBef>
                <a:spcPts val="0"/>
              </a:spcBef>
              <a:spcAft>
                <a:spcPts val="0"/>
              </a:spcAft>
              <a:buClr>
                <a:schemeClr val="lt2"/>
              </a:buClr>
              <a:buSzPts val="1400"/>
              <a:buFont typeface="Barlow"/>
              <a:buChar char="○"/>
              <a:defRPr sz="1600"/>
            </a:lvl5pPr>
            <a:lvl6pPr lvl="5" rtl="0">
              <a:spcBef>
                <a:spcPts val="0"/>
              </a:spcBef>
              <a:spcAft>
                <a:spcPts val="0"/>
              </a:spcAft>
              <a:buClr>
                <a:schemeClr val="lt2"/>
              </a:buClr>
              <a:buSzPts val="1400"/>
              <a:buFont typeface="Barlow"/>
              <a:buChar char="■"/>
              <a:defRPr sz="1600"/>
            </a:lvl6pPr>
            <a:lvl7pPr lvl="6" rtl="0">
              <a:spcBef>
                <a:spcPts val="0"/>
              </a:spcBef>
              <a:spcAft>
                <a:spcPts val="0"/>
              </a:spcAft>
              <a:buClr>
                <a:schemeClr val="lt2"/>
              </a:buClr>
              <a:buSzPts val="1400"/>
              <a:buFont typeface="Barlow"/>
              <a:buChar char="●"/>
              <a:defRPr sz="1600"/>
            </a:lvl7pPr>
            <a:lvl8pPr lvl="7" rtl="0">
              <a:spcBef>
                <a:spcPts val="0"/>
              </a:spcBef>
              <a:spcAft>
                <a:spcPts val="0"/>
              </a:spcAft>
              <a:buClr>
                <a:schemeClr val="lt2"/>
              </a:buClr>
              <a:buSzPts val="1400"/>
              <a:buFont typeface="Barlow"/>
              <a:buChar char="○"/>
              <a:defRPr sz="1600"/>
            </a:lvl8pPr>
            <a:lvl9pPr lvl="8" rtl="0">
              <a:spcBef>
                <a:spcPts val="0"/>
              </a:spcBef>
              <a:spcAft>
                <a:spcPts val="0"/>
              </a:spcAft>
              <a:buClr>
                <a:schemeClr val="lt2"/>
              </a:buClr>
              <a:buSzPts val="1400"/>
              <a:buFont typeface="Barlow"/>
              <a:buChar char="■"/>
              <a:defRPr sz="1600"/>
            </a:lvl9pPr>
          </a:lstStyle>
          <a:p/>
        </p:txBody>
      </p:sp>
      <p:sp>
        <p:nvSpPr>
          <p:cNvPr id="868" name="Google Shape;868;p27"/>
          <p:cNvSpPr txBox="1"/>
          <p:nvPr>
            <p:ph idx="2" type="subTitle"/>
          </p:nvPr>
        </p:nvSpPr>
        <p:spPr>
          <a:xfrm>
            <a:off x="4572600" y="1912138"/>
            <a:ext cx="4010100" cy="243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1400"/>
              <a:buFont typeface="Barlow"/>
              <a:buChar char="●"/>
              <a:defRPr sz="1600"/>
            </a:lvl1pPr>
            <a:lvl2pPr lvl="1" rtl="0">
              <a:spcBef>
                <a:spcPts val="0"/>
              </a:spcBef>
              <a:spcAft>
                <a:spcPts val="0"/>
              </a:spcAft>
              <a:buClr>
                <a:schemeClr val="lt2"/>
              </a:buClr>
              <a:buSzPts val="1400"/>
              <a:buFont typeface="Barlow"/>
              <a:buChar char="○"/>
              <a:defRPr sz="1600"/>
            </a:lvl2pPr>
            <a:lvl3pPr lvl="2" rtl="0">
              <a:spcBef>
                <a:spcPts val="0"/>
              </a:spcBef>
              <a:spcAft>
                <a:spcPts val="0"/>
              </a:spcAft>
              <a:buClr>
                <a:schemeClr val="lt2"/>
              </a:buClr>
              <a:buSzPts val="1400"/>
              <a:buFont typeface="Barlow"/>
              <a:buChar char="■"/>
              <a:defRPr sz="1600"/>
            </a:lvl3pPr>
            <a:lvl4pPr lvl="3" rtl="0">
              <a:spcBef>
                <a:spcPts val="0"/>
              </a:spcBef>
              <a:spcAft>
                <a:spcPts val="0"/>
              </a:spcAft>
              <a:buClr>
                <a:schemeClr val="lt2"/>
              </a:buClr>
              <a:buSzPts val="1400"/>
              <a:buFont typeface="Barlow"/>
              <a:buChar char="●"/>
              <a:defRPr sz="1600"/>
            </a:lvl4pPr>
            <a:lvl5pPr lvl="4" rtl="0">
              <a:spcBef>
                <a:spcPts val="0"/>
              </a:spcBef>
              <a:spcAft>
                <a:spcPts val="0"/>
              </a:spcAft>
              <a:buClr>
                <a:schemeClr val="lt2"/>
              </a:buClr>
              <a:buSzPts val="1400"/>
              <a:buFont typeface="Barlow"/>
              <a:buChar char="○"/>
              <a:defRPr sz="1600"/>
            </a:lvl5pPr>
            <a:lvl6pPr lvl="5" rtl="0">
              <a:spcBef>
                <a:spcPts val="0"/>
              </a:spcBef>
              <a:spcAft>
                <a:spcPts val="0"/>
              </a:spcAft>
              <a:buClr>
                <a:schemeClr val="lt2"/>
              </a:buClr>
              <a:buSzPts val="1400"/>
              <a:buFont typeface="Barlow"/>
              <a:buChar char="■"/>
              <a:defRPr sz="1600"/>
            </a:lvl6pPr>
            <a:lvl7pPr lvl="6" rtl="0">
              <a:spcBef>
                <a:spcPts val="0"/>
              </a:spcBef>
              <a:spcAft>
                <a:spcPts val="0"/>
              </a:spcAft>
              <a:buClr>
                <a:schemeClr val="lt2"/>
              </a:buClr>
              <a:buSzPts val="1400"/>
              <a:buFont typeface="Barlow"/>
              <a:buChar char="●"/>
              <a:defRPr sz="1600"/>
            </a:lvl7pPr>
            <a:lvl8pPr lvl="7" rtl="0">
              <a:spcBef>
                <a:spcPts val="0"/>
              </a:spcBef>
              <a:spcAft>
                <a:spcPts val="0"/>
              </a:spcAft>
              <a:buClr>
                <a:schemeClr val="lt2"/>
              </a:buClr>
              <a:buSzPts val="1400"/>
              <a:buFont typeface="Barlow"/>
              <a:buChar char="○"/>
              <a:defRPr sz="1600"/>
            </a:lvl8pPr>
            <a:lvl9pPr lvl="8" rtl="0">
              <a:spcBef>
                <a:spcPts val="0"/>
              </a:spcBef>
              <a:spcAft>
                <a:spcPts val="0"/>
              </a:spcAft>
              <a:buClr>
                <a:schemeClr val="lt2"/>
              </a:buClr>
              <a:buSzPts val="1400"/>
              <a:buFont typeface="Barlow"/>
              <a:buChar char="■"/>
              <a:defRPr sz="16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4">
    <p:spTree>
      <p:nvGrpSpPr>
        <p:cNvPr id="869" name="Shape 869"/>
        <p:cNvGrpSpPr/>
        <p:nvPr/>
      </p:nvGrpSpPr>
      <p:grpSpPr>
        <a:xfrm>
          <a:off x="0" y="0"/>
          <a:ext cx="0" cy="0"/>
          <a:chOff x="0" y="0"/>
          <a:chExt cx="0" cy="0"/>
        </a:xfrm>
      </p:grpSpPr>
      <p:sp>
        <p:nvSpPr>
          <p:cNvPr id="870" name="Google Shape;870;p28"/>
          <p:cNvSpPr/>
          <p:nvPr/>
        </p:nvSpPr>
        <p:spPr>
          <a:xfrm rot="10800000">
            <a:off x="4488982" y="1368443"/>
            <a:ext cx="4862268" cy="4031532"/>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1" name="Google Shape;871;p28"/>
          <p:cNvGrpSpPr/>
          <p:nvPr/>
        </p:nvGrpSpPr>
        <p:grpSpPr>
          <a:xfrm rot="-6646923">
            <a:off x="7550564" y="410540"/>
            <a:ext cx="885947" cy="754453"/>
            <a:chOff x="668575" y="730375"/>
            <a:chExt cx="885982" cy="754482"/>
          </a:xfrm>
        </p:grpSpPr>
        <p:sp>
          <p:nvSpPr>
            <p:cNvPr id="872" name="Google Shape;872;p28"/>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8"/>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8"/>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8"/>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6" name="Google Shape;876;p28"/>
          <p:cNvGrpSpPr/>
          <p:nvPr/>
        </p:nvGrpSpPr>
        <p:grpSpPr>
          <a:xfrm flipH="1" rot="-6646923">
            <a:off x="8452317" y="1017133"/>
            <a:ext cx="267089" cy="241515"/>
            <a:chOff x="901475" y="940075"/>
            <a:chExt cx="267100" cy="241525"/>
          </a:xfrm>
        </p:grpSpPr>
        <p:sp>
          <p:nvSpPr>
            <p:cNvPr id="877" name="Google Shape;877;p2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9" name="Google Shape;879;p28"/>
          <p:cNvGrpSpPr/>
          <p:nvPr/>
        </p:nvGrpSpPr>
        <p:grpSpPr>
          <a:xfrm>
            <a:off x="1038375" y="899936"/>
            <a:ext cx="267100" cy="241525"/>
            <a:chOff x="901475" y="940075"/>
            <a:chExt cx="267100" cy="241525"/>
          </a:xfrm>
        </p:grpSpPr>
        <p:sp>
          <p:nvSpPr>
            <p:cNvPr id="880" name="Google Shape;880;p2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2" name="Google Shape;882;p28"/>
          <p:cNvGrpSpPr/>
          <p:nvPr/>
        </p:nvGrpSpPr>
        <p:grpSpPr>
          <a:xfrm>
            <a:off x="541959" y="626900"/>
            <a:ext cx="496416" cy="422736"/>
            <a:chOff x="668575" y="730375"/>
            <a:chExt cx="885982" cy="754482"/>
          </a:xfrm>
        </p:grpSpPr>
        <p:sp>
          <p:nvSpPr>
            <p:cNvPr id="883" name="Google Shape;883;p28"/>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8"/>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28"/>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8"/>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7" name="Google Shape;887;p28"/>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888" name="Google Shape;888;p28"/>
          <p:cNvSpPr txBox="1"/>
          <p:nvPr>
            <p:ph idx="1" type="subTitle"/>
          </p:nvPr>
        </p:nvSpPr>
        <p:spPr>
          <a:xfrm flipH="1">
            <a:off x="713606" y="1782584"/>
            <a:ext cx="3591600" cy="55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889" name="Google Shape;889;p28"/>
          <p:cNvSpPr txBox="1"/>
          <p:nvPr>
            <p:ph idx="2" type="subTitle"/>
          </p:nvPr>
        </p:nvSpPr>
        <p:spPr>
          <a:xfrm flipH="1">
            <a:off x="713374" y="1381600"/>
            <a:ext cx="35916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890" name="Google Shape;890;p28"/>
          <p:cNvSpPr txBox="1"/>
          <p:nvPr>
            <p:ph idx="3" type="subTitle"/>
          </p:nvPr>
        </p:nvSpPr>
        <p:spPr>
          <a:xfrm flipH="1">
            <a:off x="713488" y="2896430"/>
            <a:ext cx="3591600" cy="55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891" name="Google Shape;891;p28"/>
          <p:cNvSpPr txBox="1"/>
          <p:nvPr>
            <p:ph idx="4" type="subTitle"/>
          </p:nvPr>
        </p:nvSpPr>
        <p:spPr>
          <a:xfrm flipH="1">
            <a:off x="713263" y="2495446"/>
            <a:ext cx="35916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892" name="Google Shape;892;p28"/>
          <p:cNvSpPr txBox="1"/>
          <p:nvPr>
            <p:ph idx="5" type="subTitle"/>
          </p:nvPr>
        </p:nvSpPr>
        <p:spPr>
          <a:xfrm flipH="1">
            <a:off x="713724" y="4010275"/>
            <a:ext cx="3591600" cy="55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893" name="Google Shape;893;p28"/>
          <p:cNvSpPr txBox="1"/>
          <p:nvPr>
            <p:ph idx="6" type="subTitle"/>
          </p:nvPr>
        </p:nvSpPr>
        <p:spPr>
          <a:xfrm flipH="1">
            <a:off x="713485" y="3609291"/>
            <a:ext cx="35916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894" name="Shape 894"/>
        <p:cNvGrpSpPr/>
        <p:nvPr/>
      </p:nvGrpSpPr>
      <p:grpSpPr>
        <a:xfrm>
          <a:off x="0" y="0"/>
          <a:ext cx="0" cy="0"/>
          <a:chOff x="0" y="0"/>
          <a:chExt cx="0" cy="0"/>
        </a:xfrm>
      </p:grpSpPr>
      <p:sp>
        <p:nvSpPr>
          <p:cNvPr id="895" name="Google Shape;895;p29"/>
          <p:cNvSpPr/>
          <p:nvPr/>
        </p:nvSpPr>
        <p:spPr>
          <a:xfrm flipH="1" rot="-6300007">
            <a:off x="3118452" y="1615460"/>
            <a:ext cx="3179650" cy="3243834"/>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6" name="Google Shape;896;p29"/>
          <p:cNvGrpSpPr/>
          <p:nvPr/>
        </p:nvGrpSpPr>
        <p:grpSpPr>
          <a:xfrm rot="10800000">
            <a:off x="1256959" y="262957"/>
            <a:ext cx="267100" cy="241525"/>
            <a:chOff x="901475" y="940075"/>
            <a:chExt cx="267100" cy="241525"/>
          </a:xfrm>
        </p:grpSpPr>
        <p:sp>
          <p:nvSpPr>
            <p:cNvPr id="897" name="Google Shape;897;p29"/>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9"/>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9" name="Google Shape;899;p29"/>
          <p:cNvGrpSpPr/>
          <p:nvPr/>
        </p:nvGrpSpPr>
        <p:grpSpPr>
          <a:xfrm rot="10800000">
            <a:off x="1304109" y="565057"/>
            <a:ext cx="496416" cy="422736"/>
            <a:chOff x="668575" y="730375"/>
            <a:chExt cx="885982" cy="754482"/>
          </a:xfrm>
        </p:grpSpPr>
        <p:sp>
          <p:nvSpPr>
            <p:cNvPr id="900" name="Google Shape;900;p29"/>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9"/>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9"/>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9"/>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4" name="Google Shape;904;p29"/>
          <p:cNvGrpSpPr/>
          <p:nvPr/>
        </p:nvGrpSpPr>
        <p:grpSpPr>
          <a:xfrm flipH="1" rot="-863686">
            <a:off x="8048144" y="937646"/>
            <a:ext cx="885977" cy="754478"/>
            <a:chOff x="668575" y="730375"/>
            <a:chExt cx="885982" cy="754482"/>
          </a:xfrm>
        </p:grpSpPr>
        <p:sp>
          <p:nvSpPr>
            <p:cNvPr id="905" name="Google Shape;905;p29"/>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9"/>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9"/>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29"/>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9" name="Google Shape;909;p29"/>
          <p:cNvGrpSpPr/>
          <p:nvPr/>
        </p:nvGrpSpPr>
        <p:grpSpPr>
          <a:xfrm flipH="1" rot="440890">
            <a:off x="396629" y="470659"/>
            <a:ext cx="802485" cy="955937"/>
            <a:chOff x="1968625" y="515413"/>
            <a:chExt cx="802475" cy="955925"/>
          </a:xfrm>
        </p:grpSpPr>
        <p:sp>
          <p:nvSpPr>
            <p:cNvPr id="910" name="Google Shape;910;p29"/>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9"/>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9"/>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9"/>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9"/>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9"/>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9"/>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9"/>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8" name="Google Shape;918;p29"/>
          <p:cNvGrpSpPr/>
          <p:nvPr/>
        </p:nvGrpSpPr>
        <p:grpSpPr>
          <a:xfrm flipH="1" rot="-863686">
            <a:off x="873776" y="1296066"/>
            <a:ext cx="267098" cy="241524"/>
            <a:chOff x="901475" y="940075"/>
            <a:chExt cx="267100" cy="241525"/>
          </a:xfrm>
        </p:grpSpPr>
        <p:sp>
          <p:nvSpPr>
            <p:cNvPr id="919" name="Google Shape;919;p29"/>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9"/>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1" name="Google Shape;921;p29"/>
          <p:cNvGrpSpPr/>
          <p:nvPr/>
        </p:nvGrpSpPr>
        <p:grpSpPr>
          <a:xfrm flipH="1">
            <a:off x="7933871" y="797181"/>
            <a:ext cx="267100" cy="241525"/>
            <a:chOff x="901475" y="940075"/>
            <a:chExt cx="267100" cy="241525"/>
          </a:xfrm>
        </p:grpSpPr>
        <p:sp>
          <p:nvSpPr>
            <p:cNvPr id="922" name="Google Shape;922;p29"/>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9"/>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4" name="Google Shape;924;p29"/>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925" name="Google Shape;925;p29"/>
          <p:cNvSpPr txBox="1"/>
          <p:nvPr>
            <p:ph idx="1" type="subTitle"/>
          </p:nvPr>
        </p:nvSpPr>
        <p:spPr>
          <a:xfrm>
            <a:off x="713225" y="2455025"/>
            <a:ext cx="21963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26" name="Google Shape;926;p29"/>
          <p:cNvSpPr txBox="1"/>
          <p:nvPr>
            <p:ph idx="2" type="subTitle"/>
          </p:nvPr>
        </p:nvSpPr>
        <p:spPr>
          <a:xfrm>
            <a:off x="713375" y="1705621"/>
            <a:ext cx="2196300" cy="7944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27" name="Google Shape;927;p29"/>
          <p:cNvSpPr txBox="1"/>
          <p:nvPr>
            <p:ph idx="3" type="subTitle"/>
          </p:nvPr>
        </p:nvSpPr>
        <p:spPr>
          <a:xfrm>
            <a:off x="6234150" y="2455025"/>
            <a:ext cx="21963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28" name="Google Shape;928;p29"/>
          <p:cNvSpPr txBox="1"/>
          <p:nvPr>
            <p:ph idx="4" type="subTitle"/>
          </p:nvPr>
        </p:nvSpPr>
        <p:spPr>
          <a:xfrm>
            <a:off x="6234300" y="1705621"/>
            <a:ext cx="2196300" cy="7944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29" name="Google Shape;929;p29"/>
          <p:cNvSpPr txBox="1"/>
          <p:nvPr>
            <p:ph idx="5" type="subTitle"/>
          </p:nvPr>
        </p:nvSpPr>
        <p:spPr>
          <a:xfrm>
            <a:off x="713225" y="3945975"/>
            <a:ext cx="21963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30" name="Google Shape;930;p29"/>
          <p:cNvSpPr txBox="1"/>
          <p:nvPr>
            <p:ph idx="6" type="subTitle"/>
          </p:nvPr>
        </p:nvSpPr>
        <p:spPr>
          <a:xfrm>
            <a:off x="713375" y="3196570"/>
            <a:ext cx="2196300" cy="7944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31" name="Google Shape;931;p29"/>
          <p:cNvSpPr txBox="1"/>
          <p:nvPr>
            <p:ph idx="7" type="subTitle"/>
          </p:nvPr>
        </p:nvSpPr>
        <p:spPr>
          <a:xfrm>
            <a:off x="6234150" y="3945975"/>
            <a:ext cx="21963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32" name="Google Shape;932;p29"/>
          <p:cNvSpPr txBox="1"/>
          <p:nvPr>
            <p:ph idx="8" type="subTitle"/>
          </p:nvPr>
        </p:nvSpPr>
        <p:spPr>
          <a:xfrm>
            <a:off x="6234300" y="3196570"/>
            <a:ext cx="2196300" cy="7944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6">
    <p:spTree>
      <p:nvGrpSpPr>
        <p:cNvPr id="933" name="Shape 933"/>
        <p:cNvGrpSpPr/>
        <p:nvPr/>
      </p:nvGrpSpPr>
      <p:grpSpPr>
        <a:xfrm>
          <a:off x="0" y="0"/>
          <a:ext cx="0" cy="0"/>
          <a:chOff x="0" y="0"/>
          <a:chExt cx="0" cy="0"/>
        </a:xfrm>
      </p:grpSpPr>
      <p:sp>
        <p:nvSpPr>
          <p:cNvPr id="934" name="Google Shape;934;p30"/>
          <p:cNvSpPr/>
          <p:nvPr/>
        </p:nvSpPr>
        <p:spPr>
          <a:xfrm flipH="1">
            <a:off x="1304050" y="-878100"/>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5" name="Google Shape;935;p30"/>
          <p:cNvGrpSpPr/>
          <p:nvPr/>
        </p:nvGrpSpPr>
        <p:grpSpPr>
          <a:xfrm rot="-728407">
            <a:off x="7418971" y="847848"/>
            <a:ext cx="955859" cy="1138639"/>
            <a:chOff x="1968625" y="515413"/>
            <a:chExt cx="802475" cy="955925"/>
          </a:xfrm>
        </p:grpSpPr>
        <p:sp>
          <p:nvSpPr>
            <p:cNvPr id="936" name="Google Shape;936;p30"/>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0"/>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0"/>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0"/>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0"/>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0"/>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0"/>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0"/>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4" name="Google Shape;944;p30"/>
          <p:cNvGrpSpPr/>
          <p:nvPr/>
        </p:nvGrpSpPr>
        <p:grpSpPr>
          <a:xfrm rot="712912">
            <a:off x="5157959" y="4222413"/>
            <a:ext cx="886005" cy="754502"/>
            <a:chOff x="668575" y="730375"/>
            <a:chExt cx="885982" cy="754482"/>
          </a:xfrm>
        </p:grpSpPr>
        <p:sp>
          <p:nvSpPr>
            <p:cNvPr id="945" name="Google Shape;945;p30"/>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0"/>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0"/>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0"/>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9" name="Google Shape;949;p30"/>
          <p:cNvGrpSpPr/>
          <p:nvPr/>
        </p:nvGrpSpPr>
        <p:grpSpPr>
          <a:xfrm rot="712912">
            <a:off x="5996963" y="4081406"/>
            <a:ext cx="267107" cy="241531"/>
            <a:chOff x="901475" y="940075"/>
            <a:chExt cx="267100" cy="241525"/>
          </a:xfrm>
        </p:grpSpPr>
        <p:sp>
          <p:nvSpPr>
            <p:cNvPr id="950" name="Google Shape;950;p3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2" name="Google Shape;952;p30"/>
          <p:cNvGrpSpPr/>
          <p:nvPr/>
        </p:nvGrpSpPr>
        <p:grpSpPr>
          <a:xfrm rot="712912">
            <a:off x="8556313" y="1296406"/>
            <a:ext cx="267107" cy="241531"/>
            <a:chOff x="901475" y="940075"/>
            <a:chExt cx="267100" cy="241525"/>
          </a:xfrm>
        </p:grpSpPr>
        <p:sp>
          <p:nvSpPr>
            <p:cNvPr id="953" name="Google Shape;953;p3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5" name="Google Shape;955;p30"/>
          <p:cNvGrpSpPr/>
          <p:nvPr/>
        </p:nvGrpSpPr>
        <p:grpSpPr>
          <a:xfrm>
            <a:off x="486325" y="1837499"/>
            <a:ext cx="267100" cy="241525"/>
            <a:chOff x="901475" y="940075"/>
            <a:chExt cx="267100" cy="241525"/>
          </a:xfrm>
        </p:grpSpPr>
        <p:sp>
          <p:nvSpPr>
            <p:cNvPr id="956" name="Google Shape;956;p3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8" name="Google Shape;958;p30"/>
          <p:cNvGrpSpPr/>
          <p:nvPr/>
        </p:nvGrpSpPr>
        <p:grpSpPr>
          <a:xfrm>
            <a:off x="666359" y="1320075"/>
            <a:ext cx="496416" cy="422736"/>
            <a:chOff x="668575" y="730375"/>
            <a:chExt cx="885982" cy="754482"/>
          </a:xfrm>
        </p:grpSpPr>
        <p:sp>
          <p:nvSpPr>
            <p:cNvPr id="959" name="Google Shape;959;p30"/>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0"/>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0"/>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0"/>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3" name="Google Shape;963;p30"/>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964" name="Google Shape;964;p30"/>
          <p:cNvSpPr txBox="1"/>
          <p:nvPr>
            <p:ph idx="1" type="subTitle"/>
          </p:nvPr>
        </p:nvSpPr>
        <p:spPr>
          <a:xfrm>
            <a:off x="816325" y="2173700"/>
            <a:ext cx="23058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65" name="Google Shape;965;p30"/>
          <p:cNvSpPr txBox="1"/>
          <p:nvPr>
            <p:ph idx="2" type="subTitle"/>
          </p:nvPr>
        </p:nvSpPr>
        <p:spPr>
          <a:xfrm>
            <a:off x="816401" y="1756650"/>
            <a:ext cx="2305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66" name="Google Shape;966;p30"/>
          <p:cNvSpPr txBox="1"/>
          <p:nvPr>
            <p:ph idx="3" type="subTitle"/>
          </p:nvPr>
        </p:nvSpPr>
        <p:spPr>
          <a:xfrm>
            <a:off x="3419100" y="2173700"/>
            <a:ext cx="23058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67" name="Google Shape;967;p30"/>
          <p:cNvSpPr txBox="1"/>
          <p:nvPr>
            <p:ph idx="4" type="subTitle"/>
          </p:nvPr>
        </p:nvSpPr>
        <p:spPr>
          <a:xfrm>
            <a:off x="3419176" y="1756650"/>
            <a:ext cx="2305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68" name="Google Shape;968;p30"/>
          <p:cNvSpPr txBox="1"/>
          <p:nvPr>
            <p:ph idx="5" type="subTitle"/>
          </p:nvPr>
        </p:nvSpPr>
        <p:spPr>
          <a:xfrm>
            <a:off x="6021950" y="2173700"/>
            <a:ext cx="23058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69" name="Google Shape;969;p30"/>
          <p:cNvSpPr txBox="1"/>
          <p:nvPr>
            <p:ph idx="6" type="subTitle"/>
          </p:nvPr>
        </p:nvSpPr>
        <p:spPr>
          <a:xfrm>
            <a:off x="6022101" y="1756650"/>
            <a:ext cx="2305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70" name="Google Shape;970;p30"/>
          <p:cNvSpPr txBox="1"/>
          <p:nvPr>
            <p:ph idx="7" type="subTitle"/>
          </p:nvPr>
        </p:nvSpPr>
        <p:spPr>
          <a:xfrm>
            <a:off x="816325" y="3378325"/>
            <a:ext cx="23058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71" name="Google Shape;971;p30"/>
          <p:cNvSpPr txBox="1"/>
          <p:nvPr>
            <p:ph idx="8" type="subTitle"/>
          </p:nvPr>
        </p:nvSpPr>
        <p:spPr>
          <a:xfrm>
            <a:off x="816401" y="2961275"/>
            <a:ext cx="2305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72" name="Google Shape;972;p30"/>
          <p:cNvSpPr txBox="1"/>
          <p:nvPr>
            <p:ph idx="9" type="subTitle"/>
          </p:nvPr>
        </p:nvSpPr>
        <p:spPr>
          <a:xfrm>
            <a:off x="3419100" y="3378325"/>
            <a:ext cx="23058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73" name="Google Shape;973;p30"/>
          <p:cNvSpPr txBox="1"/>
          <p:nvPr>
            <p:ph idx="13" type="subTitle"/>
          </p:nvPr>
        </p:nvSpPr>
        <p:spPr>
          <a:xfrm>
            <a:off x="3419176" y="2961275"/>
            <a:ext cx="2305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74" name="Google Shape;974;p30"/>
          <p:cNvSpPr txBox="1"/>
          <p:nvPr>
            <p:ph idx="14" type="subTitle"/>
          </p:nvPr>
        </p:nvSpPr>
        <p:spPr>
          <a:xfrm>
            <a:off x="6022025" y="3378325"/>
            <a:ext cx="23058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75" name="Google Shape;975;p30"/>
          <p:cNvSpPr txBox="1"/>
          <p:nvPr>
            <p:ph idx="15" type="subTitle"/>
          </p:nvPr>
        </p:nvSpPr>
        <p:spPr>
          <a:xfrm>
            <a:off x="6022101" y="2961275"/>
            <a:ext cx="2305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grpSp>
        <p:nvGrpSpPr>
          <p:cNvPr id="976" name="Google Shape;976;p30"/>
          <p:cNvGrpSpPr/>
          <p:nvPr/>
        </p:nvGrpSpPr>
        <p:grpSpPr>
          <a:xfrm rot="-1251761">
            <a:off x="-87782" y="301100"/>
            <a:ext cx="1091541" cy="1085552"/>
            <a:chOff x="6950349" y="3121287"/>
            <a:chExt cx="1531035" cy="1522635"/>
          </a:xfrm>
        </p:grpSpPr>
        <p:sp>
          <p:nvSpPr>
            <p:cNvPr id="977" name="Google Shape;977;p30"/>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0"/>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0"/>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0"/>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1" name="Google Shape;981;p30"/>
          <p:cNvGrpSpPr/>
          <p:nvPr/>
        </p:nvGrpSpPr>
        <p:grpSpPr>
          <a:xfrm rot="-2129064">
            <a:off x="965497" y="805617"/>
            <a:ext cx="267109" cy="241533"/>
            <a:chOff x="901475" y="940075"/>
            <a:chExt cx="267100" cy="241525"/>
          </a:xfrm>
        </p:grpSpPr>
        <p:sp>
          <p:nvSpPr>
            <p:cNvPr id="982" name="Google Shape;982;p3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3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4" name="Google Shape;984;p30"/>
          <p:cNvGrpSpPr/>
          <p:nvPr/>
        </p:nvGrpSpPr>
        <p:grpSpPr>
          <a:xfrm>
            <a:off x="3072709" y="4121125"/>
            <a:ext cx="496416" cy="422736"/>
            <a:chOff x="668575" y="730375"/>
            <a:chExt cx="885982" cy="754482"/>
          </a:xfrm>
        </p:grpSpPr>
        <p:sp>
          <p:nvSpPr>
            <p:cNvPr id="985" name="Google Shape;985;p30"/>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30"/>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30"/>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30"/>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9" name="Shape 119"/>
        <p:cNvGrpSpPr/>
        <p:nvPr/>
      </p:nvGrpSpPr>
      <p:grpSpPr>
        <a:xfrm>
          <a:off x="0" y="0"/>
          <a:ext cx="0" cy="0"/>
          <a:chOff x="0" y="0"/>
          <a:chExt cx="0" cy="0"/>
        </a:xfrm>
      </p:grpSpPr>
      <p:sp>
        <p:nvSpPr>
          <p:cNvPr id="120" name="Google Shape;120;p4"/>
          <p:cNvSpPr/>
          <p:nvPr/>
        </p:nvSpPr>
        <p:spPr>
          <a:xfrm flipH="1" rot="10800000">
            <a:off x="943738" y="-1036100"/>
            <a:ext cx="6968484" cy="2865456"/>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 name="Google Shape;121;p4"/>
          <p:cNvGrpSpPr/>
          <p:nvPr/>
        </p:nvGrpSpPr>
        <p:grpSpPr>
          <a:xfrm>
            <a:off x="184475" y="3074713"/>
            <a:ext cx="885982" cy="754482"/>
            <a:chOff x="668575" y="730375"/>
            <a:chExt cx="885982" cy="754482"/>
          </a:xfrm>
        </p:grpSpPr>
        <p:sp>
          <p:nvSpPr>
            <p:cNvPr id="122" name="Google Shape;122;p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 name="Google Shape;126;p4"/>
          <p:cNvGrpSpPr/>
          <p:nvPr/>
        </p:nvGrpSpPr>
        <p:grpSpPr>
          <a:xfrm>
            <a:off x="333350" y="2674288"/>
            <a:ext cx="267100" cy="241525"/>
            <a:chOff x="901475" y="940075"/>
            <a:chExt cx="267100" cy="241525"/>
          </a:xfrm>
        </p:grpSpPr>
        <p:sp>
          <p:nvSpPr>
            <p:cNvPr id="127" name="Google Shape;127;p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 name="Google Shape;129;p4"/>
          <p:cNvGrpSpPr/>
          <p:nvPr/>
        </p:nvGrpSpPr>
        <p:grpSpPr>
          <a:xfrm rot="5077067">
            <a:off x="8024470" y="3877838"/>
            <a:ext cx="802482" cy="955934"/>
            <a:chOff x="1968625" y="515413"/>
            <a:chExt cx="802475" cy="955925"/>
          </a:xfrm>
        </p:grpSpPr>
        <p:sp>
          <p:nvSpPr>
            <p:cNvPr id="130" name="Google Shape;130;p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4"/>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 name="Google Shape;138;p4"/>
          <p:cNvGrpSpPr/>
          <p:nvPr/>
        </p:nvGrpSpPr>
        <p:grpSpPr>
          <a:xfrm>
            <a:off x="8547075" y="3587663"/>
            <a:ext cx="267100" cy="241525"/>
            <a:chOff x="901475" y="940075"/>
            <a:chExt cx="267100" cy="241525"/>
          </a:xfrm>
        </p:grpSpPr>
        <p:sp>
          <p:nvSpPr>
            <p:cNvPr id="139" name="Google Shape;139;p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 name="Google Shape;141;p4"/>
          <p:cNvSpPr txBox="1"/>
          <p:nvPr>
            <p:ph idx="1" type="body"/>
          </p:nvPr>
        </p:nvSpPr>
        <p:spPr>
          <a:xfrm>
            <a:off x="713225" y="1152475"/>
            <a:ext cx="77175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accent3"/>
              </a:buClr>
              <a:buSzPts val="1400"/>
              <a:buAutoNum type="arabicPeriod"/>
              <a:defRPr sz="1200">
                <a:latin typeface="Raleway"/>
                <a:ea typeface="Raleway"/>
                <a:cs typeface="Raleway"/>
                <a:sym typeface="Raleway"/>
              </a:defRPr>
            </a:lvl1pPr>
            <a:lvl2pPr indent="-317500" lvl="1" marL="914400">
              <a:spcBef>
                <a:spcPts val="0"/>
              </a:spcBef>
              <a:spcAft>
                <a:spcPts val="0"/>
              </a:spcAft>
              <a:buClr>
                <a:schemeClr val="lt2"/>
              </a:buClr>
              <a:buSzPts val="1400"/>
              <a:buChar char="●"/>
              <a:defRPr sz="1200">
                <a:latin typeface="Raleway"/>
                <a:ea typeface="Raleway"/>
                <a:cs typeface="Raleway"/>
                <a:sym typeface="Raleway"/>
              </a:defRPr>
            </a:lvl2pPr>
            <a:lvl3pPr indent="-317500" lvl="2" marL="1371600">
              <a:spcBef>
                <a:spcPts val="0"/>
              </a:spcBef>
              <a:spcAft>
                <a:spcPts val="0"/>
              </a:spcAft>
              <a:buClr>
                <a:schemeClr val="lt1"/>
              </a:buClr>
              <a:buSzPts val="1400"/>
              <a:buFont typeface="Barlow"/>
              <a:buChar char="■"/>
              <a:defRPr/>
            </a:lvl3pPr>
            <a:lvl4pPr indent="-317500" lvl="3" marL="1828800">
              <a:spcBef>
                <a:spcPts val="0"/>
              </a:spcBef>
              <a:spcAft>
                <a:spcPts val="0"/>
              </a:spcAft>
              <a:buClr>
                <a:schemeClr val="lt1"/>
              </a:buClr>
              <a:buSzPts val="1400"/>
              <a:buFont typeface="Barlow"/>
              <a:buChar char="●"/>
              <a:defRPr/>
            </a:lvl4pPr>
            <a:lvl5pPr indent="-317500" lvl="4" marL="2286000">
              <a:spcBef>
                <a:spcPts val="0"/>
              </a:spcBef>
              <a:spcAft>
                <a:spcPts val="0"/>
              </a:spcAft>
              <a:buClr>
                <a:schemeClr val="lt1"/>
              </a:buClr>
              <a:buSzPts val="1400"/>
              <a:buFont typeface="Barlow"/>
              <a:buChar char="○"/>
              <a:defRPr/>
            </a:lvl5pPr>
            <a:lvl6pPr indent="-317500" lvl="5" marL="2743200">
              <a:spcBef>
                <a:spcPts val="0"/>
              </a:spcBef>
              <a:spcAft>
                <a:spcPts val="0"/>
              </a:spcAft>
              <a:buClr>
                <a:schemeClr val="lt1"/>
              </a:buClr>
              <a:buSzPts val="1400"/>
              <a:buFont typeface="Barlow"/>
              <a:buChar char="■"/>
              <a:defRPr/>
            </a:lvl6pPr>
            <a:lvl7pPr indent="-317500" lvl="6" marL="3200400">
              <a:spcBef>
                <a:spcPts val="0"/>
              </a:spcBef>
              <a:spcAft>
                <a:spcPts val="0"/>
              </a:spcAft>
              <a:buClr>
                <a:schemeClr val="lt1"/>
              </a:buClr>
              <a:buSzPts val="1400"/>
              <a:buFont typeface="Barlow"/>
              <a:buChar char="●"/>
              <a:defRPr/>
            </a:lvl7pPr>
            <a:lvl8pPr indent="-317500" lvl="7" marL="3657600">
              <a:spcBef>
                <a:spcPts val="0"/>
              </a:spcBef>
              <a:spcAft>
                <a:spcPts val="0"/>
              </a:spcAft>
              <a:buClr>
                <a:schemeClr val="lt1"/>
              </a:buClr>
              <a:buSzPts val="1400"/>
              <a:buFont typeface="Barlow"/>
              <a:buChar char="○"/>
              <a:defRPr/>
            </a:lvl8pPr>
            <a:lvl9pPr indent="-317500" lvl="8" marL="4114800">
              <a:spcBef>
                <a:spcPts val="0"/>
              </a:spcBef>
              <a:spcAft>
                <a:spcPts val="0"/>
              </a:spcAft>
              <a:buClr>
                <a:schemeClr val="lt1"/>
              </a:buClr>
              <a:buSzPts val="1400"/>
              <a:buFont typeface="Barlow"/>
              <a:buChar char="■"/>
              <a:defRPr/>
            </a:lvl9pPr>
          </a:lstStyle>
          <a:p/>
        </p:txBody>
      </p:sp>
      <p:sp>
        <p:nvSpPr>
          <p:cNvPr id="142" name="Google Shape;142;p4"/>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4">
    <p:spTree>
      <p:nvGrpSpPr>
        <p:cNvPr id="989" name="Shape 989"/>
        <p:cNvGrpSpPr/>
        <p:nvPr/>
      </p:nvGrpSpPr>
      <p:grpSpPr>
        <a:xfrm>
          <a:off x="0" y="0"/>
          <a:ext cx="0" cy="0"/>
          <a:chOff x="0" y="0"/>
          <a:chExt cx="0" cy="0"/>
        </a:xfrm>
      </p:grpSpPr>
      <p:grpSp>
        <p:nvGrpSpPr>
          <p:cNvPr id="990" name="Google Shape;990;p31"/>
          <p:cNvGrpSpPr/>
          <p:nvPr/>
        </p:nvGrpSpPr>
        <p:grpSpPr>
          <a:xfrm flipH="1">
            <a:off x="621900" y="649863"/>
            <a:ext cx="1117650" cy="860300"/>
            <a:chOff x="6831900" y="1102100"/>
            <a:chExt cx="1117650" cy="860300"/>
          </a:xfrm>
        </p:grpSpPr>
        <p:sp>
          <p:nvSpPr>
            <p:cNvPr id="991" name="Google Shape;991;p31"/>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1"/>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1"/>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1"/>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5" name="Google Shape;995;p31"/>
          <p:cNvSpPr/>
          <p:nvPr/>
        </p:nvSpPr>
        <p:spPr>
          <a:xfrm flipH="1">
            <a:off x="993294" y="338100"/>
            <a:ext cx="7143768" cy="4696812"/>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1"/>
          <p:cNvSpPr txBox="1"/>
          <p:nvPr/>
        </p:nvSpPr>
        <p:spPr>
          <a:xfrm flipH="1">
            <a:off x="2720550" y="3339388"/>
            <a:ext cx="3702900" cy="7926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accent5"/>
                </a:solidFill>
                <a:latin typeface="Manjari"/>
                <a:ea typeface="Manjari"/>
                <a:cs typeface="Manjari"/>
                <a:sym typeface="Manjari"/>
              </a:rPr>
              <a:t>CREDITS: This presentation template was created by </a:t>
            </a:r>
            <a:r>
              <a:rPr b="1" lang="en" sz="1200">
                <a:solidFill>
                  <a:schemeClr val="accent5"/>
                </a:solidFill>
                <a:uFill>
                  <a:noFill/>
                </a:uFill>
                <a:latin typeface="Manjari"/>
                <a:ea typeface="Manjari"/>
                <a:cs typeface="Manjari"/>
                <a:sym typeface="Manjari"/>
                <a:hlinkClick r:id="rId2">
                  <a:extLst>
                    <a:ext uri="{A12FA001-AC4F-418D-AE19-62706E023703}">
                      <ahyp:hlinkClr val="tx"/>
                    </a:ext>
                  </a:extLst>
                </a:hlinkClick>
              </a:rPr>
              <a:t>Slidesgo</a:t>
            </a:r>
            <a:r>
              <a:rPr lang="en" sz="1200">
                <a:solidFill>
                  <a:schemeClr val="accent5"/>
                </a:solidFill>
                <a:latin typeface="Manjari"/>
                <a:ea typeface="Manjari"/>
                <a:cs typeface="Manjari"/>
                <a:sym typeface="Manjari"/>
              </a:rPr>
              <a:t>, including icons by </a:t>
            </a:r>
            <a:r>
              <a:rPr b="1" lang="en" sz="1200">
                <a:solidFill>
                  <a:schemeClr val="accent5"/>
                </a:solidFill>
                <a:uFill>
                  <a:noFill/>
                </a:uFill>
                <a:latin typeface="Manjari"/>
                <a:ea typeface="Manjari"/>
                <a:cs typeface="Manjari"/>
                <a:sym typeface="Manjari"/>
                <a:hlinkClick r:id="rId3">
                  <a:extLst>
                    <a:ext uri="{A12FA001-AC4F-418D-AE19-62706E023703}">
                      <ahyp:hlinkClr val="tx"/>
                    </a:ext>
                  </a:extLst>
                </a:hlinkClick>
              </a:rPr>
              <a:t>Flaticon</a:t>
            </a:r>
            <a:r>
              <a:rPr lang="en" sz="1200">
                <a:solidFill>
                  <a:schemeClr val="accent5"/>
                </a:solidFill>
                <a:latin typeface="Manjari"/>
                <a:ea typeface="Manjari"/>
                <a:cs typeface="Manjari"/>
                <a:sym typeface="Manjari"/>
              </a:rPr>
              <a:t>, infographics &amp; images by </a:t>
            </a:r>
            <a:r>
              <a:rPr b="1" lang="en" sz="1200">
                <a:solidFill>
                  <a:schemeClr val="accent5"/>
                </a:solidFill>
                <a:uFill>
                  <a:noFill/>
                </a:uFill>
                <a:latin typeface="Manjari"/>
                <a:ea typeface="Manjari"/>
                <a:cs typeface="Manjari"/>
                <a:sym typeface="Manjari"/>
                <a:hlinkClick r:id="rId4">
                  <a:extLst>
                    <a:ext uri="{A12FA001-AC4F-418D-AE19-62706E023703}">
                      <ahyp:hlinkClr val="tx"/>
                    </a:ext>
                  </a:extLst>
                </a:hlinkClick>
              </a:rPr>
              <a:t>Freepik</a:t>
            </a:r>
            <a:r>
              <a:rPr lang="en" sz="1200">
                <a:solidFill>
                  <a:schemeClr val="accent5"/>
                </a:solidFill>
                <a:latin typeface="Manjari"/>
                <a:ea typeface="Manjari"/>
                <a:cs typeface="Manjari"/>
                <a:sym typeface="Manjari"/>
              </a:rPr>
              <a:t> </a:t>
            </a:r>
            <a:endParaRPr sz="1200">
              <a:solidFill>
                <a:schemeClr val="accent5"/>
              </a:solidFill>
              <a:latin typeface="Manjari"/>
              <a:ea typeface="Manjari"/>
              <a:cs typeface="Manjari"/>
              <a:sym typeface="Manjari"/>
            </a:endParaRPr>
          </a:p>
        </p:txBody>
      </p:sp>
      <p:grpSp>
        <p:nvGrpSpPr>
          <p:cNvPr id="997" name="Google Shape;997;p31"/>
          <p:cNvGrpSpPr/>
          <p:nvPr/>
        </p:nvGrpSpPr>
        <p:grpSpPr>
          <a:xfrm flipH="1" rot="-1169042">
            <a:off x="1006406" y="1010370"/>
            <a:ext cx="956346" cy="1139220"/>
            <a:chOff x="1968625" y="515413"/>
            <a:chExt cx="802475" cy="955925"/>
          </a:xfrm>
        </p:grpSpPr>
        <p:sp>
          <p:nvSpPr>
            <p:cNvPr id="998" name="Google Shape;998;p3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3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1"/>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31"/>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31"/>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1"/>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6" name="Google Shape;1006;p31"/>
          <p:cNvGrpSpPr/>
          <p:nvPr/>
        </p:nvGrpSpPr>
        <p:grpSpPr>
          <a:xfrm rot="-4570666">
            <a:off x="1842643" y="3753217"/>
            <a:ext cx="267089" cy="241515"/>
            <a:chOff x="901475" y="940075"/>
            <a:chExt cx="267100" cy="241525"/>
          </a:xfrm>
        </p:grpSpPr>
        <p:sp>
          <p:nvSpPr>
            <p:cNvPr id="1007" name="Google Shape;1007;p3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9" name="Google Shape;1009;p31"/>
          <p:cNvGrpSpPr/>
          <p:nvPr/>
        </p:nvGrpSpPr>
        <p:grpSpPr>
          <a:xfrm rot="-3531126">
            <a:off x="1443501" y="3395605"/>
            <a:ext cx="496391" cy="422715"/>
            <a:chOff x="668575" y="730375"/>
            <a:chExt cx="885982" cy="754482"/>
          </a:xfrm>
        </p:grpSpPr>
        <p:sp>
          <p:nvSpPr>
            <p:cNvPr id="1010" name="Google Shape;1010;p31"/>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1"/>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31"/>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31"/>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4" name="Google Shape;1014;p31"/>
          <p:cNvGrpSpPr/>
          <p:nvPr/>
        </p:nvGrpSpPr>
        <p:grpSpPr>
          <a:xfrm rot="-4570666">
            <a:off x="728843" y="1632542"/>
            <a:ext cx="267089" cy="241515"/>
            <a:chOff x="901475" y="940075"/>
            <a:chExt cx="267100" cy="241525"/>
          </a:xfrm>
        </p:grpSpPr>
        <p:sp>
          <p:nvSpPr>
            <p:cNvPr id="1015" name="Google Shape;1015;p3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7" name="Google Shape;1017;p31"/>
          <p:cNvGrpSpPr/>
          <p:nvPr/>
        </p:nvGrpSpPr>
        <p:grpSpPr>
          <a:xfrm rot="4150140">
            <a:off x="8253590" y="2377343"/>
            <a:ext cx="267090" cy="241516"/>
            <a:chOff x="901475" y="940075"/>
            <a:chExt cx="267100" cy="241525"/>
          </a:xfrm>
        </p:grpSpPr>
        <p:sp>
          <p:nvSpPr>
            <p:cNvPr id="1018" name="Google Shape;1018;p3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0" name="Google Shape;1020;p31"/>
          <p:cNvGrpSpPr/>
          <p:nvPr/>
        </p:nvGrpSpPr>
        <p:grpSpPr>
          <a:xfrm rot="-1251761">
            <a:off x="7576293" y="2547962"/>
            <a:ext cx="1091541" cy="1085552"/>
            <a:chOff x="6950349" y="3121287"/>
            <a:chExt cx="1531035" cy="1522635"/>
          </a:xfrm>
        </p:grpSpPr>
        <p:sp>
          <p:nvSpPr>
            <p:cNvPr id="1021" name="Google Shape;1021;p31"/>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31"/>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31"/>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31"/>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5" name="Google Shape;1025;p31"/>
          <p:cNvGrpSpPr/>
          <p:nvPr/>
        </p:nvGrpSpPr>
        <p:grpSpPr>
          <a:xfrm rot="5593942">
            <a:off x="6909704" y="3547451"/>
            <a:ext cx="956387" cy="1139268"/>
            <a:chOff x="1968625" y="515413"/>
            <a:chExt cx="802475" cy="955925"/>
          </a:xfrm>
        </p:grpSpPr>
        <p:sp>
          <p:nvSpPr>
            <p:cNvPr id="1026" name="Google Shape;1026;p3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3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3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3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31"/>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31"/>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31"/>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31"/>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4" name="Google Shape;1034;p31"/>
          <p:cNvGrpSpPr/>
          <p:nvPr/>
        </p:nvGrpSpPr>
        <p:grpSpPr>
          <a:xfrm rot="4150140">
            <a:off x="8082965" y="3839293"/>
            <a:ext cx="267090" cy="241516"/>
            <a:chOff x="901475" y="940075"/>
            <a:chExt cx="267100" cy="241525"/>
          </a:xfrm>
        </p:grpSpPr>
        <p:sp>
          <p:nvSpPr>
            <p:cNvPr id="1035" name="Google Shape;1035;p3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3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7" name="Google Shape;1037;p31"/>
          <p:cNvGrpSpPr/>
          <p:nvPr/>
        </p:nvGrpSpPr>
        <p:grpSpPr>
          <a:xfrm rot="-7200341">
            <a:off x="6741458" y="577342"/>
            <a:ext cx="886007" cy="754504"/>
            <a:chOff x="668575" y="730375"/>
            <a:chExt cx="885982" cy="754482"/>
          </a:xfrm>
        </p:grpSpPr>
        <p:sp>
          <p:nvSpPr>
            <p:cNvPr id="1038" name="Google Shape;1038;p31"/>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1"/>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31"/>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31"/>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2" name="Google Shape;1042;p31"/>
          <p:cNvGrpSpPr/>
          <p:nvPr/>
        </p:nvGrpSpPr>
        <p:grpSpPr>
          <a:xfrm rot="-7200341">
            <a:off x="7419551" y="1429688"/>
            <a:ext cx="267107" cy="241532"/>
            <a:chOff x="901475" y="940075"/>
            <a:chExt cx="267100" cy="241525"/>
          </a:xfrm>
        </p:grpSpPr>
        <p:sp>
          <p:nvSpPr>
            <p:cNvPr id="1043" name="Google Shape;1043;p3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3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5" name="Google Shape;1045;p31"/>
          <p:cNvSpPr txBox="1"/>
          <p:nvPr>
            <p:ph type="title"/>
          </p:nvPr>
        </p:nvSpPr>
        <p:spPr>
          <a:xfrm>
            <a:off x="2377400" y="776925"/>
            <a:ext cx="4414800" cy="11349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93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1046" name="Google Shape;1046;p31"/>
          <p:cNvSpPr txBox="1"/>
          <p:nvPr>
            <p:ph idx="1" type="subTitle"/>
          </p:nvPr>
        </p:nvSpPr>
        <p:spPr>
          <a:xfrm>
            <a:off x="2377400" y="1882350"/>
            <a:ext cx="4414800" cy="867900"/>
          </a:xfrm>
          <a:prstGeom prst="rect">
            <a:avLst/>
          </a:prstGeom>
        </p:spPr>
        <p:txBody>
          <a:bodyPr anchorCtr="0" anchor="ctr" bIns="91425" lIns="91425" spcFirstLastPara="1" rIns="91425" wrap="square" tIns="91425">
            <a:noAutofit/>
          </a:bodyPr>
          <a:lstStyle>
            <a:lvl1pPr lvl="0" algn="ctr">
              <a:spcBef>
                <a:spcPts val="0"/>
              </a:spcBef>
              <a:spcAft>
                <a:spcPts val="0"/>
              </a:spcAft>
              <a:buSzPts val="16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8">
    <p:spTree>
      <p:nvGrpSpPr>
        <p:cNvPr id="1047" name="Shape 1047"/>
        <p:cNvGrpSpPr/>
        <p:nvPr/>
      </p:nvGrpSpPr>
      <p:grpSpPr>
        <a:xfrm>
          <a:off x="0" y="0"/>
          <a:ext cx="0" cy="0"/>
          <a:chOff x="0" y="0"/>
          <a:chExt cx="0" cy="0"/>
        </a:xfrm>
      </p:grpSpPr>
      <p:grpSp>
        <p:nvGrpSpPr>
          <p:cNvPr id="1048" name="Google Shape;1048;p32"/>
          <p:cNvGrpSpPr/>
          <p:nvPr/>
        </p:nvGrpSpPr>
        <p:grpSpPr>
          <a:xfrm flipH="1">
            <a:off x="529859" y="1598856"/>
            <a:ext cx="267100" cy="241525"/>
            <a:chOff x="901475" y="940075"/>
            <a:chExt cx="267100" cy="241525"/>
          </a:xfrm>
        </p:grpSpPr>
        <p:sp>
          <p:nvSpPr>
            <p:cNvPr id="1049" name="Google Shape;1049;p32"/>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32"/>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1" name="Google Shape;1051;p32"/>
          <p:cNvGrpSpPr/>
          <p:nvPr/>
        </p:nvGrpSpPr>
        <p:grpSpPr>
          <a:xfrm flipH="1">
            <a:off x="577009" y="1115544"/>
            <a:ext cx="496416" cy="422736"/>
            <a:chOff x="668575" y="730375"/>
            <a:chExt cx="885982" cy="754482"/>
          </a:xfrm>
        </p:grpSpPr>
        <p:sp>
          <p:nvSpPr>
            <p:cNvPr id="1052" name="Google Shape;1052;p3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3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6" name="Google Shape;1056;p32"/>
          <p:cNvGrpSpPr/>
          <p:nvPr/>
        </p:nvGrpSpPr>
        <p:grpSpPr>
          <a:xfrm flipH="1" rot="1251761">
            <a:off x="7724743" y="1615412"/>
            <a:ext cx="1091541" cy="1085552"/>
            <a:chOff x="6950349" y="3121287"/>
            <a:chExt cx="1531035" cy="1522635"/>
          </a:xfrm>
        </p:grpSpPr>
        <p:sp>
          <p:nvSpPr>
            <p:cNvPr id="1057" name="Google Shape;1057;p32"/>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2"/>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2"/>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2"/>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1" name="Google Shape;1061;p32"/>
          <p:cNvGrpSpPr/>
          <p:nvPr/>
        </p:nvGrpSpPr>
        <p:grpSpPr>
          <a:xfrm flipH="1">
            <a:off x="7476684" y="2139856"/>
            <a:ext cx="267100" cy="241525"/>
            <a:chOff x="901475" y="940075"/>
            <a:chExt cx="267100" cy="241525"/>
          </a:xfrm>
        </p:grpSpPr>
        <p:sp>
          <p:nvSpPr>
            <p:cNvPr id="1062" name="Google Shape;1062;p32"/>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2"/>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4" name="Google Shape;1064;p32"/>
          <p:cNvGrpSpPr/>
          <p:nvPr/>
        </p:nvGrpSpPr>
        <p:grpSpPr>
          <a:xfrm flipH="1" rot="-863686">
            <a:off x="4176056" y="4181046"/>
            <a:ext cx="885977" cy="754478"/>
            <a:chOff x="668575" y="730375"/>
            <a:chExt cx="885982" cy="754482"/>
          </a:xfrm>
        </p:grpSpPr>
        <p:sp>
          <p:nvSpPr>
            <p:cNvPr id="1065" name="Google Shape;1065;p3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3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3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9" name="Google Shape;1069;p32"/>
          <p:cNvGrpSpPr/>
          <p:nvPr/>
        </p:nvGrpSpPr>
        <p:grpSpPr>
          <a:xfrm flipH="1" rot="-863686">
            <a:off x="4027926" y="4112166"/>
            <a:ext cx="267098" cy="241524"/>
            <a:chOff x="901475" y="940075"/>
            <a:chExt cx="267100" cy="241525"/>
          </a:xfrm>
        </p:grpSpPr>
        <p:sp>
          <p:nvSpPr>
            <p:cNvPr id="1070" name="Google Shape;1070;p32"/>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32"/>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2" name="Google Shape;1072;p32"/>
          <p:cNvGrpSpPr/>
          <p:nvPr/>
        </p:nvGrpSpPr>
        <p:grpSpPr>
          <a:xfrm rot="-728407">
            <a:off x="7792584" y="804623"/>
            <a:ext cx="955859" cy="1138639"/>
            <a:chOff x="1968625" y="515413"/>
            <a:chExt cx="802475" cy="955925"/>
          </a:xfrm>
        </p:grpSpPr>
        <p:sp>
          <p:nvSpPr>
            <p:cNvPr id="1073" name="Google Shape;1073;p3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3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3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3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32"/>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32"/>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32"/>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32"/>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1" name="Google Shape;1081;p32"/>
          <p:cNvGrpSpPr/>
          <p:nvPr/>
        </p:nvGrpSpPr>
        <p:grpSpPr>
          <a:xfrm flipH="1">
            <a:off x="4921984" y="3871144"/>
            <a:ext cx="496416" cy="422736"/>
            <a:chOff x="668575" y="730375"/>
            <a:chExt cx="885982" cy="754482"/>
          </a:xfrm>
        </p:grpSpPr>
        <p:sp>
          <p:nvSpPr>
            <p:cNvPr id="1082" name="Google Shape;1082;p3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3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8_1">
    <p:spTree>
      <p:nvGrpSpPr>
        <p:cNvPr id="1086" name="Shape 1086"/>
        <p:cNvGrpSpPr/>
        <p:nvPr/>
      </p:nvGrpSpPr>
      <p:grpSpPr>
        <a:xfrm>
          <a:off x="0" y="0"/>
          <a:ext cx="0" cy="0"/>
          <a:chOff x="0" y="0"/>
          <a:chExt cx="0" cy="0"/>
        </a:xfrm>
      </p:grpSpPr>
      <p:grpSp>
        <p:nvGrpSpPr>
          <p:cNvPr id="1087" name="Google Shape;1087;p33"/>
          <p:cNvGrpSpPr/>
          <p:nvPr/>
        </p:nvGrpSpPr>
        <p:grpSpPr>
          <a:xfrm rot="-8228867">
            <a:off x="327654" y="1167992"/>
            <a:ext cx="1117634" cy="860288"/>
            <a:chOff x="6831900" y="1102100"/>
            <a:chExt cx="1117650" cy="860300"/>
          </a:xfrm>
        </p:grpSpPr>
        <p:sp>
          <p:nvSpPr>
            <p:cNvPr id="1088" name="Google Shape;1088;p33"/>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33"/>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33"/>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33"/>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2" name="Google Shape;1092;p33"/>
          <p:cNvGrpSpPr/>
          <p:nvPr/>
        </p:nvGrpSpPr>
        <p:grpSpPr>
          <a:xfrm rot="-8228867">
            <a:off x="779973" y="1426311"/>
            <a:ext cx="885969" cy="754472"/>
            <a:chOff x="668575" y="730375"/>
            <a:chExt cx="885982" cy="754482"/>
          </a:xfrm>
        </p:grpSpPr>
        <p:sp>
          <p:nvSpPr>
            <p:cNvPr id="1093" name="Google Shape;1093;p3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7" name="Google Shape;1097;p33"/>
          <p:cNvGrpSpPr/>
          <p:nvPr/>
        </p:nvGrpSpPr>
        <p:grpSpPr>
          <a:xfrm rot="9641721">
            <a:off x="586997" y="623838"/>
            <a:ext cx="267107" cy="241532"/>
            <a:chOff x="901475" y="940075"/>
            <a:chExt cx="267100" cy="241525"/>
          </a:xfrm>
        </p:grpSpPr>
        <p:sp>
          <p:nvSpPr>
            <p:cNvPr id="1098" name="Google Shape;1098;p3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0" name="Google Shape;1100;p33"/>
          <p:cNvGrpSpPr/>
          <p:nvPr/>
        </p:nvGrpSpPr>
        <p:grpSpPr>
          <a:xfrm rot="9641902">
            <a:off x="893012" y="579188"/>
            <a:ext cx="496410" cy="422731"/>
            <a:chOff x="668575" y="730375"/>
            <a:chExt cx="885982" cy="754482"/>
          </a:xfrm>
        </p:grpSpPr>
        <p:sp>
          <p:nvSpPr>
            <p:cNvPr id="1101" name="Google Shape;1101;p3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5" name="Google Shape;1105;p33"/>
          <p:cNvSpPr/>
          <p:nvPr/>
        </p:nvSpPr>
        <p:spPr>
          <a:xfrm>
            <a:off x="1532650" y="-857875"/>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6" name="Google Shape;1106;p33"/>
          <p:cNvGrpSpPr/>
          <p:nvPr/>
        </p:nvGrpSpPr>
        <p:grpSpPr>
          <a:xfrm rot="4150140">
            <a:off x="6688143" y="3738275"/>
            <a:ext cx="885950" cy="754455"/>
            <a:chOff x="668575" y="730375"/>
            <a:chExt cx="885982" cy="754482"/>
          </a:xfrm>
        </p:grpSpPr>
        <p:sp>
          <p:nvSpPr>
            <p:cNvPr id="1107" name="Google Shape;1107;p3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3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1" name="Google Shape;1111;p33"/>
          <p:cNvGrpSpPr/>
          <p:nvPr/>
        </p:nvGrpSpPr>
        <p:grpSpPr>
          <a:xfrm rot="4150140">
            <a:off x="7609090" y="3994743"/>
            <a:ext cx="267090" cy="241516"/>
            <a:chOff x="901475" y="940075"/>
            <a:chExt cx="267100" cy="241525"/>
          </a:xfrm>
        </p:grpSpPr>
        <p:sp>
          <p:nvSpPr>
            <p:cNvPr id="1112" name="Google Shape;1112;p3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3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4" name="Google Shape;1114;p33"/>
          <p:cNvGrpSpPr/>
          <p:nvPr/>
        </p:nvGrpSpPr>
        <p:grpSpPr>
          <a:xfrm rot="-1251761">
            <a:off x="7242393" y="2784387"/>
            <a:ext cx="1091541" cy="1085552"/>
            <a:chOff x="6950349" y="3121287"/>
            <a:chExt cx="1531035" cy="1522635"/>
          </a:xfrm>
        </p:grpSpPr>
        <p:sp>
          <p:nvSpPr>
            <p:cNvPr id="1115" name="Google Shape;1115;p33"/>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33"/>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3"/>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3"/>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9" name="Google Shape;1119;p33"/>
          <p:cNvGrpSpPr/>
          <p:nvPr/>
        </p:nvGrpSpPr>
        <p:grpSpPr>
          <a:xfrm rot="4150140">
            <a:off x="8076265" y="2672593"/>
            <a:ext cx="267090" cy="241516"/>
            <a:chOff x="901475" y="940075"/>
            <a:chExt cx="267100" cy="241525"/>
          </a:xfrm>
        </p:grpSpPr>
        <p:sp>
          <p:nvSpPr>
            <p:cNvPr id="1120" name="Google Shape;1120;p3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8_1_1">
    <p:spTree>
      <p:nvGrpSpPr>
        <p:cNvPr id="1122" name="Shape 1122"/>
        <p:cNvGrpSpPr/>
        <p:nvPr/>
      </p:nvGrpSpPr>
      <p:grpSpPr>
        <a:xfrm>
          <a:off x="0" y="0"/>
          <a:ext cx="0" cy="0"/>
          <a:chOff x="0" y="0"/>
          <a:chExt cx="0" cy="0"/>
        </a:xfrm>
      </p:grpSpPr>
      <p:grpSp>
        <p:nvGrpSpPr>
          <p:cNvPr id="1123" name="Google Shape;1123;p34"/>
          <p:cNvGrpSpPr/>
          <p:nvPr/>
        </p:nvGrpSpPr>
        <p:grpSpPr>
          <a:xfrm rot="4449173">
            <a:off x="7234174" y="3700874"/>
            <a:ext cx="873969" cy="1040999"/>
            <a:chOff x="1968625" y="515413"/>
            <a:chExt cx="802475" cy="955925"/>
          </a:xfrm>
        </p:grpSpPr>
        <p:sp>
          <p:nvSpPr>
            <p:cNvPr id="1124" name="Google Shape;1124;p3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3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3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4"/>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4"/>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4"/>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4"/>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2" name="Google Shape;1132;p34"/>
          <p:cNvGrpSpPr/>
          <p:nvPr/>
        </p:nvGrpSpPr>
        <p:grpSpPr>
          <a:xfrm rot="1785716">
            <a:off x="8271175" y="4252941"/>
            <a:ext cx="267101" cy="241526"/>
            <a:chOff x="901475" y="940075"/>
            <a:chExt cx="267100" cy="241525"/>
          </a:xfrm>
        </p:grpSpPr>
        <p:sp>
          <p:nvSpPr>
            <p:cNvPr id="1133" name="Google Shape;1133;p3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5" name="Google Shape;1135;p34"/>
          <p:cNvGrpSpPr/>
          <p:nvPr/>
        </p:nvGrpSpPr>
        <p:grpSpPr>
          <a:xfrm rot="9641721">
            <a:off x="586997" y="623838"/>
            <a:ext cx="267107" cy="241532"/>
            <a:chOff x="901475" y="940075"/>
            <a:chExt cx="267100" cy="241525"/>
          </a:xfrm>
        </p:grpSpPr>
        <p:sp>
          <p:nvSpPr>
            <p:cNvPr id="1136" name="Google Shape;1136;p3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3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8" name="Google Shape;1138;p34"/>
          <p:cNvGrpSpPr/>
          <p:nvPr/>
        </p:nvGrpSpPr>
        <p:grpSpPr>
          <a:xfrm rot="9641902">
            <a:off x="893012" y="579188"/>
            <a:ext cx="496410" cy="422731"/>
            <a:chOff x="668575" y="730375"/>
            <a:chExt cx="885982" cy="754482"/>
          </a:xfrm>
        </p:grpSpPr>
        <p:sp>
          <p:nvSpPr>
            <p:cNvPr id="1139" name="Google Shape;1139;p3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3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3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3" name="Google Shape;1143;p34"/>
          <p:cNvGrpSpPr/>
          <p:nvPr/>
        </p:nvGrpSpPr>
        <p:grpSpPr>
          <a:xfrm flipH="1" rot="-9641721">
            <a:off x="6782726" y="4531688"/>
            <a:ext cx="267107" cy="241532"/>
            <a:chOff x="901475" y="940075"/>
            <a:chExt cx="267100" cy="241525"/>
          </a:xfrm>
        </p:grpSpPr>
        <p:sp>
          <p:nvSpPr>
            <p:cNvPr id="1144" name="Google Shape;1144;p3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3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6" name="Google Shape;1146;p34"/>
          <p:cNvGrpSpPr/>
          <p:nvPr/>
        </p:nvGrpSpPr>
        <p:grpSpPr>
          <a:xfrm flipH="1" rot="-9641902">
            <a:off x="6241183" y="4272738"/>
            <a:ext cx="496410" cy="422731"/>
            <a:chOff x="668575" y="730375"/>
            <a:chExt cx="885982" cy="754482"/>
          </a:xfrm>
        </p:grpSpPr>
        <p:sp>
          <p:nvSpPr>
            <p:cNvPr id="1147" name="Google Shape;1147;p3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3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3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3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1" name="Google Shape;1151;p34"/>
          <p:cNvGrpSpPr/>
          <p:nvPr/>
        </p:nvGrpSpPr>
        <p:grpSpPr>
          <a:xfrm flipH="1" rot="1251761">
            <a:off x="413943" y="1061512"/>
            <a:ext cx="1091541" cy="1085552"/>
            <a:chOff x="6950349" y="3121287"/>
            <a:chExt cx="1531035" cy="1522635"/>
          </a:xfrm>
        </p:grpSpPr>
        <p:sp>
          <p:nvSpPr>
            <p:cNvPr id="1152" name="Google Shape;1152;p34"/>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34"/>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34"/>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34"/>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6" name="Google Shape;1156;p34"/>
          <p:cNvGrpSpPr/>
          <p:nvPr/>
        </p:nvGrpSpPr>
        <p:grpSpPr>
          <a:xfrm flipH="1">
            <a:off x="1272459" y="1958656"/>
            <a:ext cx="267100" cy="241525"/>
            <a:chOff x="901475" y="940075"/>
            <a:chExt cx="267100" cy="241525"/>
          </a:xfrm>
        </p:grpSpPr>
        <p:sp>
          <p:nvSpPr>
            <p:cNvPr id="1157" name="Google Shape;1157;p3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3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3" name="Shape 143"/>
        <p:cNvGrpSpPr/>
        <p:nvPr/>
      </p:nvGrpSpPr>
      <p:grpSpPr>
        <a:xfrm>
          <a:off x="0" y="0"/>
          <a:ext cx="0" cy="0"/>
          <a:chOff x="0" y="0"/>
          <a:chExt cx="0" cy="0"/>
        </a:xfrm>
      </p:grpSpPr>
      <p:grpSp>
        <p:nvGrpSpPr>
          <p:cNvPr id="144" name="Google Shape;144;p5"/>
          <p:cNvGrpSpPr/>
          <p:nvPr/>
        </p:nvGrpSpPr>
        <p:grpSpPr>
          <a:xfrm>
            <a:off x="7623300" y="1166313"/>
            <a:ext cx="1117650" cy="860300"/>
            <a:chOff x="6831900" y="1102100"/>
            <a:chExt cx="1117650" cy="860300"/>
          </a:xfrm>
        </p:grpSpPr>
        <p:sp>
          <p:nvSpPr>
            <p:cNvPr id="145" name="Google Shape;145;p5"/>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5"/>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5"/>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5"/>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 name="Google Shape;149;p5"/>
          <p:cNvSpPr/>
          <p:nvPr/>
        </p:nvSpPr>
        <p:spPr>
          <a:xfrm>
            <a:off x="1532650" y="-705475"/>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0" name="Google Shape;150;p5"/>
          <p:cNvGrpSpPr/>
          <p:nvPr/>
        </p:nvGrpSpPr>
        <p:grpSpPr>
          <a:xfrm flipH="1" rot="-126380">
            <a:off x="437344" y="870246"/>
            <a:ext cx="956314" cy="1139181"/>
            <a:chOff x="1968625" y="515413"/>
            <a:chExt cx="802475" cy="955925"/>
          </a:xfrm>
        </p:grpSpPr>
        <p:sp>
          <p:nvSpPr>
            <p:cNvPr id="151" name="Google Shape;151;p5"/>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5"/>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5"/>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5"/>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5"/>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5"/>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5"/>
          <p:cNvGrpSpPr/>
          <p:nvPr/>
        </p:nvGrpSpPr>
        <p:grpSpPr>
          <a:xfrm flipH="1">
            <a:off x="1033845" y="1748813"/>
            <a:ext cx="267100" cy="241525"/>
            <a:chOff x="901475" y="940075"/>
            <a:chExt cx="267100" cy="241525"/>
          </a:xfrm>
        </p:grpSpPr>
        <p:sp>
          <p:nvSpPr>
            <p:cNvPr id="160" name="Google Shape;160;p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 name="Google Shape;162;p5"/>
          <p:cNvGrpSpPr/>
          <p:nvPr/>
        </p:nvGrpSpPr>
        <p:grpSpPr>
          <a:xfrm>
            <a:off x="7426150" y="987788"/>
            <a:ext cx="885982" cy="754482"/>
            <a:chOff x="668575" y="730375"/>
            <a:chExt cx="885982" cy="754482"/>
          </a:xfrm>
        </p:grpSpPr>
        <p:sp>
          <p:nvSpPr>
            <p:cNvPr id="163" name="Google Shape;163;p5"/>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5"/>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 name="Google Shape;167;p5"/>
          <p:cNvGrpSpPr/>
          <p:nvPr/>
        </p:nvGrpSpPr>
        <p:grpSpPr>
          <a:xfrm flipH="1">
            <a:off x="7280057" y="1711800"/>
            <a:ext cx="267100" cy="241525"/>
            <a:chOff x="901475" y="940075"/>
            <a:chExt cx="267100" cy="241525"/>
          </a:xfrm>
        </p:grpSpPr>
        <p:sp>
          <p:nvSpPr>
            <p:cNvPr id="168" name="Google Shape;168;p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 name="Google Shape;170;p5"/>
          <p:cNvGrpSpPr/>
          <p:nvPr/>
        </p:nvGrpSpPr>
        <p:grpSpPr>
          <a:xfrm>
            <a:off x="4686925" y="4416311"/>
            <a:ext cx="267100" cy="241525"/>
            <a:chOff x="901475" y="940075"/>
            <a:chExt cx="267100" cy="241525"/>
          </a:xfrm>
        </p:grpSpPr>
        <p:sp>
          <p:nvSpPr>
            <p:cNvPr id="171" name="Google Shape;171;p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 name="Google Shape;173;p5"/>
          <p:cNvGrpSpPr/>
          <p:nvPr/>
        </p:nvGrpSpPr>
        <p:grpSpPr>
          <a:xfrm>
            <a:off x="4190509" y="4143275"/>
            <a:ext cx="496416" cy="422736"/>
            <a:chOff x="668575" y="730375"/>
            <a:chExt cx="885982" cy="754482"/>
          </a:xfrm>
        </p:grpSpPr>
        <p:sp>
          <p:nvSpPr>
            <p:cNvPr id="174" name="Google Shape;174;p5"/>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5"/>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5"/>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5"/>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 name="Google Shape;178;p5"/>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179" name="Google Shape;179;p5"/>
          <p:cNvSpPr txBox="1"/>
          <p:nvPr>
            <p:ph idx="1" type="subTitle"/>
          </p:nvPr>
        </p:nvSpPr>
        <p:spPr>
          <a:xfrm>
            <a:off x="768025" y="2725374"/>
            <a:ext cx="3314100" cy="1201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180" name="Google Shape;180;p5"/>
          <p:cNvSpPr txBox="1"/>
          <p:nvPr>
            <p:ph idx="2" type="subTitle"/>
          </p:nvPr>
        </p:nvSpPr>
        <p:spPr>
          <a:xfrm>
            <a:off x="768242" y="2293950"/>
            <a:ext cx="33141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181" name="Google Shape;181;p5"/>
          <p:cNvSpPr txBox="1"/>
          <p:nvPr>
            <p:ph idx="3" type="subTitle"/>
          </p:nvPr>
        </p:nvSpPr>
        <p:spPr>
          <a:xfrm>
            <a:off x="5061950" y="2725375"/>
            <a:ext cx="3313800" cy="1201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182" name="Google Shape;182;p5"/>
          <p:cNvSpPr txBox="1"/>
          <p:nvPr>
            <p:ph idx="4" type="subTitle"/>
          </p:nvPr>
        </p:nvSpPr>
        <p:spPr>
          <a:xfrm>
            <a:off x="5062167" y="2293950"/>
            <a:ext cx="3313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3" name="Shape 183"/>
        <p:cNvGrpSpPr/>
        <p:nvPr/>
      </p:nvGrpSpPr>
      <p:grpSpPr>
        <a:xfrm>
          <a:off x="0" y="0"/>
          <a:ext cx="0" cy="0"/>
          <a:chOff x="0" y="0"/>
          <a:chExt cx="0" cy="0"/>
        </a:xfrm>
      </p:grpSpPr>
      <p:sp>
        <p:nvSpPr>
          <p:cNvPr id="184" name="Google Shape;184;p6"/>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grpSp>
        <p:nvGrpSpPr>
          <p:cNvPr id="185" name="Google Shape;185;p6"/>
          <p:cNvGrpSpPr/>
          <p:nvPr/>
        </p:nvGrpSpPr>
        <p:grpSpPr>
          <a:xfrm flipH="1">
            <a:off x="529859" y="1598856"/>
            <a:ext cx="267100" cy="241525"/>
            <a:chOff x="901475" y="940075"/>
            <a:chExt cx="267100" cy="241525"/>
          </a:xfrm>
        </p:grpSpPr>
        <p:sp>
          <p:nvSpPr>
            <p:cNvPr id="186" name="Google Shape;186;p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 name="Google Shape;188;p6"/>
          <p:cNvGrpSpPr/>
          <p:nvPr/>
        </p:nvGrpSpPr>
        <p:grpSpPr>
          <a:xfrm flipH="1">
            <a:off x="577009" y="1115544"/>
            <a:ext cx="496416" cy="422736"/>
            <a:chOff x="668575" y="730375"/>
            <a:chExt cx="885982" cy="754482"/>
          </a:xfrm>
        </p:grpSpPr>
        <p:sp>
          <p:nvSpPr>
            <p:cNvPr id="189" name="Google Shape;189;p6"/>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6"/>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6"/>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6"/>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 name="Google Shape;193;p6"/>
          <p:cNvGrpSpPr/>
          <p:nvPr/>
        </p:nvGrpSpPr>
        <p:grpSpPr>
          <a:xfrm flipH="1" rot="1251761">
            <a:off x="8107568" y="349587"/>
            <a:ext cx="1091541" cy="1085552"/>
            <a:chOff x="6950349" y="3121287"/>
            <a:chExt cx="1531035" cy="1522635"/>
          </a:xfrm>
        </p:grpSpPr>
        <p:sp>
          <p:nvSpPr>
            <p:cNvPr id="194" name="Google Shape;194;p6"/>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6"/>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6"/>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6"/>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6"/>
          <p:cNvGrpSpPr/>
          <p:nvPr/>
        </p:nvGrpSpPr>
        <p:grpSpPr>
          <a:xfrm flipH="1">
            <a:off x="7859509" y="874031"/>
            <a:ext cx="267100" cy="241525"/>
            <a:chOff x="901475" y="940075"/>
            <a:chExt cx="267100" cy="241525"/>
          </a:xfrm>
        </p:grpSpPr>
        <p:sp>
          <p:nvSpPr>
            <p:cNvPr id="199" name="Google Shape;199;p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 name="Google Shape;201;p6"/>
          <p:cNvGrpSpPr/>
          <p:nvPr/>
        </p:nvGrpSpPr>
        <p:grpSpPr>
          <a:xfrm flipH="1" rot="-863686">
            <a:off x="4176056" y="4181046"/>
            <a:ext cx="885977" cy="754478"/>
            <a:chOff x="668575" y="730375"/>
            <a:chExt cx="885982" cy="754482"/>
          </a:xfrm>
        </p:grpSpPr>
        <p:sp>
          <p:nvSpPr>
            <p:cNvPr id="202" name="Google Shape;202;p6"/>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6"/>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6"/>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6"/>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 name="Google Shape;206;p6"/>
          <p:cNvGrpSpPr/>
          <p:nvPr/>
        </p:nvGrpSpPr>
        <p:grpSpPr>
          <a:xfrm flipH="1" rot="-863686">
            <a:off x="4027926" y="4112166"/>
            <a:ext cx="267098" cy="241524"/>
            <a:chOff x="901475" y="940075"/>
            <a:chExt cx="267100" cy="241525"/>
          </a:xfrm>
        </p:grpSpPr>
        <p:sp>
          <p:nvSpPr>
            <p:cNvPr id="207" name="Google Shape;207;p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09" name="Shape 209"/>
        <p:cNvGrpSpPr/>
        <p:nvPr/>
      </p:nvGrpSpPr>
      <p:grpSpPr>
        <a:xfrm>
          <a:off x="0" y="0"/>
          <a:ext cx="0" cy="0"/>
          <a:chOff x="0" y="0"/>
          <a:chExt cx="0" cy="0"/>
        </a:xfrm>
      </p:grpSpPr>
      <p:sp>
        <p:nvSpPr>
          <p:cNvPr id="210" name="Google Shape;210;p7"/>
          <p:cNvSpPr/>
          <p:nvPr/>
        </p:nvSpPr>
        <p:spPr>
          <a:xfrm flipH="1" rot="-1375519">
            <a:off x="320574" y="886258"/>
            <a:ext cx="4040736" cy="3804745"/>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1" name="Google Shape;211;p7"/>
          <p:cNvGrpSpPr/>
          <p:nvPr/>
        </p:nvGrpSpPr>
        <p:grpSpPr>
          <a:xfrm rot="4449173">
            <a:off x="3671399" y="3700874"/>
            <a:ext cx="873969" cy="1040999"/>
            <a:chOff x="1968625" y="515413"/>
            <a:chExt cx="802475" cy="955925"/>
          </a:xfrm>
        </p:grpSpPr>
        <p:sp>
          <p:nvSpPr>
            <p:cNvPr id="212" name="Google Shape;212;p7"/>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7"/>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7"/>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7"/>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7"/>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7"/>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7"/>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7"/>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 name="Google Shape;220;p7"/>
          <p:cNvGrpSpPr/>
          <p:nvPr/>
        </p:nvGrpSpPr>
        <p:grpSpPr>
          <a:xfrm rot="1785716">
            <a:off x="4708400" y="4252941"/>
            <a:ext cx="267101" cy="241526"/>
            <a:chOff x="901475" y="940075"/>
            <a:chExt cx="267100" cy="241525"/>
          </a:xfrm>
        </p:grpSpPr>
        <p:sp>
          <p:nvSpPr>
            <p:cNvPr id="221" name="Google Shape;221;p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7"/>
          <p:cNvGrpSpPr/>
          <p:nvPr/>
        </p:nvGrpSpPr>
        <p:grpSpPr>
          <a:xfrm>
            <a:off x="3936025" y="466838"/>
            <a:ext cx="1117650" cy="860300"/>
            <a:chOff x="6831900" y="1102100"/>
            <a:chExt cx="1117650" cy="860300"/>
          </a:xfrm>
        </p:grpSpPr>
        <p:sp>
          <p:nvSpPr>
            <p:cNvPr id="224" name="Google Shape;224;p7"/>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7"/>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7"/>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7"/>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7"/>
          <p:cNvGrpSpPr/>
          <p:nvPr/>
        </p:nvGrpSpPr>
        <p:grpSpPr>
          <a:xfrm>
            <a:off x="3665400" y="597838"/>
            <a:ext cx="885982" cy="754482"/>
            <a:chOff x="668575" y="730375"/>
            <a:chExt cx="885982" cy="754482"/>
          </a:xfrm>
        </p:grpSpPr>
        <p:sp>
          <p:nvSpPr>
            <p:cNvPr id="229" name="Google Shape;229;p7"/>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7"/>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7"/>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7"/>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 name="Google Shape;233;p7"/>
          <p:cNvGrpSpPr/>
          <p:nvPr/>
        </p:nvGrpSpPr>
        <p:grpSpPr>
          <a:xfrm rot="9641721">
            <a:off x="586997" y="623838"/>
            <a:ext cx="267107" cy="241532"/>
            <a:chOff x="901475" y="940075"/>
            <a:chExt cx="267100" cy="241525"/>
          </a:xfrm>
        </p:grpSpPr>
        <p:sp>
          <p:nvSpPr>
            <p:cNvPr id="234" name="Google Shape;234;p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 name="Google Shape;236;p7"/>
          <p:cNvGrpSpPr/>
          <p:nvPr/>
        </p:nvGrpSpPr>
        <p:grpSpPr>
          <a:xfrm rot="9641902">
            <a:off x="893012" y="579188"/>
            <a:ext cx="496410" cy="422731"/>
            <a:chOff x="668575" y="730375"/>
            <a:chExt cx="885982" cy="754482"/>
          </a:xfrm>
        </p:grpSpPr>
        <p:sp>
          <p:nvSpPr>
            <p:cNvPr id="237" name="Google Shape;237;p7"/>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7"/>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7"/>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7"/>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 name="Google Shape;241;p7"/>
          <p:cNvGrpSpPr/>
          <p:nvPr/>
        </p:nvGrpSpPr>
        <p:grpSpPr>
          <a:xfrm flipH="1" rot="-9641721">
            <a:off x="8460613" y="4392538"/>
            <a:ext cx="267107" cy="241532"/>
            <a:chOff x="901475" y="940075"/>
            <a:chExt cx="267100" cy="241525"/>
          </a:xfrm>
        </p:grpSpPr>
        <p:sp>
          <p:nvSpPr>
            <p:cNvPr id="242" name="Google Shape;242;p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 name="Google Shape;244;p7"/>
          <p:cNvGrpSpPr/>
          <p:nvPr/>
        </p:nvGrpSpPr>
        <p:grpSpPr>
          <a:xfrm flipH="1" rot="-9641902">
            <a:off x="7919071" y="4133588"/>
            <a:ext cx="496410" cy="422731"/>
            <a:chOff x="668575" y="730375"/>
            <a:chExt cx="885982" cy="754482"/>
          </a:xfrm>
        </p:grpSpPr>
        <p:sp>
          <p:nvSpPr>
            <p:cNvPr id="245" name="Google Shape;245;p7"/>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7"/>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7"/>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7"/>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9" name="Google Shape;249;p7"/>
          <p:cNvSpPr txBox="1"/>
          <p:nvPr>
            <p:ph type="title"/>
          </p:nvPr>
        </p:nvSpPr>
        <p:spPr>
          <a:xfrm flipH="1">
            <a:off x="4388875" y="1474588"/>
            <a:ext cx="4041900" cy="1396500"/>
          </a:xfrm>
          <a:prstGeom prst="rect">
            <a:avLst/>
          </a:prstGeom>
          <a:effectLst>
            <a:outerShdw blurRad="57150" rotWithShape="0" algn="bl" dir="11820000" dist="28575">
              <a:schemeClr val="lt2">
                <a:alpha val="50000"/>
              </a:schemeClr>
            </a:outerShdw>
          </a:effectLst>
        </p:spPr>
        <p:txBody>
          <a:bodyPr anchorCtr="0" anchor="b" bIns="91425" lIns="91425" spcFirstLastPara="1" rIns="91425" wrap="square" tIns="91425">
            <a:noAutofit/>
          </a:bodyPr>
          <a:lstStyle>
            <a:lvl1pPr lvl="0" algn="r">
              <a:spcBef>
                <a:spcPts val="0"/>
              </a:spcBef>
              <a:spcAft>
                <a:spcPts val="0"/>
              </a:spcAft>
              <a:buSzPts val="2400"/>
              <a:buNone/>
              <a:defRPr sz="4100">
                <a:solidFill>
                  <a:schemeClr val="accent1"/>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50" name="Google Shape;250;p7"/>
          <p:cNvSpPr txBox="1"/>
          <p:nvPr>
            <p:ph idx="1" type="subTitle"/>
          </p:nvPr>
        </p:nvSpPr>
        <p:spPr>
          <a:xfrm flipH="1">
            <a:off x="5177875" y="2771600"/>
            <a:ext cx="3252900" cy="897300"/>
          </a:xfrm>
          <a:prstGeom prst="rect">
            <a:avLst/>
          </a:prstGeom>
        </p:spPr>
        <p:txBody>
          <a:bodyPr anchorCtr="0" anchor="t" bIns="91425" lIns="91425" spcFirstLastPara="1" rIns="91425" wrap="square" tIns="91425">
            <a:noAutofit/>
          </a:bodyPr>
          <a:lstStyle>
            <a:lvl1pPr lvl="0" algn="r">
              <a:spcBef>
                <a:spcPts val="0"/>
              </a:spcBef>
              <a:spcAft>
                <a:spcPts val="0"/>
              </a:spcAft>
              <a:buSzPts val="1600"/>
              <a:buNone/>
              <a:defRPr sz="16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51" name="Shape 251"/>
        <p:cNvGrpSpPr/>
        <p:nvPr/>
      </p:nvGrpSpPr>
      <p:grpSpPr>
        <a:xfrm>
          <a:off x="0" y="0"/>
          <a:ext cx="0" cy="0"/>
          <a:chOff x="0" y="0"/>
          <a:chExt cx="0" cy="0"/>
        </a:xfrm>
      </p:grpSpPr>
      <p:sp>
        <p:nvSpPr>
          <p:cNvPr id="252" name="Google Shape;252;p8"/>
          <p:cNvSpPr/>
          <p:nvPr/>
        </p:nvSpPr>
        <p:spPr>
          <a:xfrm>
            <a:off x="1077175" y="300800"/>
            <a:ext cx="6989652" cy="4603392"/>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3" name="Google Shape;253;p8"/>
          <p:cNvGrpSpPr/>
          <p:nvPr/>
        </p:nvGrpSpPr>
        <p:grpSpPr>
          <a:xfrm rot="4150140">
            <a:off x="6712718" y="3526500"/>
            <a:ext cx="885950" cy="754455"/>
            <a:chOff x="668575" y="730375"/>
            <a:chExt cx="885982" cy="754482"/>
          </a:xfrm>
        </p:grpSpPr>
        <p:sp>
          <p:nvSpPr>
            <p:cNvPr id="254" name="Google Shape;254;p8"/>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8"/>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8"/>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8"/>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 name="Google Shape;258;p8"/>
          <p:cNvGrpSpPr/>
          <p:nvPr/>
        </p:nvGrpSpPr>
        <p:grpSpPr>
          <a:xfrm rot="-5265545">
            <a:off x="1386184" y="980732"/>
            <a:ext cx="267091" cy="241516"/>
            <a:chOff x="901475" y="940075"/>
            <a:chExt cx="267100" cy="241525"/>
          </a:xfrm>
        </p:grpSpPr>
        <p:sp>
          <p:nvSpPr>
            <p:cNvPr id="259" name="Google Shape;259;p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 name="Google Shape;261;p8"/>
          <p:cNvGrpSpPr/>
          <p:nvPr/>
        </p:nvGrpSpPr>
        <p:grpSpPr>
          <a:xfrm rot="4150140">
            <a:off x="7633665" y="3782968"/>
            <a:ext cx="267090" cy="241516"/>
            <a:chOff x="901475" y="940075"/>
            <a:chExt cx="267100" cy="241525"/>
          </a:xfrm>
        </p:grpSpPr>
        <p:sp>
          <p:nvSpPr>
            <p:cNvPr id="262" name="Google Shape;262;p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 name="Google Shape;264;p8"/>
          <p:cNvGrpSpPr/>
          <p:nvPr/>
        </p:nvGrpSpPr>
        <p:grpSpPr>
          <a:xfrm rot="-1251761">
            <a:off x="7266968" y="2572612"/>
            <a:ext cx="1091541" cy="1085552"/>
            <a:chOff x="6950349" y="3121287"/>
            <a:chExt cx="1531035" cy="1522635"/>
          </a:xfrm>
        </p:grpSpPr>
        <p:sp>
          <p:nvSpPr>
            <p:cNvPr id="265" name="Google Shape;265;p8"/>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8"/>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8"/>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8"/>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 name="Google Shape;269;p8"/>
          <p:cNvGrpSpPr/>
          <p:nvPr/>
        </p:nvGrpSpPr>
        <p:grpSpPr>
          <a:xfrm rot="4150140">
            <a:off x="8100840" y="2460818"/>
            <a:ext cx="267090" cy="241516"/>
            <a:chOff x="901475" y="940075"/>
            <a:chExt cx="267100" cy="241525"/>
          </a:xfrm>
        </p:grpSpPr>
        <p:sp>
          <p:nvSpPr>
            <p:cNvPr id="270" name="Google Shape;270;p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 name="Google Shape;272;p8"/>
          <p:cNvGrpSpPr/>
          <p:nvPr/>
        </p:nvGrpSpPr>
        <p:grpSpPr>
          <a:xfrm rot="-4226178">
            <a:off x="902109" y="599666"/>
            <a:ext cx="496365" cy="422693"/>
            <a:chOff x="668575" y="730375"/>
            <a:chExt cx="885982" cy="754482"/>
          </a:xfrm>
        </p:grpSpPr>
        <p:sp>
          <p:nvSpPr>
            <p:cNvPr id="273" name="Google Shape;273;p8"/>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8"/>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8"/>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8"/>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7" name="Google Shape;277;p8"/>
          <p:cNvSpPr txBox="1"/>
          <p:nvPr>
            <p:ph type="title"/>
          </p:nvPr>
        </p:nvSpPr>
        <p:spPr>
          <a:xfrm>
            <a:off x="1514700" y="1187100"/>
            <a:ext cx="6114600" cy="2769300"/>
          </a:xfrm>
          <a:prstGeom prst="rect">
            <a:avLst/>
          </a:prstGeom>
          <a:effectLst>
            <a:outerShdw rotWithShape="0" algn="bl" dir="11880000" dist="38100">
              <a:schemeClr val="lt2">
                <a:alpha val="50000"/>
              </a:schemeClr>
            </a:outerShdw>
          </a:effectLst>
        </p:spPr>
        <p:txBody>
          <a:bodyPr anchorCtr="0" anchor="ctr" bIns="91425" lIns="91425" spcFirstLastPara="1" rIns="91425" wrap="square" tIns="91425">
            <a:noAutofit/>
          </a:bodyPr>
          <a:lstStyle>
            <a:lvl1pPr lvl="0" algn="ctr">
              <a:spcBef>
                <a:spcPts val="0"/>
              </a:spcBef>
              <a:spcAft>
                <a:spcPts val="0"/>
              </a:spcAft>
              <a:buSzPts val="4800"/>
              <a:buNone/>
              <a:defRPr sz="8600">
                <a:solidFill>
                  <a:schemeClr val="accen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278" name="Google Shape;278;p8"/>
          <p:cNvGrpSpPr/>
          <p:nvPr/>
        </p:nvGrpSpPr>
        <p:grpSpPr>
          <a:xfrm flipH="1">
            <a:off x="915175" y="3274638"/>
            <a:ext cx="1117650" cy="860300"/>
            <a:chOff x="6831900" y="1102100"/>
            <a:chExt cx="1117650" cy="860300"/>
          </a:xfrm>
        </p:grpSpPr>
        <p:sp>
          <p:nvSpPr>
            <p:cNvPr id="279" name="Google Shape;279;p8"/>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8"/>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8"/>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8"/>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 name="Google Shape;283;p8"/>
          <p:cNvGrpSpPr/>
          <p:nvPr/>
        </p:nvGrpSpPr>
        <p:grpSpPr>
          <a:xfrm flipH="1">
            <a:off x="915168" y="2447313"/>
            <a:ext cx="885982" cy="754482"/>
            <a:chOff x="668575" y="730375"/>
            <a:chExt cx="885982" cy="754482"/>
          </a:xfrm>
        </p:grpSpPr>
        <p:sp>
          <p:nvSpPr>
            <p:cNvPr id="284" name="Google Shape;284;p8"/>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8"/>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8"/>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8"/>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 name="Google Shape;288;p8"/>
          <p:cNvGrpSpPr/>
          <p:nvPr/>
        </p:nvGrpSpPr>
        <p:grpSpPr>
          <a:xfrm>
            <a:off x="2032818" y="3850438"/>
            <a:ext cx="267100" cy="241525"/>
            <a:chOff x="901475" y="940075"/>
            <a:chExt cx="267100" cy="241525"/>
          </a:xfrm>
        </p:grpSpPr>
        <p:sp>
          <p:nvSpPr>
            <p:cNvPr id="289" name="Google Shape;289;p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 name="Google Shape;291;p8"/>
          <p:cNvGrpSpPr/>
          <p:nvPr/>
        </p:nvGrpSpPr>
        <p:grpSpPr>
          <a:xfrm rot="-2129064">
            <a:off x="8285397" y="591529"/>
            <a:ext cx="267109" cy="241533"/>
            <a:chOff x="901475" y="940075"/>
            <a:chExt cx="267100" cy="241525"/>
          </a:xfrm>
        </p:grpSpPr>
        <p:sp>
          <p:nvSpPr>
            <p:cNvPr id="292" name="Google Shape;292;p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 name="Google Shape;294;p8"/>
          <p:cNvGrpSpPr/>
          <p:nvPr/>
        </p:nvGrpSpPr>
        <p:grpSpPr>
          <a:xfrm rot="-2128979">
            <a:off x="7750598" y="734043"/>
            <a:ext cx="496366" cy="422694"/>
            <a:chOff x="668575" y="730375"/>
            <a:chExt cx="885982" cy="754482"/>
          </a:xfrm>
        </p:grpSpPr>
        <p:sp>
          <p:nvSpPr>
            <p:cNvPr id="295" name="Google Shape;295;p8"/>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8"/>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8"/>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8"/>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99" name="Shape 299"/>
        <p:cNvGrpSpPr/>
        <p:nvPr/>
      </p:nvGrpSpPr>
      <p:grpSpPr>
        <a:xfrm>
          <a:off x="0" y="0"/>
          <a:ext cx="0" cy="0"/>
          <a:chOff x="0" y="0"/>
          <a:chExt cx="0" cy="0"/>
        </a:xfrm>
      </p:grpSpPr>
      <p:sp>
        <p:nvSpPr>
          <p:cNvPr id="300" name="Google Shape;300;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01" name="Google Shape;301;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02" name="Google Shape;302;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03" name="Shape 303"/>
        <p:cNvGrpSpPr/>
        <p:nvPr/>
      </p:nvGrpSpPr>
      <p:grpSpPr>
        <a:xfrm>
          <a:off x="0" y="0"/>
          <a:ext cx="0" cy="0"/>
          <a:chOff x="0" y="0"/>
          <a:chExt cx="0" cy="0"/>
        </a:xfrm>
      </p:grpSpPr>
      <p:sp>
        <p:nvSpPr>
          <p:cNvPr id="304" name="Google Shape;304;p10"/>
          <p:cNvSpPr txBox="1"/>
          <p:nvPr>
            <p:ph type="title"/>
          </p:nvPr>
        </p:nvSpPr>
        <p:spPr>
          <a:xfrm>
            <a:off x="3801775" y="335850"/>
            <a:ext cx="4629000" cy="15306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theme" Target="../theme/theme1.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Acme"/>
              <a:buNone/>
              <a:defRPr b="1" sz="3500">
                <a:solidFill>
                  <a:schemeClr val="dk1"/>
                </a:solidFill>
                <a:latin typeface="Acme"/>
                <a:ea typeface="Acme"/>
                <a:cs typeface="Acme"/>
                <a:sym typeface="Acme"/>
              </a:defRPr>
            </a:lvl1pPr>
            <a:lvl2pPr lvl="1">
              <a:spcBef>
                <a:spcPts val="0"/>
              </a:spcBef>
              <a:spcAft>
                <a:spcPts val="0"/>
              </a:spcAft>
              <a:buClr>
                <a:schemeClr val="dk1"/>
              </a:buClr>
              <a:buSzPts val="3500"/>
              <a:buFont typeface="Acme"/>
              <a:buNone/>
              <a:defRPr b="1" sz="3500">
                <a:solidFill>
                  <a:schemeClr val="dk1"/>
                </a:solidFill>
                <a:latin typeface="Acme"/>
                <a:ea typeface="Acme"/>
                <a:cs typeface="Acme"/>
                <a:sym typeface="Acme"/>
              </a:defRPr>
            </a:lvl2pPr>
            <a:lvl3pPr lvl="2">
              <a:spcBef>
                <a:spcPts val="0"/>
              </a:spcBef>
              <a:spcAft>
                <a:spcPts val="0"/>
              </a:spcAft>
              <a:buClr>
                <a:schemeClr val="dk1"/>
              </a:buClr>
              <a:buSzPts val="3500"/>
              <a:buFont typeface="Acme"/>
              <a:buNone/>
              <a:defRPr b="1" sz="3500">
                <a:solidFill>
                  <a:schemeClr val="dk1"/>
                </a:solidFill>
                <a:latin typeface="Acme"/>
                <a:ea typeface="Acme"/>
                <a:cs typeface="Acme"/>
                <a:sym typeface="Acme"/>
              </a:defRPr>
            </a:lvl3pPr>
            <a:lvl4pPr lvl="3">
              <a:spcBef>
                <a:spcPts val="0"/>
              </a:spcBef>
              <a:spcAft>
                <a:spcPts val="0"/>
              </a:spcAft>
              <a:buClr>
                <a:schemeClr val="dk1"/>
              </a:buClr>
              <a:buSzPts val="3500"/>
              <a:buFont typeface="Acme"/>
              <a:buNone/>
              <a:defRPr b="1" sz="3500">
                <a:solidFill>
                  <a:schemeClr val="dk1"/>
                </a:solidFill>
                <a:latin typeface="Acme"/>
                <a:ea typeface="Acme"/>
                <a:cs typeface="Acme"/>
                <a:sym typeface="Acme"/>
              </a:defRPr>
            </a:lvl4pPr>
            <a:lvl5pPr lvl="4">
              <a:spcBef>
                <a:spcPts val="0"/>
              </a:spcBef>
              <a:spcAft>
                <a:spcPts val="0"/>
              </a:spcAft>
              <a:buClr>
                <a:schemeClr val="dk1"/>
              </a:buClr>
              <a:buSzPts val="3500"/>
              <a:buFont typeface="Acme"/>
              <a:buNone/>
              <a:defRPr b="1" sz="3500">
                <a:solidFill>
                  <a:schemeClr val="dk1"/>
                </a:solidFill>
                <a:latin typeface="Acme"/>
                <a:ea typeface="Acme"/>
                <a:cs typeface="Acme"/>
                <a:sym typeface="Acme"/>
              </a:defRPr>
            </a:lvl5pPr>
            <a:lvl6pPr lvl="5">
              <a:spcBef>
                <a:spcPts val="0"/>
              </a:spcBef>
              <a:spcAft>
                <a:spcPts val="0"/>
              </a:spcAft>
              <a:buClr>
                <a:schemeClr val="dk1"/>
              </a:buClr>
              <a:buSzPts val="3500"/>
              <a:buFont typeface="Acme"/>
              <a:buNone/>
              <a:defRPr b="1" sz="3500">
                <a:solidFill>
                  <a:schemeClr val="dk1"/>
                </a:solidFill>
                <a:latin typeface="Acme"/>
                <a:ea typeface="Acme"/>
                <a:cs typeface="Acme"/>
                <a:sym typeface="Acme"/>
              </a:defRPr>
            </a:lvl6pPr>
            <a:lvl7pPr lvl="6">
              <a:spcBef>
                <a:spcPts val="0"/>
              </a:spcBef>
              <a:spcAft>
                <a:spcPts val="0"/>
              </a:spcAft>
              <a:buClr>
                <a:schemeClr val="dk1"/>
              </a:buClr>
              <a:buSzPts val="3500"/>
              <a:buFont typeface="Acme"/>
              <a:buNone/>
              <a:defRPr b="1" sz="3500">
                <a:solidFill>
                  <a:schemeClr val="dk1"/>
                </a:solidFill>
                <a:latin typeface="Acme"/>
                <a:ea typeface="Acme"/>
                <a:cs typeface="Acme"/>
                <a:sym typeface="Acme"/>
              </a:defRPr>
            </a:lvl7pPr>
            <a:lvl8pPr lvl="7">
              <a:spcBef>
                <a:spcPts val="0"/>
              </a:spcBef>
              <a:spcAft>
                <a:spcPts val="0"/>
              </a:spcAft>
              <a:buClr>
                <a:schemeClr val="dk1"/>
              </a:buClr>
              <a:buSzPts val="3500"/>
              <a:buFont typeface="Acme"/>
              <a:buNone/>
              <a:defRPr b="1" sz="3500">
                <a:solidFill>
                  <a:schemeClr val="dk1"/>
                </a:solidFill>
                <a:latin typeface="Acme"/>
                <a:ea typeface="Acme"/>
                <a:cs typeface="Acme"/>
                <a:sym typeface="Acme"/>
              </a:defRPr>
            </a:lvl8pPr>
            <a:lvl9pPr lvl="8">
              <a:spcBef>
                <a:spcPts val="0"/>
              </a:spcBef>
              <a:spcAft>
                <a:spcPts val="0"/>
              </a:spcAft>
              <a:buClr>
                <a:schemeClr val="dk1"/>
              </a:buClr>
              <a:buSzPts val="3500"/>
              <a:buFont typeface="Acme"/>
              <a:buNone/>
              <a:defRPr b="1" sz="3500">
                <a:solidFill>
                  <a:schemeClr val="dk1"/>
                </a:solidFill>
                <a:latin typeface="Acme"/>
                <a:ea typeface="Acme"/>
                <a:cs typeface="Acme"/>
                <a:sym typeface="Acm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1"/>
              </a:buClr>
              <a:buSzPts val="1800"/>
              <a:buFont typeface="Manjari"/>
              <a:buChar char="●"/>
              <a:defRPr sz="1800">
                <a:solidFill>
                  <a:schemeClr val="dk1"/>
                </a:solidFill>
                <a:latin typeface="Manjari"/>
                <a:ea typeface="Manjari"/>
                <a:cs typeface="Manjari"/>
                <a:sym typeface="Manjari"/>
              </a:defRPr>
            </a:lvl1pPr>
            <a:lvl2pPr indent="-317500" lvl="1" marL="9144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2pPr>
            <a:lvl3pPr indent="-317500" lvl="2" marL="13716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3pPr>
            <a:lvl4pPr indent="-317500" lvl="3" marL="18288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4pPr>
            <a:lvl5pPr indent="-317500" lvl="4" marL="22860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5pPr>
            <a:lvl6pPr indent="-317500" lvl="5" marL="27432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6pPr>
            <a:lvl7pPr indent="-317500" lvl="6" marL="32004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7pPr>
            <a:lvl8pPr indent="-317500" lvl="7" marL="36576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8pPr>
            <a:lvl9pPr indent="-317500" lvl="8" marL="41148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9pPr>
          </a:lstStyle>
          <a:p/>
        </p:txBody>
      </p:sp>
      <p:pic>
        <p:nvPicPr>
          <p:cNvPr id="8" name="Google Shape;8;p1"/>
          <p:cNvPicPr preferRelativeResize="0"/>
          <p:nvPr/>
        </p:nvPicPr>
        <p:blipFill>
          <a:blip r:embed="rId1">
            <a:alphaModFix/>
          </a:blip>
          <a:stretch>
            <a:fillRect/>
          </a:stretch>
        </p:blipFill>
        <p:spPr>
          <a:xfrm>
            <a:off x="8335875" y="4760818"/>
            <a:ext cx="746374" cy="33545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1E9"/>
        </a:solidFill>
      </p:bgPr>
    </p:bg>
    <p:spTree>
      <p:nvGrpSpPr>
        <p:cNvPr id="1162" name="Shape 1162"/>
        <p:cNvGrpSpPr/>
        <p:nvPr/>
      </p:nvGrpSpPr>
      <p:grpSpPr>
        <a:xfrm>
          <a:off x="0" y="0"/>
          <a:ext cx="0" cy="0"/>
          <a:chOff x="0" y="0"/>
          <a:chExt cx="0" cy="0"/>
        </a:xfrm>
      </p:grpSpPr>
      <p:sp>
        <p:nvSpPr>
          <p:cNvPr id="1163" name="Google Shape;1163;p35"/>
          <p:cNvSpPr txBox="1"/>
          <p:nvPr>
            <p:ph type="ctrTitle"/>
          </p:nvPr>
        </p:nvSpPr>
        <p:spPr>
          <a:xfrm>
            <a:off x="2088975" y="1092475"/>
            <a:ext cx="4855800" cy="26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7200">
                <a:solidFill>
                  <a:schemeClr val="accent1"/>
                </a:solidFill>
              </a:rPr>
              <a:t>成長</a:t>
            </a:r>
            <a:r>
              <a:rPr b="0" lang="en" sz="7200">
                <a:solidFill>
                  <a:schemeClr val="accent3"/>
                </a:solidFill>
              </a:rPr>
              <a:t>電影院</a:t>
            </a:r>
            <a:endParaRPr b="0" sz="7200">
              <a:solidFill>
                <a:schemeClr val="accent3"/>
              </a:solidFill>
            </a:endParaRPr>
          </a:p>
          <a:p>
            <a:pPr indent="0" lvl="0" marL="0" rtl="0" algn="ctr">
              <a:spcBef>
                <a:spcPts val="0"/>
              </a:spcBef>
              <a:spcAft>
                <a:spcPts val="0"/>
              </a:spcAft>
              <a:buNone/>
            </a:pPr>
            <a:r>
              <a:rPr b="0" lang="en" sz="4000">
                <a:solidFill>
                  <a:schemeClr val="accent1"/>
                </a:solidFill>
              </a:rPr>
              <a:t>第二節</a:t>
            </a:r>
            <a:r>
              <a:rPr b="0" lang="en" sz="7200">
                <a:solidFill>
                  <a:schemeClr val="accent3"/>
                </a:solidFill>
              </a:rPr>
              <a:t> </a:t>
            </a:r>
            <a:endParaRPr b="0" sz="7200">
              <a:solidFill>
                <a:schemeClr val="accent1"/>
              </a:solidFill>
            </a:endParaRPr>
          </a:p>
        </p:txBody>
      </p:sp>
      <p:sp>
        <p:nvSpPr>
          <p:cNvPr id="1164" name="Google Shape;1164;p35"/>
          <p:cNvSpPr txBox="1"/>
          <p:nvPr>
            <p:ph idx="1" type="subTitle"/>
          </p:nvPr>
        </p:nvSpPr>
        <p:spPr>
          <a:xfrm>
            <a:off x="1194450" y="3566963"/>
            <a:ext cx="6755100" cy="53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110777"/>
              </a:buClr>
              <a:buSzPts val="1100"/>
              <a:buFont typeface="Arial"/>
              <a:buNone/>
            </a:pPr>
            <a:r>
              <a:rPr b="1" lang="en" sz="2500"/>
              <a:t>Miss K   Miss M</a:t>
            </a:r>
            <a:endParaRPr b="1" sz="2500"/>
          </a:p>
        </p:txBody>
      </p:sp>
      <p:pic>
        <p:nvPicPr>
          <p:cNvPr id="1165" name="Google Shape;1165;p35"/>
          <p:cNvPicPr preferRelativeResize="0"/>
          <p:nvPr/>
        </p:nvPicPr>
        <p:blipFill>
          <a:blip r:embed="rId3">
            <a:alphaModFix/>
          </a:blip>
          <a:stretch>
            <a:fillRect/>
          </a:stretch>
        </p:blipFill>
        <p:spPr>
          <a:xfrm>
            <a:off x="76199" y="76200"/>
            <a:ext cx="1369625" cy="615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7" name="Shape 1417"/>
        <p:cNvGrpSpPr/>
        <p:nvPr/>
      </p:nvGrpSpPr>
      <p:grpSpPr>
        <a:xfrm>
          <a:off x="0" y="0"/>
          <a:ext cx="0" cy="0"/>
          <a:chOff x="0" y="0"/>
          <a:chExt cx="0" cy="0"/>
        </a:xfrm>
      </p:grpSpPr>
      <p:sp>
        <p:nvSpPr>
          <p:cNvPr id="1418" name="Google Shape;1418;p44"/>
          <p:cNvSpPr txBox="1"/>
          <p:nvPr>
            <p:ph type="title"/>
          </p:nvPr>
        </p:nvSpPr>
        <p:spPr>
          <a:xfrm>
            <a:off x="394650" y="549125"/>
            <a:ext cx="6607200" cy="4020600"/>
          </a:xfrm>
          <a:prstGeom prst="rect">
            <a:avLst/>
          </a:prstGeom>
        </p:spPr>
        <p:txBody>
          <a:bodyPr anchorCtr="0" anchor="ctr" bIns="91425" lIns="91425" spcFirstLastPara="1" rIns="91425" wrap="square" tIns="91425">
            <a:noAutofit/>
          </a:bodyPr>
          <a:lstStyle/>
          <a:p>
            <a:pPr indent="0" lvl="0" marL="0" marR="0" rtl="0" algn="r">
              <a:lnSpc>
                <a:spcPct val="200000"/>
              </a:lnSpc>
              <a:spcBef>
                <a:spcPts val="0"/>
              </a:spcBef>
              <a:spcAft>
                <a:spcPts val="0"/>
              </a:spcAft>
              <a:buNone/>
            </a:pPr>
            <a:r>
              <a:rPr lang="en" sz="3500"/>
              <a:t>S - Stop </a:t>
            </a:r>
            <a:r>
              <a:rPr lang="en" sz="3500"/>
              <a:t>停一停</a:t>
            </a:r>
            <a:endParaRPr sz="3500"/>
          </a:p>
          <a:p>
            <a:pPr indent="0" lvl="0" marL="0" marR="0" rtl="0" algn="r">
              <a:lnSpc>
                <a:spcPct val="200000"/>
              </a:lnSpc>
              <a:spcBef>
                <a:spcPts val="0"/>
              </a:spcBef>
              <a:spcAft>
                <a:spcPts val="0"/>
              </a:spcAft>
              <a:buNone/>
            </a:pPr>
            <a:r>
              <a:rPr lang="en" sz="3500"/>
              <a:t>T - Take a breath </a:t>
            </a:r>
            <a:r>
              <a:rPr lang="en" sz="3500"/>
              <a:t>深呼吸</a:t>
            </a:r>
            <a:endParaRPr sz="3500"/>
          </a:p>
          <a:p>
            <a:pPr indent="0" lvl="0" marL="0" marR="0" rtl="0" algn="r">
              <a:lnSpc>
                <a:spcPct val="200000"/>
              </a:lnSpc>
              <a:spcBef>
                <a:spcPts val="0"/>
              </a:spcBef>
              <a:spcAft>
                <a:spcPts val="0"/>
              </a:spcAft>
              <a:buNone/>
            </a:pPr>
            <a:r>
              <a:rPr lang="en" sz="3500"/>
              <a:t>O - Observe </a:t>
            </a:r>
            <a:r>
              <a:rPr lang="en" sz="3500"/>
              <a:t>觀察自己的情緒和需要</a:t>
            </a:r>
            <a:endParaRPr sz="3500"/>
          </a:p>
          <a:p>
            <a:pPr indent="0" lvl="0" marL="0" marR="0" rtl="0" algn="r">
              <a:lnSpc>
                <a:spcPct val="200000"/>
              </a:lnSpc>
              <a:spcBef>
                <a:spcPts val="0"/>
              </a:spcBef>
              <a:spcAft>
                <a:spcPts val="0"/>
              </a:spcAft>
              <a:buNone/>
            </a:pPr>
            <a:r>
              <a:rPr lang="en" sz="3500"/>
              <a:t>P - Proceed </a:t>
            </a:r>
            <a:r>
              <a:rPr lang="en" sz="3500"/>
              <a:t>繼續行動</a:t>
            </a:r>
            <a:endParaRPr sz="3500"/>
          </a:p>
        </p:txBody>
      </p:sp>
      <p:pic>
        <p:nvPicPr>
          <p:cNvPr id="1419" name="Google Shape;1419;p44"/>
          <p:cNvPicPr preferRelativeResize="0"/>
          <p:nvPr/>
        </p:nvPicPr>
        <p:blipFill rotWithShape="1">
          <a:blip r:embed="rId3">
            <a:alphaModFix/>
          </a:blip>
          <a:srcRect b="69314" l="52449" r="3930" t="9194"/>
          <a:stretch/>
        </p:blipFill>
        <p:spPr>
          <a:xfrm>
            <a:off x="7178475" y="1464400"/>
            <a:ext cx="1584525" cy="1105399"/>
          </a:xfrm>
          <a:prstGeom prst="rect">
            <a:avLst/>
          </a:prstGeom>
          <a:noFill/>
          <a:ln>
            <a:noFill/>
          </a:ln>
        </p:spPr>
      </p:pic>
      <p:pic>
        <p:nvPicPr>
          <p:cNvPr id="1420" name="Google Shape;1420;p44"/>
          <p:cNvPicPr preferRelativeResize="0"/>
          <p:nvPr/>
        </p:nvPicPr>
        <p:blipFill rotWithShape="1">
          <a:blip r:embed="rId3">
            <a:alphaModFix/>
          </a:blip>
          <a:srcRect b="69314" l="10468" r="59372" t="9194"/>
          <a:stretch/>
        </p:blipFill>
        <p:spPr>
          <a:xfrm>
            <a:off x="7407075" y="396725"/>
            <a:ext cx="1095550" cy="1105399"/>
          </a:xfrm>
          <a:prstGeom prst="rect">
            <a:avLst/>
          </a:prstGeom>
          <a:noFill/>
          <a:ln>
            <a:noFill/>
          </a:ln>
        </p:spPr>
      </p:pic>
      <p:pic>
        <p:nvPicPr>
          <p:cNvPr id="1421" name="Google Shape;1421;p44"/>
          <p:cNvPicPr preferRelativeResize="0"/>
          <p:nvPr/>
        </p:nvPicPr>
        <p:blipFill rotWithShape="1">
          <a:blip r:embed="rId3">
            <a:alphaModFix/>
          </a:blip>
          <a:srcRect b="24891" l="10468" r="59372" t="54384"/>
          <a:stretch/>
        </p:blipFill>
        <p:spPr>
          <a:xfrm>
            <a:off x="7407075" y="2531200"/>
            <a:ext cx="1095550" cy="1065924"/>
          </a:xfrm>
          <a:prstGeom prst="rect">
            <a:avLst/>
          </a:prstGeom>
          <a:noFill/>
          <a:ln>
            <a:noFill/>
          </a:ln>
        </p:spPr>
      </p:pic>
      <p:pic>
        <p:nvPicPr>
          <p:cNvPr id="1422" name="Google Shape;1422;p44"/>
          <p:cNvPicPr preferRelativeResize="0"/>
          <p:nvPr/>
        </p:nvPicPr>
        <p:blipFill rotWithShape="1">
          <a:blip r:embed="rId3">
            <a:alphaModFix/>
          </a:blip>
          <a:srcRect b="21772" l="60536" r="9304" t="53615"/>
          <a:stretch/>
        </p:blipFill>
        <p:spPr>
          <a:xfrm>
            <a:off x="7407075" y="3597125"/>
            <a:ext cx="1095550" cy="1265926"/>
          </a:xfrm>
          <a:prstGeom prst="rect">
            <a:avLst/>
          </a:prstGeom>
          <a:noFill/>
          <a:ln>
            <a:noFill/>
          </a:ln>
        </p:spPr>
      </p:pic>
      <p:sp>
        <p:nvSpPr>
          <p:cNvPr id="1423" name="Google Shape;1423;p44"/>
          <p:cNvSpPr txBox="1"/>
          <p:nvPr/>
        </p:nvSpPr>
        <p:spPr>
          <a:xfrm>
            <a:off x="248750" y="244900"/>
            <a:ext cx="2998800" cy="831300"/>
          </a:xfrm>
          <a:prstGeom prst="rect">
            <a:avLst/>
          </a:prstGeom>
          <a:noFill/>
          <a:ln cap="flat" cmpd="sng" w="76200">
            <a:solidFill>
              <a:srgbClr val="F9604D"/>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4200">
                <a:latin typeface="Acme"/>
                <a:ea typeface="Acme"/>
                <a:cs typeface="Acme"/>
                <a:sym typeface="Acme"/>
              </a:rPr>
              <a:t>Stop Method</a:t>
            </a:r>
            <a:endParaRPr b="1" sz="4200">
              <a:latin typeface="Acme"/>
              <a:ea typeface="Acme"/>
              <a:cs typeface="Acme"/>
              <a:sym typeface="Acm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7" name="Shape 1427"/>
        <p:cNvGrpSpPr/>
        <p:nvPr/>
      </p:nvGrpSpPr>
      <p:grpSpPr>
        <a:xfrm>
          <a:off x="0" y="0"/>
          <a:ext cx="0" cy="0"/>
          <a:chOff x="0" y="0"/>
          <a:chExt cx="0" cy="0"/>
        </a:xfrm>
      </p:grpSpPr>
      <p:sp>
        <p:nvSpPr>
          <p:cNvPr id="1428" name="Google Shape;1428;p45"/>
          <p:cNvSpPr txBox="1"/>
          <p:nvPr>
            <p:ph type="title"/>
          </p:nvPr>
        </p:nvSpPr>
        <p:spPr>
          <a:xfrm>
            <a:off x="720000" y="-12471"/>
            <a:ext cx="7704000" cy="86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t>「畫畫小任務」：</a:t>
            </a:r>
            <a:endParaRPr sz="3200"/>
          </a:p>
        </p:txBody>
      </p:sp>
      <p:pic>
        <p:nvPicPr>
          <p:cNvPr id="1429" name="Google Shape;1429;p45"/>
          <p:cNvPicPr preferRelativeResize="0"/>
          <p:nvPr/>
        </p:nvPicPr>
        <p:blipFill rotWithShape="1">
          <a:blip r:embed="rId3">
            <a:alphaModFix/>
          </a:blip>
          <a:srcRect b="12004" l="0" r="0" t="14616"/>
          <a:stretch/>
        </p:blipFill>
        <p:spPr>
          <a:xfrm>
            <a:off x="1786450" y="788375"/>
            <a:ext cx="5631700" cy="4132300"/>
          </a:xfrm>
          <a:prstGeom prst="rect">
            <a:avLst/>
          </a:prstGeom>
          <a:noFill/>
          <a:ln>
            <a:noFill/>
          </a:ln>
        </p:spPr>
      </p:pic>
      <p:sp>
        <p:nvSpPr>
          <p:cNvPr id="1430" name="Google Shape;1430;p45"/>
          <p:cNvSpPr/>
          <p:nvPr/>
        </p:nvSpPr>
        <p:spPr>
          <a:xfrm>
            <a:off x="4998175" y="1356150"/>
            <a:ext cx="2014800" cy="3206100"/>
          </a:xfrm>
          <a:prstGeom prst="rect">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45"/>
          <p:cNvSpPr txBox="1"/>
          <p:nvPr/>
        </p:nvSpPr>
        <p:spPr>
          <a:xfrm>
            <a:off x="2000250" y="1449600"/>
            <a:ext cx="2495700" cy="24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600">
                <a:solidFill>
                  <a:schemeClr val="accent1"/>
                </a:solidFill>
                <a:latin typeface="Sniglet"/>
                <a:ea typeface="Sniglet"/>
                <a:cs typeface="Sniglet"/>
                <a:sym typeface="Sniglet"/>
              </a:rPr>
              <a:t>請寫/畫出你最近一次情緒起伏的經歷。</a:t>
            </a:r>
            <a:endParaRPr b="1" sz="2600">
              <a:solidFill>
                <a:schemeClr val="accent1"/>
              </a:solidFill>
              <a:latin typeface="Sniglet"/>
              <a:ea typeface="Sniglet"/>
              <a:cs typeface="Sniglet"/>
              <a:sym typeface="Snigle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35" name="Shape 1435"/>
        <p:cNvGrpSpPr/>
        <p:nvPr/>
      </p:nvGrpSpPr>
      <p:grpSpPr>
        <a:xfrm>
          <a:off x="0" y="0"/>
          <a:ext cx="0" cy="0"/>
          <a:chOff x="0" y="0"/>
          <a:chExt cx="0" cy="0"/>
        </a:xfrm>
      </p:grpSpPr>
      <p:sp>
        <p:nvSpPr>
          <p:cNvPr id="1436" name="Google Shape;1436;p46"/>
          <p:cNvSpPr/>
          <p:nvPr/>
        </p:nvSpPr>
        <p:spPr>
          <a:xfrm>
            <a:off x="0" y="0"/>
            <a:ext cx="9144000" cy="5143500"/>
          </a:xfrm>
          <a:prstGeom prst="rect">
            <a:avLst/>
          </a:prstGeom>
          <a:solidFill>
            <a:srgbClr val="FDF1E9">
              <a:alpha val="35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46"/>
          <p:cNvSpPr/>
          <p:nvPr/>
        </p:nvSpPr>
        <p:spPr>
          <a:xfrm flipH="1" rot="-8263092">
            <a:off x="5395509" y="-495279"/>
            <a:ext cx="4365574" cy="4124519"/>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46"/>
          <p:cNvSpPr txBox="1"/>
          <p:nvPr>
            <p:ph type="title"/>
          </p:nvPr>
        </p:nvSpPr>
        <p:spPr>
          <a:xfrm>
            <a:off x="6235550" y="20150"/>
            <a:ext cx="2895300" cy="3582300"/>
          </a:xfrm>
          <a:prstGeom prst="rect">
            <a:avLst/>
          </a:prstGeom>
        </p:spPr>
        <p:txBody>
          <a:bodyPr anchorCtr="0" anchor="ctr" bIns="91425" lIns="91425" spcFirstLastPara="1" rIns="91425" wrap="square" tIns="91425">
            <a:noAutofit/>
          </a:bodyPr>
          <a:lstStyle/>
          <a:p>
            <a:pPr indent="0" lvl="0" marL="0" marR="0" rtl="0" algn="r">
              <a:lnSpc>
                <a:spcPct val="100000"/>
              </a:lnSpc>
              <a:spcBef>
                <a:spcPts val="0"/>
              </a:spcBef>
              <a:spcAft>
                <a:spcPts val="0"/>
              </a:spcAft>
              <a:buNone/>
            </a:pPr>
            <a:r>
              <a:rPr lang="en" sz="2100"/>
              <a:t>People have all kinds of sides to them. And some sides are messy. The point isn’t to push the bad stuff away. It’s to make room for it, live with it.</a:t>
            </a:r>
            <a:r>
              <a:rPr lang="en" sz="2100"/>
              <a:t> 我們每個人都有好和混亂面。關鍵不是把壞東西推開，而是為它騰出空間，與它一起生活。</a:t>
            </a:r>
            <a:endParaRPr sz="2100"/>
          </a:p>
        </p:txBody>
      </p:sp>
      <p:grpSp>
        <p:nvGrpSpPr>
          <p:cNvPr id="1439" name="Google Shape;1439;p46"/>
          <p:cNvGrpSpPr/>
          <p:nvPr/>
        </p:nvGrpSpPr>
        <p:grpSpPr>
          <a:xfrm flipH="1" rot="-863686">
            <a:off x="632831" y="1043184"/>
            <a:ext cx="885977" cy="754478"/>
            <a:chOff x="668575" y="730375"/>
            <a:chExt cx="885982" cy="754482"/>
          </a:xfrm>
        </p:grpSpPr>
        <p:sp>
          <p:nvSpPr>
            <p:cNvPr id="1440" name="Google Shape;1440;p46"/>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46"/>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46"/>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46"/>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4" name="Google Shape;1444;p46"/>
          <p:cNvGrpSpPr/>
          <p:nvPr/>
        </p:nvGrpSpPr>
        <p:grpSpPr>
          <a:xfrm rot="-863686">
            <a:off x="974199" y="346707"/>
            <a:ext cx="802470" cy="955919"/>
            <a:chOff x="1968625" y="515413"/>
            <a:chExt cx="802475" cy="955925"/>
          </a:xfrm>
        </p:grpSpPr>
        <p:sp>
          <p:nvSpPr>
            <p:cNvPr id="1445" name="Google Shape;1445;p46"/>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46"/>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46"/>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46"/>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46"/>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46"/>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46"/>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46"/>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3" name="Google Shape;1453;p46"/>
          <p:cNvGrpSpPr/>
          <p:nvPr/>
        </p:nvGrpSpPr>
        <p:grpSpPr>
          <a:xfrm flipH="1" rot="-863686">
            <a:off x="486501" y="850628"/>
            <a:ext cx="267098" cy="241524"/>
            <a:chOff x="901475" y="940075"/>
            <a:chExt cx="267100" cy="241525"/>
          </a:xfrm>
        </p:grpSpPr>
        <p:sp>
          <p:nvSpPr>
            <p:cNvPr id="1454" name="Google Shape;1454;p4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4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6" name="Google Shape;1456;p46"/>
          <p:cNvGrpSpPr/>
          <p:nvPr/>
        </p:nvGrpSpPr>
        <p:grpSpPr>
          <a:xfrm>
            <a:off x="6199299" y="3602312"/>
            <a:ext cx="1531035" cy="1522635"/>
            <a:chOff x="6950349" y="3121287"/>
            <a:chExt cx="1531035" cy="1522635"/>
          </a:xfrm>
        </p:grpSpPr>
        <p:sp>
          <p:nvSpPr>
            <p:cNvPr id="1457" name="Google Shape;1457;p46"/>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46"/>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46"/>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46"/>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1" name="Google Shape;1461;p46"/>
          <p:cNvGrpSpPr/>
          <p:nvPr/>
        </p:nvGrpSpPr>
        <p:grpSpPr>
          <a:xfrm>
            <a:off x="6162150" y="4294063"/>
            <a:ext cx="267100" cy="241525"/>
            <a:chOff x="7563825" y="4401713"/>
            <a:chExt cx="267100" cy="241525"/>
          </a:xfrm>
        </p:grpSpPr>
        <p:sp>
          <p:nvSpPr>
            <p:cNvPr id="1462" name="Google Shape;1462;p46"/>
            <p:cNvSpPr/>
            <p:nvPr/>
          </p:nvSpPr>
          <p:spPr>
            <a:xfrm>
              <a:off x="7567450" y="4411888"/>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46"/>
            <p:cNvSpPr/>
            <p:nvPr/>
          </p:nvSpPr>
          <p:spPr>
            <a:xfrm>
              <a:off x="7563825" y="4401713"/>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4" name="Google Shape;1464;p46"/>
          <p:cNvGrpSpPr/>
          <p:nvPr/>
        </p:nvGrpSpPr>
        <p:grpSpPr>
          <a:xfrm>
            <a:off x="6046734" y="3831439"/>
            <a:ext cx="496416" cy="422736"/>
            <a:chOff x="668575" y="730375"/>
            <a:chExt cx="885982" cy="754482"/>
          </a:xfrm>
        </p:grpSpPr>
        <p:sp>
          <p:nvSpPr>
            <p:cNvPr id="1465" name="Google Shape;1465;p46"/>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0AB00"/>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46"/>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46"/>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46"/>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472" name="Shape 1472"/>
        <p:cNvGrpSpPr/>
        <p:nvPr/>
      </p:nvGrpSpPr>
      <p:grpSpPr>
        <a:xfrm>
          <a:off x="0" y="0"/>
          <a:ext cx="0" cy="0"/>
          <a:chOff x="0" y="0"/>
          <a:chExt cx="0" cy="0"/>
        </a:xfrm>
      </p:grpSpPr>
      <p:sp>
        <p:nvSpPr>
          <p:cNvPr id="1473" name="Google Shape;1473;p47"/>
          <p:cNvSpPr txBox="1"/>
          <p:nvPr>
            <p:ph type="title"/>
          </p:nvPr>
        </p:nvSpPr>
        <p:spPr>
          <a:xfrm flipH="1">
            <a:off x="4886275" y="1668250"/>
            <a:ext cx="3849300" cy="1065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3000"/>
              <a:t>記得完成小任務呀！</a:t>
            </a:r>
            <a:endParaRPr sz="3000"/>
          </a:p>
        </p:txBody>
      </p:sp>
      <p:sp>
        <p:nvSpPr>
          <p:cNvPr id="1474" name="Google Shape;1474;p47"/>
          <p:cNvSpPr txBox="1"/>
          <p:nvPr>
            <p:ph idx="2" type="title"/>
          </p:nvPr>
        </p:nvSpPr>
        <p:spPr>
          <a:xfrm flipH="1">
            <a:off x="4886175" y="428900"/>
            <a:ext cx="4095900" cy="125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t>下一節：X月X日</a:t>
            </a:r>
            <a:endParaRPr sz="4000"/>
          </a:p>
          <a:p>
            <a:pPr indent="0" lvl="0" marL="0" rtl="0" algn="l">
              <a:spcBef>
                <a:spcPts val="0"/>
              </a:spcBef>
              <a:spcAft>
                <a:spcPts val="0"/>
              </a:spcAft>
              <a:buNone/>
            </a:pPr>
            <a:r>
              <a:rPr lang="en" sz="4000"/>
              <a:t>xx:xx - xx:xx</a:t>
            </a:r>
            <a:endParaRPr sz="4000"/>
          </a:p>
        </p:txBody>
      </p:sp>
      <p:grpSp>
        <p:nvGrpSpPr>
          <p:cNvPr id="1475" name="Google Shape;1475;p47"/>
          <p:cNvGrpSpPr/>
          <p:nvPr/>
        </p:nvGrpSpPr>
        <p:grpSpPr>
          <a:xfrm rot="-1633569">
            <a:off x="3504259" y="527982"/>
            <a:ext cx="1281939" cy="1320939"/>
            <a:chOff x="1489150" y="515413"/>
            <a:chExt cx="1281950" cy="1320950"/>
          </a:xfrm>
        </p:grpSpPr>
        <p:sp>
          <p:nvSpPr>
            <p:cNvPr id="1476" name="Google Shape;1476;p47"/>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47"/>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47"/>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47"/>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47"/>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47"/>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47"/>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47"/>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47"/>
            <p:cNvSpPr/>
            <p:nvPr/>
          </p:nvSpPr>
          <p:spPr>
            <a:xfrm>
              <a:off x="1502050" y="1237288"/>
              <a:ext cx="1087450" cy="589675"/>
            </a:xfrm>
            <a:custGeom>
              <a:rect b="b" l="l" r="r" t="t"/>
              <a:pathLst>
                <a:path extrusionOk="0" h="23587" w="43498">
                  <a:moveTo>
                    <a:pt x="19713" y="0"/>
                  </a:moveTo>
                  <a:cubicBezTo>
                    <a:pt x="19285" y="0"/>
                    <a:pt x="18854" y="10"/>
                    <a:pt x="18421" y="31"/>
                  </a:cubicBezTo>
                  <a:cubicBezTo>
                    <a:pt x="17630" y="61"/>
                    <a:pt x="16779" y="152"/>
                    <a:pt x="15989" y="244"/>
                  </a:cubicBezTo>
                  <a:cubicBezTo>
                    <a:pt x="15138" y="365"/>
                    <a:pt x="14348" y="517"/>
                    <a:pt x="13527" y="700"/>
                  </a:cubicBezTo>
                  <a:cubicBezTo>
                    <a:pt x="12676" y="882"/>
                    <a:pt x="11886" y="1155"/>
                    <a:pt x="11035" y="1399"/>
                  </a:cubicBezTo>
                  <a:cubicBezTo>
                    <a:pt x="10244" y="1642"/>
                    <a:pt x="9424" y="1946"/>
                    <a:pt x="8664" y="2311"/>
                  </a:cubicBezTo>
                  <a:cubicBezTo>
                    <a:pt x="4895" y="3952"/>
                    <a:pt x="1764" y="6292"/>
                    <a:pt x="609" y="9514"/>
                  </a:cubicBezTo>
                  <a:cubicBezTo>
                    <a:pt x="1" y="11156"/>
                    <a:pt x="1" y="13071"/>
                    <a:pt x="457" y="14925"/>
                  </a:cubicBezTo>
                  <a:cubicBezTo>
                    <a:pt x="943" y="16748"/>
                    <a:pt x="1885" y="18572"/>
                    <a:pt x="3375" y="19970"/>
                  </a:cubicBezTo>
                  <a:cubicBezTo>
                    <a:pt x="4864" y="21429"/>
                    <a:pt x="6688" y="22280"/>
                    <a:pt x="8390" y="22828"/>
                  </a:cubicBezTo>
                  <a:cubicBezTo>
                    <a:pt x="10335" y="23411"/>
                    <a:pt x="12145" y="23586"/>
                    <a:pt x="13740" y="23586"/>
                  </a:cubicBezTo>
                  <a:cubicBezTo>
                    <a:pt x="14139" y="23586"/>
                    <a:pt x="14524" y="23575"/>
                    <a:pt x="14895" y="23557"/>
                  </a:cubicBezTo>
                  <a:cubicBezTo>
                    <a:pt x="16749" y="23405"/>
                    <a:pt x="18208" y="23101"/>
                    <a:pt x="19363" y="22736"/>
                  </a:cubicBezTo>
                  <a:cubicBezTo>
                    <a:pt x="20731" y="22372"/>
                    <a:pt x="22007" y="21764"/>
                    <a:pt x="23558" y="21034"/>
                  </a:cubicBezTo>
                  <a:cubicBezTo>
                    <a:pt x="25077" y="20274"/>
                    <a:pt x="26901" y="19362"/>
                    <a:pt x="28938" y="18420"/>
                  </a:cubicBezTo>
                  <a:cubicBezTo>
                    <a:pt x="33041" y="16475"/>
                    <a:pt x="38208" y="14317"/>
                    <a:pt x="43497" y="12037"/>
                  </a:cubicBezTo>
                  <a:cubicBezTo>
                    <a:pt x="42737" y="11186"/>
                    <a:pt x="41977" y="10365"/>
                    <a:pt x="41187" y="9545"/>
                  </a:cubicBezTo>
                  <a:cubicBezTo>
                    <a:pt x="39363" y="7691"/>
                    <a:pt x="37357" y="6019"/>
                    <a:pt x="35078" y="4590"/>
                  </a:cubicBezTo>
                  <a:cubicBezTo>
                    <a:pt x="32798" y="3131"/>
                    <a:pt x="30275" y="1915"/>
                    <a:pt x="27509" y="1125"/>
                  </a:cubicBezTo>
                  <a:cubicBezTo>
                    <a:pt x="25115" y="415"/>
                    <a:pt x="22470" y="0"/>
                    <a:pt x="19713" y="0"/>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47"/>
            <p:cNvSpPr/>
            <p:nvPr/>
          </p:nvSpPr>
          <p:spPr>
            <a:xfrm>
              <a:off x="1489150" y="1223038"/>
              <a:ext cx="1111750" cy="613325"/>
            </a:xfrm>
            <a:custGeom>
              <a:rect b="b" l="l" r="r" t="t"/>
              <a:pathLst>
                <a:path extrusionOk="0" h="24533" w="44470">
                  <a:moveTo>
                    <a:pt x="20177" y="942"/>
                  </a:moveTo>
                  <a:cubicBezTo>
                    <a:pt x="22547" y="942"/>
                    <a:pt x="24778" y="1291"/>
                    <a:pt x="26870" y="1847"/>
                  </a:cubicBezTo>
                  <a:cubicBezTo>
                    <a:pt x="28086" y="2151"/>
                    <a:pt x="29180" y="2577"/>
                    <a:pt x="30335" y="3002"/>
                  </a:cubicBezTo>
                  <a:cubicBezTo>
                    <a:pt x="31429" y="3458"/>
                    <a:pt x="32493" y="3944"/>
                    <a:pt x="33496" y="4522"/>
                  </a:cubicBezTo>
                  <a:cubicBezTo>
                    <a:pt x="37298" y="6596"/>
                    <a:pt x="40472" y="9379"/>
                    <a:pt x="43355" y="12432"/>
                  </a:cubicBezTo>
                  <a:lnTo>
                    <a:pt x="43355" y="12432"/>
                  </a:lnTo>
                  <a:cubicBezTo>
                    <a:pt x="39445" y="14098"/>
                    <a:pt x="35585" y="15734"/>
                    <a:pt x="32189" y="17288"/>
                  </a:cubicBezTo>
                  <a:cubicBezTo>
                    <a:pt x="30396" y="18078"/>
                    <a:pt x="28754" y="18869"/>
                    <a:pt x="27235" y="19598"/>
                  </a:cubicBezTo>
                  <a:cubicBezTo>
                    <a:pt x="25715" y="20328"/>
                    <a:pt x="24378" y="20966"/>
                    <a:pt x="23162" y="21513"/>
                  </a:cubicBezTo>
                  <a:cubicBezTo>
                    <a:pt x="22067" y="22060"/>
                    <a:pt x="21064" y="22516"/>
                    <a:pt x="20031" y="22820"/>
                  </a:cubicBezTo>
                  <a:cubicBezTo>
                    <a:pt x="18997" y="23154"/>
                    <a:pt x="17782" y="23428"/>
                    <a:pt x="16323" y="23610"/>
                  </a:cubicBezTo>
                  <a:cubicBezTo>
                    <a:pt x="15593" y="23701"/>
                    <a:pt x="14712" y="23762"/>
                    <a:pt x="13769" y="23762"/>
                  </a:cubicBezTo>
                  <a:cubicBezTo>
                    <a:pt x="12827" y="23762"/>
                    <a:pt x="11763" y="23701"/>
                    <a:pt x="10699" y="23519"/>
                  </a:cubicBezTo>
                  <a:cubicBezTo>
                    <a:pt x="8600" y="23135"/>
                    <a:pt x="6300" y="22262"/>
                    <a:pt x="4274" y="20480"/>
                  </a:cubicBezTo>
                  <a:lnTo>
                    <a:pt x="4274" y="20480"/>
                  </a:lnTo>
                  <a:cubicBezTo>
                    <a:pt x="4251" y="20430"/>
                    <a:pt x="4215" y="20379"/>
                    <a:pt x="4164" y="20328"/>
                  </a:cubicBezTo>
                  <a:cubicBezTo>
                    <a:pt x="2037" y="18109"/>
                    <a:pt x="1125" y="15647"/>
                    <a:pt x="1125" y="13245"/>
                  </a:cubicBezTo>
                  <a:cubicBezTo>
                    <a:pt x="1125" y="10905"/>
                    <a:pt x="2067" y="8564"/>
                    <a:pt x="3739" y="6862"/>
                  </a:cubicBezTo>
                  <a:cubicBezTo>
                    <a:pt x="4620" y="5981"/>
                    <a:pt x="5623" y="5160"/>
                    <a:pt x="6809" y="4431"/>
                  </a:cubicBezTo>
                  <a:cubicBezTo>
                    <a:pt x="7994" y="3701"/>
                    <a:pt x="9271" y="3063"/>
                    <a:pt x="10699" y="2577"/>
                  </a:cubicBezTo>
                  <a:cubicBezTo>
                    <a:pt x="13496" y="1543"/>
                    <a:pt x="16475" y="1087"/>
                    <a:pt x="19119" y="966"/>
                  </a:cubicBezTo>
                  <a:cubicBezTo>
                    <a:pt x="19475" y="950"/>
                    <a:pt x="19828" y="942"/>
                    <a:pt x="20177" y="942"/>
                  </a:cubicBezTo>
                  <a:close/>
                  <a:moveTo>
                    <a:pt x="20206" y="1"/>
                  </a:moveTo>
                  <a:cubicBezTo>
                    <a:pt x="18724" y="1"/>
                    <a:pt x="17204" y="115"/>
                    <a:pt x="15654" y="358"/>
                  </a:cubicBezTo>
                  <a:cubicBezTo>
                    <a:pt x="14955" y="479"/>
                    <a:pt x="14225" y="631"/>
                    <a:pt x="13496" y="783"/>
                  </a:cubicBezTo>
                  <a:cubicBezTo>
                    <a:pt x="12766" y="966"/>
                    <a:pt x="12006" y="1178"/>
                    <a:pt x="11247" y="1391"/>
                  </a:cubicBezTo>
                  <a:cubicBezTo>
                    <a:pt x="9788" y="1847"/>
                    <a:pt x="8329" y="2455"/>
                    <a:pt x="6991" y="3184"/>
                  </a:cubicBezTo>
                  <a:cubicBezTo>
                    <a:pt x="4377" y="4613"/>
                    <a:pt x="2371" y="6467"/>
                    <a:pt x="1186" y="8686"/>
                  </a:cubicBezTo>
                  <a:cubicBezTo>
                    <a:pt x="274" y="10419"/>
                    <a:pt x="0" y="12546"/>
                    <a:pt x="426" y="14674"/>
                  </a:cubicBezTo>
                  <a:cubicBezTo>
                    <a:pt x="847" y="16780"/>
                    <a:pt x="1863" y="18886"/>
                    <a:pt x="3564" y="20667"/>
                  </a:cubicBezTo>
                  <a:lnTo>
                    <a:pt x="3564" y="20667"/>
                  </a:lnTo>
                  <a:cubicBezTo>
                    <a:pt x="3597" y="20729"/>
                    <a:pt x="3644" y="20789"/>
                    <a:pt x="3708" y="20844"/>
                  </a:cubicBezTo>
                  <a:cubicBezTo>
                    <a:pt x="7064" y="23918"/>
                    <a:pt x="11178" y="24532"/>
                    <a:pt x="14158" y="24532"/>
                  </a:cubicBezTo>
                  <a:cubicBezTo>
                    <a:pt x="14390" y="24532"/>
                    <a:pt x="14616" y="24529"/>
                    <a:pt x="14833" y="24522"/>
                  </a:cubicBezTo>
                  <a:cubicBezTo>
                    <a:pt x="16687" y="24492"/>
                    <a:pt x="18177" y="24218"/>
                    <a:pt x="19362" y="23914"/>
                  </a:cubicBezTo>
                  <a:cubicBezTo>
                    <a:pt x="19970" y="23762"/>
                    <a:pt x="20456" y="23610"/>
                    <a:pt x="20943" y="23428"/>
                  </a:cubicBezTo>
                  <a:cubicBezTo>
                    <a:pt x="21064" y="23398"/>
                    <a:pt x="21216" y="23306"/>
                    <a:pt x="21338" y="23276"/>
                  </a:cubicBezTo>
                  <a:cubicBezTo>
                    <a:pt x="21460" y="23246"/>
                    <a:pt x="21612" y="23215"/>
                    <a:pt x="21703" y="23124"/>
                  </a:cubicBezTo>
                  <a:cubicBezTo>
                    <a:pt x="21976" y="23002"/>
                    <a:pt x="22219" y="22911"/>
                    <a:pt x="22523" y="22790"/>
                  </a:cubicBezTo>
                  <a:cubicBezTo>
                    <a:pt x="23678" y="22243"/>
                    <a:pt x="24985" y="21574"/>
                    <a:pt x="26505" y="20844"/>
                  </a:cubicBezTo>
                  <a:cubicBezTo>
                    <a:pt x="28025" y="20115"/>
                    <a:pt x="29727" y="19294"/>
                    <a:pt x="31581" y="18443"/>
                  </a:cubicBezTo>
                  <a:cubicBezTo>
                    <a:pt x="35320" y="16741"/>
                    <a:pt x="39636" y="14917"/>
                    <a:pt x="44104" y="12972"/>
                  </a:cubicBezTo>
                  <a:cubicBezTo>
                    <a:pt x="44317" y="12850"/>
                    <a:pt x="44469" y="12364"/>
                    <a:pt x="44287" y="12182"/>
                  </a:cubicBezTo>
                  <a:cubicBezTo>
                    <a:pt x="42585" y="10327"/>
                    <a:pt x="40791" y="8534"/>
                    <a:pt x="38815" y="6923"/>
                  </a:cubicBezTo>
                  <a:cubicBezTo>
                    <a:pt x="36840" y="5312"/>
                    <a:pt x="34682" y="3853"/>
                    <a:pt x="32189" y="2698"/>
                  </a:cubicBezTo>
                  <a:cubicBezTo>
                    <a:pt x="29879" y="1574"/>
                    <a:pt x="27295" y="783"/>
                    <a:pt x="24529" y="327"/>
                  </a:cubicBezTo>
                  <a:cubicBezTo>
                    <a:pt x="23131" y="115"/>
                    <a:pt x="21687" y="1"/>
                    <a:pt x="20206" y="1"/>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47"/>
            <p:cNvSpPr/>
            <p:nvPr/>
          </p:nvSpPr>
          <p:spPr>
            <a:xfrm>
              <a:off x="1586400" y="1341913"/>
              <a:ext cx="835150" cy="393750"/>
            </a:xfrm>
            <a:custGeom>
              <a:rect b="b" l="l" r="r" t="t"/>
              <a:pathLst>
                <a:path extrusionOk="0" h="15750" w="33406">
                  <a:moveTo>
                    <a:pt x="16484" y="1"/>
                  </a:moveTo>
                  <a:cubicBezTo>
                    <a:pt x="15798" y="1"/>
                    <a:pt x="15106" y="33"/>
                    <a:pt x="14408" y="101"/>
                  </a:cubicBezTo>
                  <a:cubicBezTo>
                    <a:pt x="14074" y="101"/>
                    <a:pt x="13740" y="132"/>
                    <a:pt x="13466" y="162"/>
                  </a:cubicBezTo>
                  <a:lnTo>
                    <a:pt x="12493" y="314"/>
                  </a:lnTo>
                  <a:cubicBezTo>
                    <a:pt x="11886" y="436"/>
                    <a:pt x="11247" y="527"/>
                    <a:pt x="10639" y="709"/>
                  </a:cubicBezTo>
                  <a:cubicBezTo>
                    <a:pt x="10031" y="861"/>
                    <a:pt x="9393" y="1013"/>
                    <a:pt x="8785" y="1226"/>
                  </a:cubicBezTo>
                  <a:cubicBezTo>
                    <a:pt x="8177" y="1439"/>
                    <a:pt x="7569" y="1651"/>
                    <a:pt x="6992" y="1925"/>
                  </a:cubicBezTo>
                  <a:cubicBezTo>
                    <a:pt x="6202" y="2259"/>
                    <a:pt x="5594" y="2594"/>
                    <a:pt x="5016" y="2898"/>
                  </a:cubicBezTo>
                  <a:cubicBezTo>
                    <a:pt x="2584" y="4326"/>
                    <a:pt x="1308" y="5785"/>
                    <a:pt x="761" y="7457"/>
                  </a:cubicBezTo>
                  <a:cubicBezTo>
                    <a:pt x="1" y="9524"/>
                    <a:pt x="609" y="12168"/>
                    <a:pt x="1946" y="13506"/>
                  </a:cubicBezTo>
                  <a:cubicBezTo>
                    <a:pt x="2767" y="14357"/>
                    <a:pt x="3952" y="14843"/>
                    <a:pt x="4773" y="15117"/>
                  </a:cubicBezTo>
                  <a:cubicBezTo>
                    <a:pt x="6148" y="15567"/>
                    <a:pt x="7523" y="15749"/>
                    <a:pt x="8864" y="15749"/>
                  </a:cubicBezTo>
                  <a:cubicBezTo>
                    <a:pt x="9153" y="15749"/>
                    <a:pt x="9441" y="15741"/>
                    <a:pt x="9727" y="15725"/>
                  </a:cubicBezTo>
                  <a:cubicBezTo>
                    <a:pt x="11369" y="15603"/>
                    <a:pt x="12919" y="15269"/>
                    <a:pt x="14408" y="14752"/>
                  </a:cubicBezTo>
                  <a:cubicBezTo>
                    <a:pt x="14804" y="14600"/>
                    <a:pt x="15229" y="14509"/>
                    <a:pt x="15624" y="14357"/>
                  </a:cubicBezTo>
                  <a:lnTo>
                    <a:pt x="15989" y="14205"/>
                  </a:lnTo>
                  <a:cubicBezTo>
                    <a:pt x="16141" y="14144"/>
                    <a:pt x="16263" y="14083"/>
                    <a:pt x="16414" y="14053"/>
                  </a:cubicBezTo>
                  <a:lnTo>
                    <a:pt x="17205" y="13688"/>
                  </a:lnTo>
                  <a:cubicBezTo>
                    <a:pt x="17478" y="13566"/>
                    <a:pt x="17782" y="13475"/>
                    <a:pt x="18056" y="13354"/>
                  </a:cubicBezTo>
                  <a:lnTo>
                    <a:pt x="18451" y="13171"/>
                  </a:lnTo>
                  <a:cubicBezTo>
                    <a:pt x="18603" y="13080"/>
                    <a:pt x="18755" y="13050"/>
                    <a:pt x="18907" y="12959"/>
                  </a:cubicBezTo>
                  <a:cubicBezTo>
                    <a:pt x="20092" y="12442"/>
                    <a:pt x="21399" y="11925"/>
                    <a:pt x="22828" y="11226"/>
                  </a:cubicBezTo>
                  <a:cubicBezTo>
                    <a:pt x="24348" y="10588"/>
                    <a:pt x="25959" y="9858"/>
                    <a:pt x="27631" y="9098"/>
                  </a:cubicBezTo>
                  <a:cubicBezTo>
                    <a:pt x="29424" y="8308"/>
                    <a:pt x="31339" y="7457"/>
                    <a:pt x="33406" y="6606"/>
                  </a:cubicBezTo>
                  <a:cubicBezTo>
                    <a:pt x="31764" y="5238"/>
                    <a:pt x="29941" y="3961"/>
                    <a:pt x="27995" y="2958"/>
                  </a:cubicBezTo>
                  <a:cubicBezTo>
                    <a:pt x="26020" y="1925"/>
                    <a:pt x="23892" y="1135"/>
                    <a:pt x="21612" y="588"/>
                  </a:cubicBezTo>
                  <a:cubicBezTo>
                    <a:pt x="19970" y="215"/>
                    <a:pt x="18249" y="1"/>
                    <a:pt x="16484"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47"/>
            <p:cNvSpPr/>
            <p:nvPr/>
          </p:nvSpPr>
          <p:spPr>
            <a:xfrm>
              <a:off x="1580325" y="1327063"/>
              <a:ext cx="850350" cy="416725"/>
            </a:xfrm>
            <a:custGeom>
              <a:rect b="b" l="l" r="r" t="t"/>
              <a:pathLst>
                <a:path extrusionOk="0" h="16669" w="34014">
                  <a:moveTo>
                    <a:pt x="16577" y="950"/>
                  </a:moveTo>
                  <a:cubicBezTo>
                    <a:pt x="18014" y="950"/>
                    <a:pt x="19415" y="1081"/>
                    <a:pt x="20761" y="1334"/>
                  </a:cubicBezTo>
                  <a:cubicBezTo>
                    <a:pt x="23223" y="1789"/>
                    <a:pt x="25503" y="2641"/>
                    <a:pt x="27600" y="3704"/>
                  </a:cubicBezTo>
                  <a:cubicBezTo>
                    <a:pt x="29426" y="4631"/>
                    <a:pt x="31115" y="5742"/>
                    <a:pt x="32685" y="6977"/>
                  </a:cubicBezTo>
                  <a:lnTo>
                    <a:pt x="32685" y="6977"/>
                  </a:lnTo>
                  <a:cubicBezTo>
                    <a:pt x="31045" y="7660"/>
                    <a:pt x="29444" y="8345"/>
                    <a:pt x="27843" y="9054"/>
                  </a:cubicBezTo>
                  <a:cubicBezTo>
                    <a:pt x="26111" y="9814"/>
                    <a:pt x="24408" y="10574"/>
                    <a:pt x="22737" y="11334"/>
                  </a:cubicBezTo>
                  <a:cubicBezTo>
                    <a:pt x="21156" y="12063"/>
                    <a:pt x="19667" y="12732"/>
                    <a:pt x="18299" y="13309"/>
                  </a:cubicBezTo>
                  <a:cubicBezTo>
                    <a:pt x="16901" y="13887"/>
                    <a:pt x="15594" y="14434"/>
                    <a:pt x="14226" y="14829"/>
                  </a:cubicBezTo>
                  <a:cubicBezTo>
                    <a:pt x="13101" y="15194"/>
                    <a:pt x="11733" y="15589"/>
                    <a:pt x="10122" y="15741"/>
                  </a:cubicBezTo>
                  <a:cubicBezTo>
                    <a:pt x="9709" y="15781"/>
                    <a:pt x="9280" y="15804"/>
                    <a:pt x="8835" y="15804"/>
                  </a:cubicBezTo>
                  <a:cubicBezTo>
                    <a:pt x="7578" y="15804"/>
                    <a:pt x="6202" y="15619"/>
                    <a:pt x="4742" y="15103"/>
                  </a:cubicBezTo>
                  <a:cubicBezTo>
                    <a:pt x="3131" y="14525"/>
                    <a:pt x="1764" y="13522"/>
                    <a:pt x="1247" y="11698"/>
                  </a:cubicBezTo>
                  <a:cubicBezTo>
                    <a:pt x="882" y="10452"/>
                    <a:pt x="943" y="9236"/>
                    <a:pt x="1338" y="8173"/>
                  </a:cubicBezTo>
                  <a:cubicBezTo>
                    <a:pt x="1972" y="6331"/>
                    <a:pt x="3685" y="4970"/>
                    <a:pt x="5435" y="3909"/>
                  </a:cubicBezTo>
                  <a:lnTo>
                    <a:pt x="5435" y="3909"/>
                  </a:lnTo>
                  <a:cubicBezTo>
                    <a:pt x="5447" y="3903"/>
                    <a:pt x="5460" y="3895"/>
                    <a:pt x="5472" y="3887"/>
                  </a:cubicBezTo>
                  <a:lnTo>
                    <a:pt x="5472" y="3887"/>
                  </a:lnTo>
                  <a:cubicBezTo>
                    <a:pt x="5472" y="3887"/>
                    <a:pt x="5472" y="3887"/>
                    <a:pt x="5472" y="3887"/>
                  </a:cubicBezTo>
                  <a:cubicBezTo>
                    <a:pt x="6627" y="3248"/>
                    <a:pt x="7843" y="2671"/>
                    <a:pt x="9150" y="2215"/>
                  </a:cubicBezTo>
                  <a:cubicBezTo>
                    <a:pt x="10426" y="1789"/>
                    <a:pt x="11764" y="1425"/>
                    <a:pt x="13040" y="1212"/>
                  </a:cubicBezTo>
                  <a:cubicBezTo>
                    <a:pt x="14235" y="1035"/>
                    <a:pt x="15418" y="950"/>
                    <a:pt x="16577" y="950"/>
                  </a:cubicBezTo>
                  <a:close/>
                  <a:moveTo>
                    <a:pt x="16566" y="0"/>
                  </a:moveTo>
                  <a:cubicBezTo>
                    <a:pt x="15353" y="0"/>
                    <a:pt x="14121" y="95"/>
                    <a:pt x="12888" y="300"/>
                  </a:cubicBezTo>
                  <a:cubicBezTo>
                    <a:pt x="11521" y="513"/>
                    <a:pt x="10153" y="878"/>
                    <a:pt x="8815" y="1334"/>
                  </a:cubicBezTo>
                  <a:cubicBezTo>
                    <a:pt x="7535" y="1780"/>
                    <a:pt x="6283" y="2373"/>
                    <a:pt x="5146" y="2997"/>
                  </a:cubicBezTo>
                  <a:lnTo>
                    <a:pt x="5146" y="2997"/>
                  </a:lnTo>
                  <a:cubicBezTo>
                    <a:pt x="5113" y="3004"/>
                    <a:pt x="5080" y="3017"/>
                    <a:pt x="5046" y="3036"/>
                  </a:cubicBezTo>
                  <a:cubicBezTo>
                    <a:pt x="3618" y="3856"/>
                    <a:pt x="2250" y="4920"/>
                    <a:pt x="1399" y="6197"/>
                  </a:cubicBezTo>
                  <a:cubicBezTo>
                    <a:pt x="457" y="7504"/>
                    <a:pt x="1" y="9024"/>
                    <a:pt x="274" y="10787"/>
                  </a:cubicBezTo>
                  <a:cubicBezTo>
                    <a:pt x="852" y="14556"/>
                    <a:pt x="4043" y="16015"/>
                    <a:pt x="6900" y="16471"/>
                  </a:cubicBezTo>
                  <a:cubicBezTo>
                    <a:pt x="7699" y="16613"/>
                    <a:pt x="8458" y="16669"/>
                    <a:pt x="9177" y="16669"/>
                  </a:cubicBezTo>
                  <a:cubicBezTo>
                    <a:pt x="9989" y="16669"/>
                    <a:pt x="10750" y="16598"/>
                    <a:pt x="11460" y="16501"/>
                  </a:cubicBezTo>
                  <a:cubicBezTo>
                    <a:pt x="12767" y="16319"/>
                    <a:pt x="13922" y="15954"/>
                    <a:pt x="14955" y="15619"/>
                  </a:cubicBezTo>
                  <a:cubicBezTo>
                    <a:pt x="16080" y="15285"/>
                    <a:pt x="17113" y="14829"/>
                    <a:pt x="18299" y="14373"/>
                  </a:cubicBezTo>
                  <a:lnTo>
                    <a:pt x="18724" y="14191"/>
                  </a:lnTo>
                  <a:lnTo>
                    <a:pt x="19180" y="13978"/>
                  </a:lnTo>
                  <a:cubicBezTo>
                    <a:pt x="19484" y="13887"/>
                    <a:pt x="19788" y="13735"/>
                    <a:pt x="20031" y="13583"/>
                  </a:cubicBezTo>
                  <a:cubicBezTo>
                    <a:pt x="20639" y="13340"/>
                    <a:pt x="21247" y="13005"/>
                    <a:pt x="21946" y="12732"/>
                  </a:cubicBezTo>
                  <a:cubicBezTo>
                    <a:pt x="25320" y="11182"/>
                    <a:pt x="29332" y="9358"/>
                    <a:pt x="33709" y="7534"/>
                  </a:cubicBezTo>
                  <a:cubicBezTo>
                    <a:pt x="34013" y="7413"/>
                    <a:pt x="33983" y="6835"/>
                    <a:pt x="33801" y="6653"/>
                  </a:cubicBezTo>
                  <a:cubicBezTo>
                    <a:pt x="32007" y="5163"/>
                    <a:pt x="30062" y="3856"/>
                    <a:pt x="27904" y="2732"/>
                  </a:cubicBezTo>
                  <a:cubicBezTo>
                    <a:pt x="25776" y="1637"/>
                    <a:pt x="23405" y="817"/>
                    <a:pt x="20882" y="391"/>
                  </a:cubicBezTo>
                  <a:cubicBezTo>
                    <a:pt x="19496" y="141"/>
                    <a:pt x="18046" y="0"/>
                    <a:pt x="16566"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47"/>
            <p:cNvSpPr/>
            <p:nvPr/>
          </p:nvSpPr>
          <p:spPr>
            <a:xfrm>
              <a:off x="1502050" y="1237288"/>
              <a:ext cx="1087450" cy="589675"/>
            </a:xfrm>
            <a:custGeom>
              <a:rect b="b" l="l" r="r" t="t"/>
              <a:pathLst>
                <a:path extrusionOk="0" h="23587" w="43498">
                  <a:moveTo>
                    <a:pt x="19713" y="0"/>
                  </a:moveTo>
                  <a:cubicBezTo>
                    <a:pt x="19285" y="0"/>
                    <a:pt x="18854" y="10"/>
                    <a:pt x="18421" y="31"/>
                  </a:cubicBezTo>
                  <a:cubicBezTo>
                    <a:pt x="17630" y="61"/>
                    <a:pt x="16779" y="152"/>
                    <a:pt x="15989" y="244"/>
                  </a:cubicBezTo>
                  <a:cubicBezTo>
                    <a:pt x="15138" y="365"/>
                    <a:pt x="14348" y="517"/>
                    <a:pt x="13527" y="700"/>
                  </a:cubicBezTo>
                  <a:cubicBezTo>
                    <a:pt x="12676" y="882"/>
                    <a:pt x="11886" y="1155"/>
                    <a:pt x="11035" y="1399"/>
                  </a:cubicBezTo>
                  <a:cubicBezTo>
                    <a:pt x="10244" y="1642"/>
                    <a:pt x="9424" y="1946"/>
                    <a:pt x="8664" y="2311"/>
                  </a:cubicBezTo>
                  <a:cubicBezTo>
                    <a:pt x="4895" y="3952"/>
                    <a:pt x="1764" y="6292"/>
                    <a:pt x="609" y="9514"/>
                  </a:cubicBezTo>
                  <a:cubicBezTo>
                    <a:pt x="1" y="11156"/>
                    <a:pt x="1" y="13071"/>
                    <a:pt x="457" y="14925"/>
                  </a:cubicBezTo>
                  <a:cubicBezTo>
                    <a:pt x="943" y="16748"/>
                    <a:pt x="1885" y="18572"/>
                    <a:pt x="3375" y="19970"/>
                  </a:cubicBezTo>
                  <a:cubicBezTo>
                    <a:pt x="4864" y="21429"/>
                    <a:pt x="6688" y="22280"/>
                    <a:pt x="8390" y="22828"/>
                  </a:cubicBezTo>
                  <a:cubicBezTo>
                    <a:pt x="10335" y="23411"/>
                    <a:pt x="12145" y="23586"/>
                    <a:pt x="13740" y="23586"/>
                  </a:cubicBezTo>
                  <a:cubicBezTo>
                    <a:pt x="14139" y="23586"/>
                    <a:pt x="14524" y="23575"/>
                    <a:pt x="14895" y="23557"/>
                  </a:cubicBezTo>
                  <a:cubicBezTo>
                    <a:pt x="16749" y="23405"/>
                    <a:pt x="18208" y="23101"/>
                    <a:pt x="19363" y="22736"/>
                  </a:cubicBezTo>
                  <a:cubicBezTo>
                    <a:pt x="20731" y="22372"/>
                    <a:pt x="22007" y="21764"/>
                    <a:pt x="23558" y="21034"/>
                  </a:cubicBezTo>
                  <a:cubicBezTo>
                    <a:pt x="25077" y="20274"/>
                    <a:pt x="26901" y="19362"/>
                    <a:pt x="28938" y="18420"/>
                  </a:cubicBezTo>
                  <a:cubicBezTo>
                    <a:pt x="33041" y="16475"/>
                    <a:pt x="38208" y="14317"/>
                    <a:pt x="43497" y="12037"/>
                  </a:cubicBezTo>
                  <a:cubicBezTo>
                    <a:pt x="42737" y="11186"/>
                    <a:pt x="41977" y="10365"/>
                    <a:pt x="41187" y="9545"/>
                  </a:cubicBezTo>
                  <a:cubicBezTo>
                    <a:pt x="39363" y="7691"/>
                    <a:pt x="37357" y="6019"/>
                    <a:pt x="35078" y="4590"/>
                  </a:cubicBezTo>
                  <a:cubicBezTo>
                    <a:pt x="32798" y="3131"/>
                    <a:pt x="30275" y="1915"/>
                    <a:pt x="27509" y="1125"/>
                  </a:cubicBezTo>
                  <a:cubicBezTo>
                    <a:pt x="25115" y="415"/>
                    <a:pt x="22470" y="0"/>
                    <a:pt x="19713"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47"/>
            <p:cNvSpPr/>
            <p:nvPr/>
          </p:nvSpPr>
          <p:spPr>
            <a:xfrm>
              <a:off x="1489150" y="1223038"/>
              <a:ext cx="1111750" cy="613325"/>
            </a:xfrm>
            <a:custGeom>
              <a:rect b="b" l="l" r="r" t="t"/>
              <a:pathLst>
                <a:path extrusionOk="0" h="24533" w="44470">
                  <a:moveTo>
                    <a:pt x="20177" y="942"/>
                  </a:moveTo>
                  <a:cubicBezTo>
                    <a:pt x="22547" y="942"/>
                    <a:pt x="24778" y="1291"/>
                    <a:pt x="26870" y="1847"/>
                  </a:cubicBezTo>
                  <a:cubicBezTo>
                    <a:pt x="28086" y="2151"/>
                    <a:pt x="29180" y="2577"/>
                    <a:pt x="30335" y="3002"/>
                  </a:cubicBezTo>
                  <a:cubicBezTo>
                    <a:pt x="31429" y="3458"/>
                    <a:pt x="32493" y="3944"/>
                    <a:pt x="33496" y="4522"/>
                  </a:cubicBezTo>
                  <a:cubicBezTo>
                    <a:pt x="37298" y="6596"/>
                    <a:pt x="40472" y="9379"/>
                    <a:pt x="43355" y="12432"/>
                  </a:cubicBezTo>
                  <a:lnTo>
                    <a:pt x="43355" y="12432"/>
                  </a:lnTo>
                  <a:cubicBezTo>
                    <a:pt x="39445" y="14098"/>
                    <a:pt x="35585" y="15734"/>
                    <a:pt x="32189" y="17288"/>
                  </a:cubicBezTo>
                  <a:cubicBezTo>
                    <a:pt x="30396" y="18078"/>
                    <a:pt x="28754" y="18869"/>
                    <a:pt x="27235" y="19598"/>
                  </a:cubicBezTo>
                  <a:cubicBezTo>
                    <a:pt x="25715" y="20328"/>
                    <a:pt x="24378" y="20966"/>
                    <a:pt x="23162" y="21513"/>
                  </a:cubicBezTo>
                  <a:cubicBezTo>
                    <a:pt x="22067" y="22060"/>
                    <a:pt x="21064" y="22516"/>
                    <a:pt x="20031" y="22820"/>
                  </a:cubicBezTo>
                  <a:cubicBezTo>
                    <a:pt x="18997" y="23154"/>
                    <a:pt x="17782" y="23428"/>
                    <a:pt x="16323" y="23610"/>
                  </a:cubicBezTo>
                  <a:cubicBezTo>
                    <a:pt x="15593" y="23701"/>
                    <a:pt x="14712" y="23762"/>
                    <a:pt x="13769" y="23762"/>
                  </a:cubicBezTo>
                  <a:cubicBezTo>
                    <a:pt x="12827" y="23762"/>
                    <a:pt x="11763" y="23701"/>
                    <a:pt x="10699" y="23519"/>
                  </a:cubicBezTo>
                  <a:cubicBezTo>
                    <a:pt x="8600" y="23135"/>
                    <a:pt x="6300" y="22262"/>
                    <a:pt x="4274" y="20480"/>
                  </a:cubicBezTo>
                  <a:lnTo>
                    <a:pt x="4274" y="20480"/>
                  </a:lnTo>
                  <a:cubicBezTo>
                    <a:pt x="4251" y="20430"/>
                    <a:pt x="4215" y="20379"/>
                    <a:pt x="4164" y="20328"/>
                  </a:cubicBezTo>
                  <a:cubicBezTo>
                    <a:pt x="2037" y="18109"/>
                    <a:pt x="1125" y="15647"/>
                    <a:pt x="1125" y="13245"/>
                  </a:cubicBezTo>
                  <a:cubicBezTo>
                    <a:pt x="1125" y="10905"/>
                    <a:pt x="2067" y="8564"/>
                    <a:pt x="3739" y="6862"/>
                  </a:cubicBezTo>
                  <a:cubicBezTo>
                    <a:pt x="4620" y="5981"/>
                    <a:pt x="5623" y="5160"/>
                    <a:pt x="6809" y="4431"/>
                  </a:cubicBezTo>
                  <a:cubicBezTo>
                    <a:pt x="7994" y="3701"/>
                    <a:pt x="9271" y="3063"/>
                    <a:pt x="10699" y="2577"/>
                  </a:cubicBezTo>
                  <a:cubicBezTo>
                    <a:pt x="13496" y="1543"/>
                    <a:pt x="16475" y="1087"/>
                    <a:pt x="19119" y="966"/>
                  </a:cubicBezTo>
                  <a:cubicBezTo>
                    <a:pt x="19475" y="950"/>
                    <a:pt x="19828" y="942"/>
                    <a:pt x="20177" y="942"/>
                  </a:cubicBezTo>
                  <a:close/>
                  <a:moveTo>
                    <a:pt x="20206" y="1"/>
                  </a:moveTo>
                  <a:cubicBezTo>
                    <a:pt x="18724" y="1"/>
                    <a:pt x="17204" y="115"/>
                    <a:pt x="15654" y="358"/>
                  </a:cubicBezTo>
                  <a:cubicBezTo>
                    <a:pt x="14955" y="479"/>
                    <a:pt x="14225" y="631"/>
                    <a:pt x="13496" y="783"/>
                  </a:cubicBezTo>
                  <a:cubicBezTo>
                    <a:pt x="12766" y="966"/>
                    <a:pt x="12006" y="1178"/>
                    <a:pt x="11247" y="1391"/>
                  </a:cubicBezTo>
                  <a:cubicBezTo>
                    <a:pt x="9788" y="1847"/>
                    <a:pt x="8329" y="2455"/>
                    <a:pt x="6991" y="3184"/>
                  </a:cubicBezTo>
                  <a:cubicBezTo>
                    <a:pt x="4377" y="4613"/>
                    <a:pt x="2371" y="6467"/>
                    <a:pt x="1186" y="8686"/>
                  </a:cubicBezTo>
                  <a:cubicBezTo>
                    <a:pt x="274" y="10419"/>
                    <a:pt x="0" y="12546"/>
                    <a:pt x="426" y="14674"/>
                  </a:cubicBezTo>
                  <a:cubicBezTo>
                    <a:pt x="847" y="16780"/>
                    <a:pt x="1863" y="18886"/>
                    <a:pt x="3564" y="20667"/>
                  </a:cubicBezTo>
                  <a:lnTo>
                    <a:pt x="3564" y="20667"/>
                  </a:lnTo>
                  <a:cubicBezTo>
                    <a:pt x="3597" y="20729"/>
                    <a:pt x="3644" y="20789"/>
                    <a:pt x="3708" y="20844"/>
                  </a:cubicBezTo>
                  <a:cubicBezTo>
                    <a:pt x="7064" y="23918"/>
                    <a:pt x="11178" y="24532"/>
                    <a:pt x="14158" y="24532"/>
                  </a:cubicBezTo>
                  <a:cubicBezTo>
                    <a:pt x="14390" y="24532"/>
                    <a:pt x="14616" y="24529"/>
                    <a:pt x="14833" y="24522"/>
                  </a:cubicBezTo>
                  <a:cubicBezTo>
                    <a:pt x="16687" y="24492"/>
                    <a:pt x="18177" y="24218"/>
                    <a:pt x="19362" y="23914"/>
                  </a:cubicBezTo>
                  <a:cubicBezTo>
                    <a:pt x="19970" y="23762"/>
                    <a:pt x="20456" y="23610"/>
                    <a:pt x="20943" y="23428"/>
                  </a:cubicBezTo>
                  <a:cubicBezTo>
                    <a:pt x="21064" y="23398"/>
                    <a:pt x="21216" y="23306"/>
                    <a:pt x="21338" y="23276"/>
                  </a:cubicBezTo>
                  <a:cubicBezTo>
                    <a:pt x="21460" y="23246"/>
                    <a:pt x="21612" y="23215"/>
                    <a:pt x="21703" y="23124"/>
                  </a:cubicBezTo>
                  <a:cubicBezTo>
                    <a:pt x="21976" y="23002"/>
                    <a:pt x="22219" y="22911"/>
                    <a:pt x="22523" y="22790"/>
                  </a:cubicBezTo>
                  <a:cubicBezTo>
                    <a:pt x="23678" y="22243"/>
                    <a:pt x="24985" y="21574"/>
                    <a:pt x="26505" y="20844"/>
                  </a:cubicBezTo>
                  <a:cubicBezTo>
                    <a:pt x="28025" y="20115"/>
                    <a:pt x="29727" y="19294"/>
                    <a:pt x="31581" y="18443"/>
                  </a:cubicBezTo>
                  <a:cubicBezTo>
                    <a:pt x="35320" y="16741"/>
                    <a:pt x="39636" y="14917"/>
                    <a:pt x="44104" y="12972"/>
                  </a:cubicBezTo>
                  <a:cubicBezTo>
                    <a:pt x="44317" y="12850"/>
                    <a:pt x="44469" y="12364"/>
                    <a:pt x="44287" y="12182"/>
                  </a:cubicBezTo>
                  <a:cubicBezTo>
                    <a:pt x="42585" y="10327"/>
                    <a:pt x="40791" y="8534"/>
                    <a:pt x="38815" y="6923"/>
                  </a:cubicBezTo>
                  <a:cubicBezTo>
                    <a:pt x="36840" y="5312"/>
                    <a:pt x="34682" y="3853"/>
                    <a:pt x="32189" y="2698"/>
                  </a:cubicBezTo>
                  <a:cubicBezTo>
                    <a:pt x="29879" y="1574"/>
                    <a:pt x="27295" y="783"/>
                    <a:pt x="24529" y="327"/>
                  </a:cubicBezTo>
                  <a:cubicBezTo>
                    <a:pt x="23131" y="115"/>
                    <a:pt x="21687" y="1"/>
                    <a:pt x="20206"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47"/>
            <p:cNvSpPr/>
            <p:nvPr/>
          </p:nvSpPr>
          <p:spPr>
            <a:xfrm>
              <a:off x="1586400" y="1341913"/>
              <a:ext cx="835150" cy="393750"/>
            </a:xfrm>
            <a:custGeom>
              <a:rect b="b" l="l" r="r" t="t"/>
              <a:pathLst>
                <a:path extrusionOk="0" h="15750" w="33406">
                  <a:moveTo>
                    <a:pt x="16484" y="1"/>
                  </a:moveTo>
                  <a:cubicBezTo>
                    <a:pt x="15798" y="1"/>
                    <a:pt x="15106" y="33"/>
                    <a:pt x="14408" y="101"/>
                  </a:cubicBezTo>
                  <a:cubicBezTo>
                    <a:pt x="14074" y="101"/>
                    <a:pt x="13740" y="132"/>
                    <a:pt x="13466" y="162"/>
                  </a:cubicBezTo>
                  <a:lnTo>
                    <a:pt x="12493" y="314"/>
                  </a:lnTo>
                  <a:cubicBezTo>
                    <a:pt x="11886" y="436"/>
                    <a:pt x="11247" y="527"/>
                    <a:pt x="10639" y="709"/>
                  </a:cubicBezTo>
                  <a:cubicBezTo>
                    <a:pt x="10031" y="861"/>
                    <a:pt x="9393" y="1013"/>
                    <a:pt x="8785" y="1226"/>
                  </a:cubicBezTo>
                  <a:cubicBezTo>
                    <a:pt x="8177" y="1439"/>
                    <a:pt x="7569" y="1651"/>
                    <a:pt x="6992" y="1925"/>
                  </a:cubicBezTo>
                  <a:cubicBezTo>
                    <a:pt x="6202" y="2259"/>
                    <a:pt x="5594" y="2594"/>
                    <a:pt x="5016" y="2898"/>
                  </a:cubicBezTo>
                  <a:cubicBezTo>
                    <a:pt x="2584" y="4326"/>
                    <a:pt x="1308" y="5785"/>
                    <a:pt x="761" y="7457"/>
                  </a:cubicBezTo>
                  <a:cubicBezTo>
                    <a:pt x="1" y="9524"/>
                    <a:pt x="609" y="12168"/>
                    <a:pt x="1946" y="13506"/>
                  </a:cubicBezTo>
                  <a:cubicBezTo>
                    <a:pt x="2767" y="14357"/>
                    <a:pt x="3952" y="14843"/>
                    <a:pt x="4773" y="15117"/>
                  </a:cubicBezTo>
                  <a:cubicBezTo>
                    <a:pt x="6148" y="15567"/>
                    <a:pt x="7523" y="15749"/>
                    <a:pt x="8864" y="15749"/>
                  </a:cubicBezTo>
                  <a:cubicBezTo>
                    <a:pt x="9153" y="15749"/>
                    <a:pt x="9441" y="15741"/>
                    <a:pt x="9727" y="15725"/>
                  </a:cubicBezTo>
                  <a:cubicBezTo>
                    <a:pt x="11369" y="15603"/>
                    <a:pt x="12919" y="15269"/>
                    <a:pt x="14408" y="14752"/>
                  </a:cubicBezTo>
                  <a:cubicBezTo>
                    <a:pt x="14804" y="14600"/>
                    <a:pt x="15229" y="14509"/>
                    <a:pt x="15624" y="14357"/>
                  </a:cubicBezTo>
                  <a:lnTo>
                    <a:pt x="15989" y="14205"/>
                  </a:lnTo>
                  <a:cubicBezTo>
                    <a:pt x="16141" y="14144"/>
                    <a:pt x="16263" y="14083"/>
                    <a:pt x="16414" y="14053"/>
                  </a:cubicBezTo>
                  <a:lnTo>
                    <a:pt x="17205" y="13688"/>
                  </a:lnTo>
                  <a:cubicBezTo>
                    <a:pt x="17478" y="13566"/>
                    <a:pt x="17782" y="13475"/>
                    <a:pt x="18056" y="13354"/>
                  </a:cubicBezTo>
                  <a:lnTo>
                    <a:pt x="18451" y="13171"/>
                  </a:lnTo>
                  <a:cubicBezTo>
                    <a:pt x="18603" y="13080"/>
                    <a:pt x="18755" y="13050"/>
                    <a:pt x="18907" y="12959"/>
                  </a:cubicBezTo>
                  <a:cubicBezTo>
                    <a:pt x="20092" y="12442"/>
                    <a:pt x="21399" y="11925"/>
                    <a:pt x="22828" y="11226"/>
                  </a:cubicBezTo>
                  <a:cubicBezTo>
                    <a:pt x="24348" y="10588"/>
                    <a:pt x="25959" y="9858"/>
                    <a:pt x="27631" y="9098"/>
                  </a:cubicBezTo>
                  <a:cubicBezTo>
                    <a:pt x="29424" y="8308"/>
                    <a:pt x="31339" y="7457"/>
                    <a:pt x="33406" y="6606"/>
                  </a:cubicBezTo>
                  <a:cubicBezTo>
                    <a:pt x="31764" y="5238"/>
                    <a:pt x="29941" y="3961"/>
                    <a:pt x="27995" y="2958"/>
                  </a:cubicBezTo>
                  <a:cubicBezTo>
                    <a:pt x="26020" y="1925"/>
                    <a:pt x="23892" y="1135"/>
                    <a:pt x="21612" y="588"/>
                  </a:cubicBezTo>
                  <a:cubicBezTo>
                    <a:pt x="19970" y="215"/>
                    <a:pt x="18249" y="1"/>
                    <a:pt x="16484"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47"/>
            <p:cNvSpPr/>
            <p:nvPr/>
          </p:nvSpPr>
          <p:spPr>
            <a:xfrm>
              <a:off x="1580325" y="1327063"/>
              <a:ext cx="850350" cy="416725"/>
            </a:xfrm>
            <a:custGeom>
              <a:rect b="b" l="l" r="r" t="t"/>
              <a:pathLst>
                <a:path extrusionOk="0" h="16669" w="34014">
                  <a:moveTo>
                    <a:pt x="16577" y="950"/>
                  </a:moveTo>
                  <a:cubicBezTo>
                    <a:pt x="18014" y="950"/>
                    <a:pt x="19415" y="1081"/>
                    <a:pt x="20761" y="1334"/>
                  </a:cubicBezTo>
                  <a:cubicBezTo>
                    <a:pt x="23223" y="1789"/>
                    <a:pt x="25503" y="2641"/>
                    <a:pt x="27600" y="3704"/>
                  </a:cubicBezTo>
                  <a:cubicBezTo>
                    <a:pt x="29426" y="4631"/>
                    <a:pt x="31115" y="5742"/>
                    <a:pt x="32685" y="6977"/>
                  </a:cubicBezTo>
                  <a:lnTo>
                    <a:pt x="32685" y="6977"/>
                  </a:lnTo>
                  <a:cubicBezTo>
                    <a:pt x="31045" y="7660"/>
                    <a:pt x="29444" y="8345"/>
                    <a:pt x="27843" y="9054"/>
                  </a:cubicBezTo>
                  <a:cubicBezTo>
                    <a:pt x="26111" y="9814"/>
                    <a:pt x="24408" y="10574"/>
                    <a:pt x="22737" y="11334"/>
                  </a:cubicBezTo>
                  <a:cubicBezTo>
                    <a:pt x="21156" y="12063"/>
                    <a:pt x="19667" y="12732"/>
                    <a:pt x="18299" y="13309"/>
                  </a:cubicBezTo>
                  <a:cubicBezTo>
                    <a:pt x="16901" y="13887"/>
                    <a:pt x="15594" y="14434"/>
                    <a:pt x="14226" y="14829"/>
                  </a:cubicBezTo>
                  <a:cubicBezTo>
                    <a:pt x="13101" y="15194"/>
                    <a:pt x="11733" y="15589"/>
                    <a:pt x="10122" y="15741"/>
                  </a:cubicBezTo>
                  <a:cubicBezTo>
                    <a:pt x="9709" y="15781"/>
                    <a:pt x="9280" y="15804"/>
                    <a:pt x="8835" y="15804"/>
                  </a:cubicBezTo>
                  <a:cubicBezTo>
                    <a:pt x="7578" y="15804"/>
                    <a:pt x="6202" y="15619"/>
                    <a:pt x="4742" y="15103"/>
                  </a:cubicBezTo>
                  <a:cubicBezTo>
                    <a:pt x="3131" y="14525"/>
                    <a:pt x="1764" y="13522"/>
                    <a:pt x="1247" y="11698"/>
                  </a:cubicBezTo>
                  <a:cubicBezTo>
                    <a:pt x="882" y="10452"/>
                    <a:pt x="943" y="9236"/>
                    <a:pt x="1338" y="8173"/>
                  </a:cubicBezTo>
                  <a:cubicBezTo>
                    <a:pt x="1972" y="6331"/>
                    <a:pt x="3685" y="4970"/>
                    <a:pt x="5435" y="3909"/>
                  </a:cubicBezTo>
                  <a:lnTo>
                    <a:pt x="5435" y="3909"/>
                  </a:lnTo>
                  <a:cubicBezTo>
                    <a:pt x="5447" y="3903"/>
                    <a:pt x="5460" y="3895"/>
                    <a:pt x="5472" y="3887"/>
                  </a:cubicBezTo>
                  <a:lnTo>
                    <a:pt x="5472" y="3887"/>
                  </a:lnTo>
                  <a:cubicBezTo>
                    <a:pt x="5472" y="3887"/>
                    <a:pt x="5472" y="3887"/>
                    <a:pt x="5472" y="3887"/>
                  </a:cubicBezTo>
                  <a:cubicBezTo>
                    <a:pt x="6627" y="3248"/>
                    <a:pt x="7843" y="2671"/>
                    <a:pt x="9150" y="2215"/>
                  </a:cubicBezTo>
                  <a:cubicBezTo>
                    <a:pt x="10426" y="1789"/>
                    <a:pt x="11764" y="1425"/>
                    <a:pt x="13040" y="1212"/>
                  </a:cubicBezTo>
                  <a:cubicBezTo>
                    <a:pt x="14235" y="1035"/>
                    <a:pt x="15418" y="950"/>
                    <a:pt x="16577" y="950"/>
                  </a:cubicBezTo>
                  <a:close/>
                  <a:moveTo>
                    <a:pt x="16566" y="0"/>
                  </a:moveTo>
                  <a:cubicBezTo>
                    <a:pt x="15353" y="0"/>
                    <a:pt x="14121" y="95"/>
                    <a:pt x="12888" y="300"/>
                  </a:cubicBezTo>
                  <a:cubicBezTo>
                    <a:pt x="11521" y="513"/>
                    <a:pt x="10153" y="878"/>
                    <a:pt x="8815" y="1334"/>
                  </a:cubicBezTo>
                  <a:cubicBezTo>
                    <a:pt x="7535" y="1780"/>
                    <a:pt x="6283" y="2373"/>
                    <a:pt x="5146" y="2997"/>
                  </a:cubicBezTo>
                  <a:lnTo>
                    <a:pt x="5146" y="2997"/>
                  </a:lnTo>
                  <a:cubicBezTo>
                    <a:pt x="5113" y="3004"/>
                    <a:pt x="5080" y="3017"/>
                    <a:pt x="5046" y="3036"/>
                  </a:cubicBezTo>
                  <a:cubicBezTo>
                    <a:pt x="3618" y="3856"/>
                    <a:pt x="2250" y="4920"/>
                    <a:pt x="1399" y="6197"/>
                  </a:cubicBezTo>
                  <a:cubicBezTo>
                    <a:pt x="457" y="7504"/>
                    <a:pt x="1" y="9024"/>
                    <a:pt x="274" y="10787"/>
                  </a:cubicBezTo>
                  <a:cubicBezTo>
                    <a:pt x="852" y="14556"/>
                    <a:pt x="4043" y="16015"/>
                    <a:pt x="6900" y="16471"/>
                  </a:cubicBezTo>
                  <a:cubicBezTo>
                    <a:pt x="7699" y="16613"/>
                    <a:pt x="8458" y="16669"/>
                    <a:pt x="9177" y="16669"/>
                  </a:cubicBezTo>
                  <a:cubicBezTo>
                    <a:pt x="9989" y="16669"/>
                    <a:pt x="10750" y="16598"/>
                    <a:pt x="11460" y="16501"/>
                  </a:cubicBezTo>
                  <a:cubicBezTo>
                    <a:pt x="12767" y="16319"/>
                    <a:pt x="13922" y="15954"/>
                    <a:pt x="14955" y="15619"/>
                  </a:cubicBezTo>
                  <a:cubicBezTo>
                    <a:pt x="16080" y="15285"/>
                    <a:pt x="17113" y="14829"/>
                    <a:pt x="18299" y="14373"/>
                  </a:cubicBezTo>
                  <a:lnTo>
                    <a:pt x="18724" y="14191"/>
                  </a:lnTo>
                  <a:lnTo>
                    <a:pt x="19180" y="13978"/>
                  </a:lnTo>
                  <a:cubicBezTo>
                    <a:pt x="19484" y="13887"/>
                    <a:pt x="19788" y="13735"/>
                    <a:pt x="20031" y="13583"/>
                  </a:cubicBezTo>
                  <a:cubicBezTo>
                    <a:pt x="20639" y="13340"/>
                    <a:pt x="21247" y="13005"/>
                    <a:pt x="21946" y="12732"/>
                  </a:cubicBezTo>
                  <a:cubicBezTo>
                    <a:pt x="25320" y="11182"/>
                    <a:pt x="29332" y="9358"/>
                    <a:pt x="33709" y="7534"/>
                  </a:cubicBezTo>
                  <a:cubicBezTo>
                    <a:pt x="34013" y="7413"/>
                    <a:pt x="33983" y="6835"/>
                    <a:pt x="33801" y="6653"/>
                  </a:cubicBezTo>
                  <a:cubicBezTo>
                    <a:pt x="32007" y="5163"/>
                    <a:pt x="30062" y="3856"/>
                    <a:pt x="27904" y="2732"/>
                  </a:cubicBezTo>
                  <a:cubicBezTo>
                    <a:pt x="25776" y="1637"/>
                    <a:pt x="23405" y="817"/>
                    <a:pt x="20882" y="391"/>
                  </a:cubicBezTo>
                  <a:cubicBezTo>
                    <a:pt x="19496" y="141"/>
                    <a:pt x="18046" y="0"/>
                    <a:pt x="16566"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47"/>
            <p:cNvSpPr/>
            <p:nvPr/>
          </p:nvSpPr>
          <p:spPr>
            <a:xfrm>
              <a:off x="1935200" y="1380938"/>
              <a:ext cx="484075" cy="209350"/>
            </a:xfrm>
            <a:custGeom>
              <a:rect b="b" l="l" r="r" t="t"/>
              <a:pathLst>
                <a:path extrusionOk="0" h="8374" w="19363">
                  <a:moveTo>
                    <a:pt x="6391" y="1"/>
                  </a:moveTo>
                  <a:cubicBezTo>
                    <a:pt x="6056" y="1"/>
                    <a:pt x="5719" y="10"/>
                    <a:pt x="5380" y="30"/>
                  </a:cubicBezTo>
                  <a:cubicBezTo>
                    <a:pt x="4985" y="30"/>
                    <a:pt x="4590" y="60"/>
                    <a:pt x="4256" y="90"/>
                  </a:cubicBezTo>
                  <a:cubicBezTo>
                    <a:pt x="3526" y="212"/>
                    <a:pt x="2888" y="394"/>
                    <a:pt x="2311" y="546"/>
                  </a:cubicBezTo>
                  <a:cubicBezTo>
                    <a:pt x="1794" y="790"/>
                    <a:pt x="1338" y="1124"/>
                    <a:pt x="973" y="1458"/>
                  </a:cubicBezTo>
                  <a:cubicBezTo>
                    <a:pt x="760" y="1701"/>
                    <a:pt x="578" y="1945"/>
                    <a:pt x="426" y="2248"/>
                  </a:cubicBezTo>
                  <a:cubicBezTo>
                    <a:pt x="274" y="2552"/>
                    <a:pt x="183" y="2917"/>
                    <a:pt x="122" y="3221"/>
                  </a:cubicBezTo>
                  <a:cubicBezTo>
                    <a:pt x="0" y="3859"/>
                    <a:pt x="31" y="4498"/>
                    <a:pt x="274" y="4984"/>
                  </a:cubicBezTo>
                  <a:cubicBezTo>
                    <a:pt x="517" y="5653"/>
                    <a:pt x="1064" y="6170"/>
                    <a:pt x="1429" y="6473"/>
                  </a:cubicBezTo>
                  <a:cubicBezTo>
                    <a:pt x="3010" y="7811"/>
                    <a:pt x="4712" y="8328"/>
                    <a:pt x="6900" y="8328"/>
                  </a:cubicBezTo>
                  <a:cubicBezTo>
                    <a:pt x="7052" y="8358"/>
                    <a:pt x="7204" y="8373"/>
                    <a:pt x="7356" y="8373"/>
                  </a:cubicBezTo>
                  <a:cubicBezTo>
                    <a:pt x="7508" y="8373"/>
                    <a:pt x="7660" y="8358"/>
                    <a:pt x="7812" y="8328"/>
                  </a:cubicBezTo>
                  <a:cubicBezTo>
                    <a:pt x="9423" y="8236"/>
                    <a:pt x="11064" y="7872"/>
                    <a:pt x="12949" y="7355"/>
                  </a:cubicBezTo>
                  <a:cubicBezTo>
                    <a:pt x="14864" y="6777"/>
                    <a:pt x="16931" y="5987"/>
                    <a:pt x="19362" y="4954"/>
                  </a:cubicBezTo>
                  <a:cubicBezTo>
                    <a:pt x="17478" y="3373"/>
                    <a:pt x="15320" y="2066"/>
                    <a:pt x="12949" y="1185"/>
                  </a:cubicBezTo>
                  <a:cubicBezTo>
                    <a:pt x="10908" y="442"/>
                    <a:pt x="8682" y="1"/>
                    <a:pt x="6391" y="1"/>
                  </a:cubicBezTo>
                  <a:close/>
                </a:path>
              </a:pathLst>
            </a:custGeom>
            <a:solidFill>
              <a:srgbClr val="F0AB00"/>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47"/>
            <p:cNvSpPr/>
            <p:nvPr/>
          </p:nvSpPr>
          <p:spPr>
            <a:xfrm>
              <a:off x="1927600" y="1367188"/>
              <a:ext cx="503075" cy="236725"/>
            </a:xfrm>
            <a:custGeom>
              <a:rect b="b" l="l" r="r" t="t"/>
              <a:pathLst>
                <a:path extrusionOk="0" h="9469" w="20123">
                  <a:moveTo>
                    <a:pt x="6758" y="969"/>
                  </a:moveTo>
                  <a:cubicBezTo>
                    <a:pt x="8815" y="969"/>
                    <a:pt x="10821" y="1322"/>
                    <a:pt x="12675" y="1978"/>
                  </a:cubicBezTo>
                  <a:cubicBezTo>
                    <a:pt x="14943" y="2761"/>
                    <a:pt x="16995" y="3927"/>
                    <a:pt x="18831" y="5371"/>
                  </a:cubicBezTo>
                  <a:lnTo>
                    <a:pt x="18831" y="5371"/>
                  </a:lnTo>
                  <a:cubicBezTo>
                    <a:pt x="17013" y="6122"/>
                    <a:pt x="15261" y="6791"/>
                    <a:pt x="13557" y="7297"/>
                  </a:cubicBezTo>
                  <a:cubicBezTo>
                    <a:pt x="11612" y="7875"/>
                    <a:pt x="9757" y="8270"/>
                    <a:pt x="7903" y="8391"/>
                  </a:cubicBezTo>
                  <a:cubicBezTo>
                    <a:pt x="7626" y="8406"/>
                    <a:pt x="7346" y="8415"/>
                    <a:pt x="7066" y="8415"/>
                  </a:cubicBezTo>
                  <a:cubicBezTo>
                    <a:pt x="5565" y="8415"/>
                    <a:pt x="4025" y="8155"/>
                    <a:pt x="2463" y="7054"/>
                  </a:cubicBezTo>
                  <a:cubicBezTo>
                    <a:pt x="1672" y="6507"/>
                    <a:pt x="1125" y="5747"/>
                    <a:pt x="912" y="4896"/>
                  </a:cubicBezTo>
                  <a:cubicBezTo>
                    <a:pt x="730" y="4075"/>
                    <a:pt x="912" y="3163"/>
                    <a:pt x="1581" y="2434"/>
                  </a:cubicBezTo>
                  <a:cubicBezTo>
                    <a:pt x="2399" y="1555"/>
                    <a:pt x="3549" y="1281"/>
                    <a:pt x="4609" y="1098"/>
                  </a:cubicBezTo>
                  <a:lnTo>
                    <a:pt x="4609" y="1098"/>
                  </a:lnTo>
                  <a:cubicBezTo>
                    <a:pt x="4613" y="1098"/>
                    <a:pt x="4617" y="1097"/>
                    <a:pt x="4621" y="1096"/>
                  </a:cubicBezTo>
                  <a:lnTo>
                    <a:pt x="4621" y="1096"/>
                  </a:lnTo>
                  <a:cubicBezTo>
                    <a:pt x="4621" y="1096"/>
                    <a:pt x="4621" y="1096"/>
                    <a:pt x="4621" y="1096"/>
                  </a:cubicBezTo>
                  <a:cubicBezTo>
                    <a:pt x="4632" y="1096"/>
                    <a:pt x="4643" y="1094"/>
                    <a:pt x="4653" y="1092"/>
                  </a:cubicBezTo>
                  <a:lnTo>
                    <a:pt x="4653" y="1092"/>
                  </a:lnTo>
                  <a:cubicBezTo>
                    <a:pt x="5358" y="1010"/>
                    <a:pt x="6061" y="969"/>
                    <a:pt x="6758" y="969"/>
                  </a:cubicBezTo>
                  <a:close/>
                  <a:moveTo>
                    <a:pt x="6799" y="1"/>
                  </a:moveTo>
                  <a:cubicBezTo>
                    <a:pt x="6054" y="1"/>
                    <a:pt x="5307" y="50"/>
                    <a:pt x="4563" y="154"/>
                  </a:cubicBezTo>
                  <a:lnTo>
                    <a:pt x="4563" y="154"/>
                  </a:lnTo>
                  <a:cubicBezTo>
                    <a:pt x="4559" y="153"/>
                    <a:pt x="4555" y="153"/>
                    <a:pt x="4551" y="153"/>
                  </a:cubicBezTo>
                  <a:cubicBezTo>
                    <a:pt x="4544" y="153"/>
                    <a:pt x="4537" y="154"/>
                    <a:pt x="4529" y="154"/>
                  </a:cubicBezTo>
                  <a:cubicBezTo>
                    <a:pt x="3526" y="306"/>
                    <a:pt x="2311" y="640"/>
                    <a:pt x="1399" y="1400"/>
                  </a:cubicBezTo>
                  <a:cubicBezTo>
                    <a:pt x="943" y="1795"/>
                    <a:pt x="578" y="2191"/>
                    <a:pt x="335" y="2768"/>
                  </a:cubicBezTo>
                  <a:cubicBezTo>
                    <a:pt x="122" y="3346"/>
                    <a:pt x="0" y="3954"/>
                    <a:pt x="61" y="4683"/>
                  </a:cubicBezTo>
                  <a:cubicBezTo>
                    <a:pt x="213" y="6051"/>
                    <a:pt x="1064" y="6963"/>
                    <a:pt x="1946" y="7631"/>
                  </a:cubicBezTo>
                  <a:cubicBezTo>
                    <a:pt x="2402" y="7935"/>
                    <a:pt x="2858" y="8239"/>
                    <a:pt x="3253" y="8482"/>
                  </a:cubicBezTo>
                  <a:cubicBezTo>
                    <a:pt x="3709" y="8695"/>
                    <a:pt x="4104" y="8847"/>
                    <a:pt x="4438" y="8969"/>
                  </a:cubicBezTo>
                  <a:cubicBezTo>
                    <a:pt x="5077" y="9182"/>
                    <a:pt x="5654" y="9273"/>
                    <a:pt x="6262" y="9394"/>
                  </a:cubicBezTo>
                  <a:cubicBezTo>
                    <a:pt x="6566" y="9425"/>
                    <a:pt x="6870" y="9455"/>
                    <a:pt x="7174" y="9455"/>
                  </a:cubicBezTo>
                  <a:cubicBezTo>
                    <a:pt x="7377" y="9455"/>
                    <a:pt x="7579" y="9469"/>
                    <a:pt x="7782" y="9469"/>
                  </a:cubicBezTo>
                  <a:cubicBezTo>
                    <a:pt x="7883" y="9469"/>
                    <a:pt x="7984" y="9465"/>
                    <a:pt x="8086" y="9455"/>
                  </a:cubicBezTo>
                  <a:cubicBezTo>
                    <a:pt x="8390" y="9455"/>
                    <a:pt x="8694" y="9425"/>
                    <a:pt x="8998" y="9394"/>
                  </a:cubicBezTo>
                  <a:lnTo>
                    <a:pt x="9909" y="9273"/>
                  </a:lnTo>
                  <a:cubicBezTo>
                    <a:pt x="10517" y="9151"/>
                    <a:pt x="11156" y="9030"/>
                    <a:pt x="11794" y="8847"/>
                  </a:cubicBezTo>
                  <a:cubicBezTo>
                    <a:pt x="14347" y="8179"/>
                    <a:pt x="17174" y="7023"/>
                    <a:pt x="19818" y="5929"/>
                  </a:cubicBezTo>
                  <a:cubicBezTo>
                    <a:pt x="20122" y="5808"/>
                    <a:pt x="20092" y="5230"/>
                    <a:pt x="19910" y="5048"/>
                  </a:cubicBezTo>
                  <a:cubicBezTo>
                    <a:pt x="17843" y="3346"/>
                    <a:pt x="15502" y="1947"/>
                    <a:pt x="12858" y="1036"/>
                  </a:cubicBezTo>
                  <a:cubicBezTo>
                    <a:pt x="10955" y="386"/>
                    <a:pt x="8886" y="1"/>
                    <a:pt x="6799"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4" name="Google Shape;1494;p47"/>
          <p:cNvSpPr/>
          <p:nvPr/>
        </p:nvSpPr>
        <p:spPr>
          <a:xfrm>
            <a:off x="3623370" y="1514206"/>
            <a:ext cx="44" cy="44"/>
          </a:xfrm>
          <a:custGeom>
            <a:rect b="b" l="l" r="r" t="t"/>
            <a:pathLst>
              <a:path extrusionOk="0" h="1" w="1">
                <a:moveTo>
                  <a:pt x="1" y="1"/>
                </a:moveTo>
                <a:lnTo>
                  <a:pt x="1" y="1"/>
                </a:lnTo>
                <a:lnTo>
                  <a:pt x="1" y="1"/>
                </a:lnTo>
                <a:close/>
              </a:path>
            </a:pathLst>
          </a:custGeom>
          <a:solidFill>
            <a:srgbClr val="293B60"/>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47"/>
          <p:cNvSpPr/>
          <p:nvPr/>
        </p:nvSpPr>
        <p:spPr>
          <a:xfrm>
            <a:off x="3086683" y="1379208"/>
            <a:ext cx="527826" cy="559040"/>
          </a:xfrm>
          <a:custGeom>
            <a:rect b="b" l="l" r="r" t="t"/>
            <a:pathLst>
              <a:path extrusionOk="0" h="12680" w="11972">
                <a:moveTo>
                  <a:pt x="8124" y="0"/>
                </a:moveTo>
                <a:lnTo>
                  <a:pt x="8124" y="26"/>
                </a:lnTo>
                <a:lnTo>
                  <a:pt x="8099" y="76"/>
                </a:lnTo>
                <a:cubicBezTo>
                  <a:pt x="7770" y="962"/>
                  <a:pt x="7492" y="1899"/>
                  <a:pt x="7239" y="2734"/>
                </a:cubicBezTo>
                <a:lnTo>
                  <a:pt x="7213" y="2860"/>
                </a:lnTo>
                <a:lnTo>
                  <a:pt x="7137" y="3037"/>
                </a:lnTo>
                <a:cubicBezTo>
                  <a:pt x="6935" y="3695"/>
                  <a:pt x="6707" y="4455"/>
                  <a:pt x="6454" y="5189"/>
                </a:cubicBezTo>
                <a:cubicBezTo>
                  <a:pt x="5847" y="4910"/>
                  <a:pt x="5214" y="4581"/>
                  <a:pt x="4607" y="4277"/>
                </a:cubicBezTo>
                <a:lnTo>
                  <a:pt x="4581" y="4252"/>
                </a:lnTo>
                <a:cubicBezTo>
                  <a:pt x="4151" y="4024"/>
                  <a:pt x="3645" y="3771"/>
                  <a:pt x="3164" y="3518"/>
                </a:cubicBezTo>
                <a:lnTo>
                  <a:pt x="3088" y="3670"/>
                </a:lnTo>
                <a:lnTo>
                  <a:pt x="3038" y="3822"/>
                </a:lnTo>
                <a:lnTo>
                  <a:pt x="1519" y="8251"/>
                </a:lnTo>
                <a:lnTo>
                  <a:pt x="1" y="12680"/>
                </a:lnTo>
                <a:cubicBezTo>
                  <a:pt x="26" y="12680"/>
                  <a:pt x="51" y="12654"/>
                  <a:pt x="51" y="12629"/>
                </a:cubicBezTo>
                <a:lnTo>
                  <a:pt x="1190" y="11111"/>
                </a:lnTo>
                <a:cubicBezTo>
                  <a:pt x="1949" y="10098"/>
                  <a:pt x="2911" y="8833"/>
                  <a:pt x="3797" y="7593"/>
                </a:cubicBezTo>
                <a:lnTo>
                  <a:pt x="4050" y="7719"/>
                </a:lnTo>
                <a:lnTo>
                  <a:pt x="4278" y="7846"/>
                </a:lnTo>
                <a:cubicBezTo>
                  <a:pt x="4834" y="8099"/>
                  <a:pt x="5417" y="8377"/>
                  <a:pt x="5948" y="8630"/>
                </a:cubicBezTo>
                <a:cubicBezTo>
                  <a:pt x="6454" y="8883"/>
                  <a:pt x="6986" y="9137"/>
                  <a:pt x="7517" y="9390"/>
                </a:cubicBezTo>
                <a:lnTo>
                  <a:pt x="10605" y="4505"/>
                </a:lnTo>
                <a:lnTo>
                  <a:pt x="11971" y="2278"/>
                </a:lnTo>
                <a:lnTo>
                  <a:pt x="10073" y="1114"/>
                </a:lnTo>
                <a:lnTo>
                  <a:pt x="8124" y="0"/>
                </a:ln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47"/>
          <p:cNvSpPr/>
          <p:nvPr/>
        </p:nvSpPr>
        <p:spPr>
          <a:xfrm>
            <a:off x="1973144" y="1048942"/>
            <a:ext cx="920565" cy="619309"/>
          </a:xfrm>
          <a:custGeom>
            <a:rect b="b" l="l" r="r" t="t"/>
            <a:pathLst>
              <a:path extrusionOk="0" h="14047" w="20880">
                <a:moveTo>
                  <a:pt x="12730" y="3594"/>
                </a:moveTo>
                <a:cubicBezTo>
                  <a:pt x="12376" y="3645"/>
                  <a:pt x="12022" y="3695"/>
                  <a:pt x="11693" y="3771"/>
                </a:cubicBezTo>
                <a:cubicBezTo>
                  <a:pt x="11111" y="3847"/>
                  <a:pt x="10554" y="4024"/>
                  <a:pt x="9946" y="4176"/>
                </a:cubicBezTo>
                <a:cubicBezTo>
                  <a:pt x="10048" y="4151"/>
                  <a:pt x="10098" y="4075"/>
                  <a:pt x="10200" y="4050"/>
                </a:cubicBezTo>
                <a:cubicBezTo>
                  <a:pt x="10680" y="3847"/>
                  <a:pt x="11187" y="3695"/>
                  <a:pt x="11743" y="3645"/>
                </a:cubicBezTo>
                <a:cubicBezTo>
                  <a:pt x="12022" y="3645"/>
                  <a:pt x="12325" y="3594"/>
                  <a:pt x="12629" y="3594"/>
                </a:cubicBezTo>
                <a:close/>
                <a:moveTo>
                  <a:pt x="14881" y="1291"/>
                </a:moveTo>
                <a:cubicBezTo>
                  <a:pt x="15236" y="1291"/>
                  <a:pt x="15565" y="1316"/>
                  <a:pt x="15894" y="1367"/>
                </a:cubicBezTo>
                <a:cubicBezTo>
                  <a:pt x="16451" y="1443"/>
                  <a:pt x="16957" y="1569"/>
                  <a:pt x="17438" y="1772"/>
                </a:cubicBezTo>
                <a:cubicBezTo>
                  <a:pt x="17767" y="1898"/>
                  <a:pt x="18020" y="2050"/>
                  <a:pt x="18273" y="2253"/>
                </a:cubicBezTo>
                <a:cubicBezTo>
                  <a:pt x="18450" y="2405"/>
                  <a:pt x="18602" y="2556"/>
                  <a:pt x="18728" y="2708"/>
                </a:cubicBezTo>
                <a:cubicBezTo>
                  <a:pt x="18855" y="2911"/>
                  <a:pt x="18981" y="3088"/>
                  <a:pt x="19083" y="3290"/>
                </a:cubicBezTo>
                <a:cubicBezTo>
                  <a:pt x="19184" y="3518"/>
                  <a:pt x="19234" y="3721"/>
                  <a:pt x="19285" y="3974"/>
                </a:cubicBezTo>
                <a:cubicBezTo>
                  <a:pt x="19310" y="4303"/>
                  <a:pt x="19310" y="4657"/>
                  <a:pt x="19285" y="4986"/>
                </a:cubicBezTo>
                <a:cubicBezTo>
                  <a:pt x="19285" y="5087"/>
                  <a:pt x="19234" y="5188"/>
                  <a:pt x="19209" y="5290"/>
                </a:cubicBezTo>
                <a:cubicBezTo>
                  <a:pt x="18905" y="4935"/>
                  <a:pt x="18526" y="4606"/>
                  <a:pt x="18070" y="4328"/>
                </a:cubicBezTo>
                <a:cubicBezTo>
                  <a:pt x="17539" y="3948"/>
                  <a:pt x="16881" y="3645"/>
                  <a:pt x="16046" y="3316"/>
                </a:cubicBezTo>
                <a:cubicBezTo>
                  <a:pt x="15312" y="3037"/>
                  <a:pt x="14502" y="2835"/>
                  <a:pt x="13667" y="2759"/>
                </a:cubicBezTo>
                <a:cubicBezTo>
                  <a:pt x="13540" y="2708"/>
                  <a:pt x="13414" y="2708"/>
                  <a:pt x="13287" y="2708"/>
                </a:cubicBezTo>
                <a:cubicBezTo>
                  <a:pt x="13085" y="2329"/>
                  <a:pt x="12832" y="2000"/>
                  <a:pt x="12477" y="1645"/>
                </a:cubicBezTo>
                <a:cubicBezTo>
                  <a:pt x="12882" y="1494"/>
                  <a:pt x="13287" y="1392"/>
                  <a:pt x="13667" y="1367"/>
                </a:cubicBezTo>
                <a:cubicBezTo>
                  <a:pt x="14097" y="1291"/>
                  <a:pt x="14477" y="1291"/>
                  <a:pt x="14881" y="1291"/>
                </a:cubicBezTo>
                <a:close/>
                <a:moveTo>
                  <a:pt x="8099" y="937"/>
                </a:moveTo>
                <a:cubicBezTo>
                  <a:pt x="8403" y="937"/>
                  <a:pt x="8706" y="987"/>
                  <a:pt x="8985" y="1013"/>
                </a:cubicBezTo>
                <a:cubicBezTo>
                  <a:pt x="9466" y="1063"/>
                  <a:pt x="9921" y="1190"/>
                  <a:pt x="10326" y="1367"/>
                </a:cubicBezTo>
                <a:cubicBezTo>
                  <a:pt x="10225" y="1392"/>
                  <a:pt x="10174" y="1418"/>
                  <a:pt x="10073" y="1443"/>
                </a:cubicBezTo>
                <a:cubicBezTo>
                  <a:pt x="8605" y="2050"/>
                  <a:pt x="7163" y="2885"/>
                  <a:pt x="5745" y="3847"/>
                </a:cubicBezTo>
                <a:cubicBezTo>
                  <a:pt x="5113" y="4303"/>
                  <a:pt x="4480" y="4809"/>
                  <a:pt x="3847" y="5315"/>
                </a:cubicBezTo>
                <a:cubicBezTo>
                  <a:pt x="3594" y="5543"/>
                  <a:pt x="3291" y="5796"/>
                  <a:pt x="3012" y="5998"/>
                </a:cubicBezTo>
                <a:cubicBezTo>
                  <a:pt x="2835" y="6201"/>
                  <a:pt x="2531" y="6454"/>
                  <a:pt x="2329" y="6707"/>
                </a:cubicBezTo>
                <a:cubicBezTo>
                  <a:pt x="1873" y="7188"/>
                  <a:pt x="1494" y="7694"/>
                  <a:pt x="1190" y="8225"/>
                </a:cubicBezTo>
                <a:cubicBezTo>
                  <a:pt x="1114" y="8074"/>
                  <a:pt x="1089" y="7871"/>
                  <a:pt x="1063" y="7643"/>
                </a:cubicBezTo>
                <a:cubicBezTo>
                  <a:pt x="988" y="7112"/>
                  <a:pt x="988" y="6580"/>
                  <a:pt x="1063" y="6074"/>
                </a:cubicBezTo>
                <a:cubicBezTo>
                  <a:pt x="1114" y="5593"/>
                  <a:pt x="1241" y="5113"/>
                  <a:pt x="1443" y="4682"/>
                </a:cubicBezTo>
                <a:cubicBezTo>
                  <a:pt x="1620" y="4277"/>
                  <a:pt x="1848" y="3898"/>
                  <a:pt x="2101" y="3543"/>
                </a:cubicBezTo>
                <a:cubicBezTo>
                  <a:pt x="2354" y="3214"/>
                  <a:pt x="2633" y="2911"/>
                  <a:pt x="2987" y="2658"/>
                </a:cubicBezTo>
                <a:cubicBezTo>
                  <a:pt x="3493" y="2227"/>
                  <a:pt x="4100" y="1898"/>
                  <a:pt x="4758" y="1645"/>
                </a:cubicBezTo>
                <a:cubicBezTo>
                  <a:pt x="5518" y="1316"/>
                  <a:pt x="6302" y="1114"/>
                  <a:pt x="7087" y="1013"/>
                </a:cubicBezTo>
                <a:cubicBezTo>
                  <a:pt x="7441" y="987"/>
                  <a:pt x="7795" y="937"/>
                  <a:pt x="8099" y="937"/>
                </a:cubicBezTo>
                <a:close/>
                <a:moveTo>
                  <a:pt x="12907" y="4328"/>
                </a:moveTo>
                <a:cubicBezTo>
                  <a:pt x="12958" y="4455"/>
                  <a:pt x="12983" y="4556"/>
                  <a:pt x="12983" y="4682"/>
                </a:cubicBezTo>
                <a:cubicBezTo>
                  <a:pt x="13009" y="4961"/>
                  <a:pt x="13009" y="5290"/>
                  <a:pt x="12983" y="5568"/>
                </a:cubicBezTo>
                <a:lnTo>
                  <a:pt x="12882" y="6049"/>
                </a:lnTo>
                <a:cubicBezTo>
                  <a:pt x="12654" y="5872"/>
                  <a:pt x="12401" y="5720"/>
                  <a:pt x="12123" y="5619"/>
                </a:cubicBezTo>
                <a:cubicBezTo>
                  <a:pt x="11819" y="5492"/>
                  <a:pt x="11490" y="5442"/>
                  <a:pt x="11136" y="5416"/>
                </a:cubicBezTo>
                <a:lnTo>
                  <a:pt x="11035" y="5416"/>
                </a:lnTo>
                <a:cubicBezTo>
                  <a:pt x="10756" y="5416"/>
                  <a:pt x="10503" y="5442"/>
                  <a:pt x="10225" y="5543"/>
                </a:cubicBezTo>
                <a:cubicBezTo>
                  <a:pt x="9769" y="5619"/>
                  <a:pt x="9339" y="5821"/>
                  <a:pt x="8934" y="6175"/>
                </a:cubicBezTo>
                <a:cubicBezTo>
                  <a:pt x="8630" y="6378"/>
                  <a:pt x="8377" y="6707"/>
                  <a:pt x="8124" y="7087"/>
                </a:cubicBezTo>
                <a:cubicBezTo>
                  <a:pt x="7922" y="7390"/>
                  <a:pt x="7719" y="7770"/>
                  <a:pt x="7542" y="8200"/>
                </a:cubicBezTo>
                <a:cubicBezTo>
                  <a:pt x="7365" y="8580"/>
                  <a:pt x="7239" y="8985"/>
                  <a:pt x="7188" y="9364"/>
                </a:cubicBezTo>
                <a:lnTo>
                  <a:pt x="7188" y="9339"/>
                </a:lnTo>
                <a:cubicBezTo>
                  <a:pt x="7087" y="9111"/>
                  <a:pt x="7036" y="8858"/>
                  <a:pt x="6985" y="8605"/>
                </a:cubicBezTo>
                <a:cubicBezTo>
                  <a:pt x="7011" y="8327"/>
                  <a:pt x="7011" y="8074"/>
                  <a:pt x="7036" y="7820"/>
                </a:cubicBezTo>
                <a:cubicBezTo>
                  <a:pt x="7061" y="7491"/>
                  <a:pt x="7163" y="7213"/>
                  <a:pt x="7289" y="6884"/>
                </a:cubicBezTo>
                <a:cubicBezTo>
                  <a:pt x="7441" y="6555"/>
                  <a:pt x="7643" y="6226"/>
                  <a:pt x="7897" y="5872"/>
                </a:cubicBezTo>
                <a:cubicBezTo>
                  <a:pt x="8023" y="5720"/>
                  <a:pt x="8150" y="5568"/>
                  <a:pt x="8276" y="5442"/>
                </a:cubicBezTo>
                <a:cubicBezTo>
                  <a:pt x="8858" y="5214"/>
                  <a:pt x="9466" y="5037"/>
                  <a:pt x="10098" y="4834"/>
                </a:cubicBezTo>
                <a:cubicBezTo>
                  <a:pt x="10883" y="4606"/>
                  <a:pt x="11693" y="4455"/>
                  <a:pt x="12477" y="4353"/>
                </a:cubicBezTo>
                <a:lnTo>
                  <a:pt x="12528" y="4353"/>
                </a:lnTo>
                <a:cubicBezTo>
                  <a:pt x="12654" y="4328"/>
                  <a:pt x="12781" y="4328"/>
                  <a:pt x="12907" y="4328"/>
                </a:cubicBezTo>
                <a:close/>
                <a:moveTo>
                  <a:pt x="17336" y="5037"/>
                </a:moveTo>
                <a:lnTo>
                  <a:pt x="17716" y="5315"/>
                </a:lnTo>
                <a:cubicBezTo>
                  <a:pt x="18146" y="5619"/>
                  <a:pt x="18526" y="5998"/>
                  <a:pt x="18830" y="6378"/>
                </a:cubicBezTo>
                <a:lnTo>
                  <a:pt x="18804" y="6454"/>
                </a:lnTo>
                <a:lnTo>
                  <a:pt x="18779" y="6504"/>
                </a:lnTo>
                <a:cubicBezTo>
                  <a:pt x="18475" y="7137"/>
                  <a:pt x="18096" y="7770"/>
                  <a:pt x="17665" y="8377"/>
                </a:cubicBezTo>
                <a:cubicBezTo>
                  <a:pt x="17134" y="9086"/>
                  <a:pt x="16501" y="9719"/>
                  <a:pt x="15793" y="10275"/>
                </a:cubicBezTo>
                <a:lnTo>
                  <a:pt x="15767" y="10301"/>
                </a:lnTo>
                <a:lnTo>
                  <a:pt x="15691" y="10351"/>
                </a:lnTo>
                <a:lnTo>
                  <a:pt x="15615" y="10402"/>
                </a:lnTo>
                <a:cubicBezTo>
                  <a:pt x="15691" y="10275"/>
                  <a:pt x="15818" y="10149"/>
                  <a:pt x="15919" y="10048"/>
                </a:cubicBezTo>
                <a:cubicBezTo>
                  <a:pt x="16324" y="9541"/>
                  <a:pt x="16678" y="9111"/>
                  <a:pt x="16957" y="8630"/>
                </a:cubicBezTo>
                <a:cubicBezTo>
                  <a:pt x="17235" y="8124"/>
                  <a:pt x="17463" y="7643"/>
                  <a:pt x="17589" y="7188"/>
                </a:cubicBezTo>
                <a:cubicBezTo>
                  <a:pt x="17716" y="6631"/>
                  <a:pt x="17767" y="6125"/>
                  <a:pt x="17640" y="5695"/>
                </a:cubicBezTo>
                <a:cubicBezTo>
                  <a:pt x="17564" y="5467"/>
                  <a:pt x="17463" y="5239"/>
                  <a:pt x="17336" y="5037"/>
                </a:cubicBezTo>
                <a:close/>
                <a:moveTo>
                  <a:pt x="10984" y="5973"/>
                </a:moveTo>
                <a:cubicBezTo>
                  <a:pt x="11187" y="5973"/>
                  <a:pt x="11364" y="5998"/>
                  <a:pt x="11566" y="6024"/>
                </a:cubicBezTo>
                <a:cubicBezTo>
                  <a:pt x="11693" y="6074"/>
                  <a:pt x="11819" y="6125"/>
                  <a:pt x="11946" y="6201"/>
                </a:cubicBezTo>
                <a:cubicBezTo>
                  <a:pt x="11996" y="6226"/>
                  <a:pt x="12096" y="6276"/>
                  <a:pt x="12147" y="6351"/>
                </a:cubicBezTo>
                <a:lnTo>
                  <a:pt x="12147" y="6351"/>
                </a:lnTo>
                <a:cubicBezTo>
                  <a:pt x="12139" y="6343"/>
                  <a:pt x="12131" y="6335"/>
                  <a:pt x="12123" y="6327"/>
                </a:cubicBezTo>
                <a:lnTo>
                  <a:pt x="12123" y="6327"/>
                </a:lnTo>
                <a:lnTo>
                  <a:pt x="12148" y="6353"/>
                </a:lnTo>
                <a:cubicBezTo>
                  <a:pt x="12148" y="6352"/>
                  <a:pt x="12147" y="6351"/>
                  <a:pt x="12147" y="6351"/>
                </a:cubicBezTo>
                <a:lnTo>
                  <a:pt x="12147" y="6351"/>
                </a:lnTo>
                <a:cubicBezTo>
                  <a:pt x="12265" y="6464"/>
                  <a:pt x="12382" y="6538"/>
                  <a:pt x="12477" y="6656"/>
                </a:cubicBezTo>
                <a:cubicBezTo>
                  <a:pt x="12528" y="6732"/>
                  <a:pt x="12578" y="6833"/>
                  <a:pt x="12604" y="6884"/>
                </a:cubicBezTo>
                <a:cubicBezTo>
                  <a:pt x="12376" y="7340"/>
                  <a:pt x="12098" y="7795"/>
                  <a:pt x="11743" y="8251"/>
                </a:cubicBezTo>
                <a:cubicBezTo>
                  <a:pt x="11262" y="8858"/>
                  <a:pt x="10680" y="9440"/>
                  <a:pt x="9997" y="9997"/>
                </a:cubicBezTo>
                <a:cubicBezTo>
                  <a:pt x="9921" y="10022"/>
                  <a:pt x="9820" y="10073"/>
                  <a:pt x="9719" y="10123"/>
                </a:cubicBezTo>
                <a:cubicBezTo>
                  <a:pt x="9288" y="10301"/>
                  <a:pt x="8833" y="10452"/>
                  <a:pt x="8403" y="10554"/>
                </a:cubicBezTo>
                <a:cubicBezTo>
                  <a:pt x="8276" y="10528"/>
                  <a:pt x="8099" y="10452"/>
                  <a:pt x="7972" y="10402"/>
                </a:cubicBezTo>
                <a:cubicBezTo>
                  <a:pt x="7846" y="10275"/>
                  <a:pt x="7719" y="10123"/>
                  <a:pt x="7593" y="9997"/>
                </a:cubicBezTo>
                <a:lnTo>
                  <a:pt x="7568" y="9946"/>
                </a:lnTo>
                <a:cubicBezTo>
                  <a:pt x="7643" y="9744"/>
                  <a:pt x="7669" y="9516"/>
                  <a:pt x="7719" y="9288"/>
                </a:cubicBezTo>
                <a:cubicBezTo>
                  <a:pt x="7846" y="8833"/>
                  <a:pt x="8048" y="8352"/>
                  <a:pt x="8327" y="7871"/>
                </a:cubicBezTo>
                <a:cubicBezTo>
                  <a:pt x="8555" y="7491"/>
                  <a:pt x="8833" y="7137"/>
                  <a:pt x="9162" y="6833"/>
                </a:cubicBezTo>
                <a:cubicBezTo>
                  <a:pt x="9364" y="6606"/>
                  <a:pt x="9592" y="6454"/>
                  <a:pt x="9820" y="6327"/>
                </a:cubicBezTo>
                <a:cubicBezTo>
                  <a:pt x="9997" y="6226"/>
                  <a:pt x="10200" y="6125"/>
                  <a:pt x="10377" y="6074"/>
                </a:cubicBezTo>
                <a:cubicBezTo>
                  <a:pt x="10579" y="5998"/>
                  <a:pt x="10807" y="5973"/>
                  <a:pt x="10984" y="5973"/>
                </a:cubicBezTo>
                <a:close/>
                <a:moveTo>
                  <a:pt x="13211" y="7694"/>
                </a:moveTo>
                <a:lnTo>
                  <a:pt x="13211" y="7896"/>
                </a:lnTo>
                <a:cubicBezTo>
                  <a:pt x="13211" y="8074"/>
                  <a:pt x="13161" y="8251"/>
                  <a:pt x="13135" y="8403"/>
                </a:cubicBezTo>
                <a:cubicBezTo>
                  <a:pt x="13085" y="8630"/>
                  <a:pt x="12983" y="8833"/>
                  <a:pt x="12882" y="9035"/>
                </a:cubicBezTo>
                <a:cubicBezTo>
                  <a:pt x="12730" y="9288"/>
                  <a:pt x="12578" y="9516"/>
                  <a:pt x="12351" y="9744"/>
                </a:cubicBezTo>
                <a:cubicBezTo>
                  <a:pt x="12148" y="9921"/>
                  <a:pt x="11946" y="10073"/>
                  <a:pt x="11718" y="10250"/>
                </a:cubicBezTo>
                <a:cubicBezTo>
                  <a:pt x="11490" y="10377"/>
                  <a:pt x="11237" y="10452"/>
                  <a:pt x="11009" y="10554"/>
                </a:cubicBezTo>
                <a:cubicBezTo>
                  <a:pt x="10933" y="10579"/>
                  <a:pt x="10807" y="10630"/>
                  <a:pt x="10706" y="10630"/>
                </a:cubicBezTo>
                <a:cubicBezTo>
                  <a:pt x="10984" y="10377"/>
                  <a:pt x="11262" y="10098"/>
                  <a:pt x="11566" y="9845"/>
                </a:cubicBezTo>
                <a:cubicBezTo>
                  <a:pt x="12072" y="9339"/>
                  <a:pt x="12503" y="8833"/>
                  <a:pt x="12857" y="8251"/>
                </a:cubicBezTo>
                <a:cubicBezTo>
                  <a:pt x="12983" y="8074"/>
                  <a:pt x="13110" y="7871"/>
                  <a:pt x="13211" y="7694"/>
                </a:cubicBezTo>
                <a:close/>
                <a:moveTo>
                  <a:pt x="6530" y="6226"/>
                </a:moveTo>
                <a:cubicBezTo>
                  <a:pt x="6378" y="6504"/>
                  <a:pt x="6252" y="6833"/>
                  <a:pt x="6150" y="7137"/>
                </a:cubicBezTo>
                <a:cubicBezTo>
                  <a:pt x="5998" y="7770"/>
                  <a:pt x="5948" y="8478"/>
                  <a:pt x="6125" y="9111"/>
                </a:cubicBezTo>
                <a:cubicBezTo>
                  <a:pt x="6176" y="9390"/>
                  <a:pt x="6302" y="9719"/>
                  <a:pt x="6454" y="10022"/>
                </a:cubicBezTo>
                <a:cubicBezTo>
                  <a:pt x="6581" y="10250"/>
                  <a:pt x="6758" y="10503"/>
                  <a:pt x="6960" y="10756"/>
                </a:cubicBezTo>
                <a:cubicBezTo>
                  <a:pt x="6707" y="10756"/>
                  <a:pt x="6530" y="10731"/>
                  <a:pt x="6327" y="10731"/>
                </a:cubicBezTo>
                <a:cubicBezTo>
                  <a:pt x="6024" y="10680"/>
                  <a:pt x="5771" y="10604"/>
                  <a:pt x="5518" y="10503"/>
                </a:cubicBezTo>
                <a:cubicBezTo>
                  <a:pt x="5315" y="10402"/>
                  <a:pt x="5138" y="10301"/>
                  <a:pt x="4986" y="10174"/>
                </a:cubicBezTo>
                <a:cubicBezTo>
                  <a:pt x="4809" y="10048"/>
                  <a:pt x="4657" y="9896"/>
                  <a:pt x="4505" y="9719"/>
                </a:cubicBezTo>
                <a:cubicBezTo>
                  <a:pt x="4404" y="9592"/>
                  <a:pt x="4303" y="9415"/>
                  <a:pt x="4252" y="9288"/>
                </a:cubicBezTo>
                <a:cubicBezTo>
                  <a:pt x="4227" y="9162"/>
                  <a:pt x="4176" y="9086"/>
                  <a:pt x="4151" y="8959"/>
                </a:cubicBezTo>
                <a:lnTo>
                  <a:pt x="4151" y="8605"/>
                </a:lnTo>
                <a:lnTo>
                  <a:pt x="4252" y="8225"/>
                </a:lnTo>
                <a:cubicBezTo>
                  <a:pt x="4303" y="8074"/>
                  <a:pt x="4404" y="7896"/>
                  <a:pt x="4531" y="7745"/>
                </a:cubicBezTo>
                <a:lnTo>
                  <a:pt x="4556" y="7719"/>
                </a:lnTo>
                <a:cubicBezTo>
                  <a:pt x="4860" y="7441"/>
                  <a:pt x="5087" y="7188"/>
                  <a:pt x="5391" y="6960"/>
                </a:cubicBezTo>
                <a:cubicBezTo>
                  <a:pt x="5745" y="6707"/>
                  <a:pt x="6125" y="6454"/>
                  <a:pt x="6530" y="6226"/>
                </a:cubicBezTo>
                <a:close/>
                <a:moveTo>
                  <a:pt x="14021" y="4201"/>
                </a:moveTo>
                <a:cubicBezTo>
                  <a:pt x="14299" y="4201"/>
                  <a:pt x="14552" y="4201"/>
                  <a:pt x="14780" y="4227"/>
                </a:cubicBezTo>
                <a:cubicBezTo>
                  <a:pt x="15008" y="4277"/>
                  <a:pt x="15236" y="4328"/>
                  <a:pt x="15438" y="4429"/>
                </a:cubicBezTo>
                <a:cubicBezTo>
                  <a:pt x="15742" y="4556"/>
                  <a:pt x="15995" y="4682"/>
                  <a:pt x="16197" y="4834"/>
                </a:cubicBezTo>
                <a:cubicBezTo>
                  <a:pt x="16375" y="4961"/>
                  <a:pt x="16501" y="5087"/>
                  <a:pt x="16577" y="5214"/>
                </a:cubicBezTo>
                <a:cubicBezTo>
                  <a:pt x="16678" y="5340"/>
                  <a:pt x="16754" y="5467"/>
                  <a:pt x="16805" y="5568"/>
                </a:cubicBezTo>
                <a:lnTo>
                  <a:pt x="16906" y="5948"/>
                </a:lnTo>
                <a:cubicBezTo>
                  <a:pt x="16931" y="6100"/>
                  <a:pt x="16931" y="6277"/>
                  <a:pt x="16906" y="6454"/>
                </a:cubicBezTo>
                <a:cubicBezTo>
                  <a:pt x="16881" y="6732"/>
                  <a:pt x="16780" y="7011"/>
                  <a:pt x="16653" y="7365"/>
                </a:cubicBezTo>
                <a:cubicBezTo>
                  <a:pt x="16425" y="7846"/>
                  <a:pt x="16147" y="8301"/>
                  <a:pt x="15767" y="8858"/>
                </a:cubicBezTo>
                <a:cubicBezTo>
                  <a:pt x="15059" y="9744"/>
                  <a:pt x="14274" y="10554"/>
                  <a:pt x="13338" y="11288"/>
                </a:cubicBezTo>
                <a:cubicBezTo>
                  <a:pt x="13085" y="11490"/>
                  <a:pt x="12882" y="11617"/>
                  <a:pt x="12705" y="11743"/>
                </a:cubicBezTo>
                <a:cubicBezTo>
                  <a:pt x="12578" y="11768"/>
                  <a:pt x="12401" y="11794"/>
                  <a:pt x="12275" y="11794"/>
                </a:cubicBezTo>
                <a:cubicBezTo>
                  <a:pt x="12022" y="11819"/>
                  <a:pt x="11819" y="11819"/>
                  <a:pt x="11541" y="11819"/>
                </a:cubicBezTo>
                <a:cubicBezTo>
                  <a:pt x="11338" y="11819"/>
                  <a:pt x="11136" y="11819"/>
                  <a:pt x="10908" y="11794"/>
                </a:cubicBezTo>
                <a:cubicBezTo>
                  <a:pt x="10503" y="11743"/>
                  <a:pt x="10098" y="11642"/>
                  <a:pt x="9693" y="11490"/>
                </a:cubicBezTo>
                <a:cubicBezTo>
                  <a:pt x="9871" y="11490"/>
                  <a:pt x="10048" y="11490"/>
                  <a:pt x="10225" y="11439"/>
                </a:cubicBezTo>
                <a:cubicBezTo>
                  <a:pt x="10579" y="11414"/>
                  <a:pt x="10959" y="11364"/>
                  <a:pt x="11288" y="11262"/>
                </a:cubicBezTo>
                <a:cubicBezTo>
                  <a:pt x="11591" y="11186"/>
                  <a:pt x="11845" y="11060"/>
                  <a:pt x="12174" y="10857"/>
                </a:cubicBezTo>
                <a:cubicBezTo>
                  <a:pt x="12452" y="10680"/>
                  <a:pt x="12654" y="10503"/>
                  <a:pt x="12933" y="10250"/>
                </a:cubicBezTo>
                <a:cubicBezTo>
                  <a:pt x="13161" y="10022"/>
                  <a:pt x="13363" y="9769"/>
                  <a:pt x="13515" y="9491"/>
                </a:cubicBezTo>
                <a:cubicBezTo>
                  <a:pt x="13667" y="9238"/>
                  <a:pt x="13768" y="8959"/>
                  <a:pt x="13869" y="8630"/>
                </a:cubicBezTo>
                <a:cubicBezTo>
                  <a:pt x="14021" y="8023"/>
                  <a:pt x="13970" y="7441"/>
                  <a:pt x="13717" y="6935"/>
                </a:cubicBezTo>
                <a:cubicBezTo>
                  <a:pt x="13667" y="6859"/>
                  <a:pt x="13641" y="6833"/>
                  <a:pt x="13616" y="6758"/>
                </a:cubicBezTo>
                <a:cubicBezTo>
                  <a:pt x="13641" y="6707"/>
                  <a:pt x="13667" y="6606"/>
                  <a:pt x="13717" y="6504"/>
                </a:cubicBezTo>
                <a:cubicBezTo>
                  <a:pt x="13793" y="6226"/>
                  <a:pt x="13869" y="5948"/>
                  <a:pt x="13894" y="5593"/>
                </a:cubicBezTo>
                <a:cubicBezTo>
                  <a:pt x="13920" y="5315"/>
                  <a:pt x="13920" y="5011"/>
                  <a:pt x="13920" y="4733"/>
                </a:cubicBezTo>
                <a:cubicBezTo>
                  <a:pt x="13920" y="4556"/>
                  <a:pt x="13894" y="4404"/>
                  <a:pt x="13869" y="4201"/>
                </a:cubicBezTo>
                <a:close/>
                <a:moveTo>
                  <a:pt x="1468" y="11035"/>
                </a:moveTo>
                <a:cubicBezTo>
                  <a:pt x="1494" y="11085"/>
                  <a:pt x="1570" y="11186"/>
                  <a:pt x="1620" y="11262"/>
                </a:cubicBezTo>
                <a:cubicBezTo>
                  <a:pt x="1924" y="11667"/>
                  <a:pt x="2354" y="12047"/>
                  <a:pt x="2784" y="12351"/>
                </a:cubicBezTo>
                <a:cubicBezTo>
                  <a:pt x="2658" y="12325"/>
                  <a:pt x="2531" y="12300"/>
                  <a:pt x="2455" y="12275"/>
                </a:cubicBezTo>
                <a:cubicBezTo>
                  <a:pt x="2278" y="12199"/>
                  <a:pt x="2152" y="12123"/>
                  <a:pt x="2025" y="12022"/>
                </a:cubicBezTo>
                <a:lnTo>
                  <a:pt x="1747" y="11718"/>
                </a:lnTo>
                <a:cubicBezTo>
                  <a:pt x="1696" y="11642"/>
                  <a:pt x="1595" y="11515"/>
                  <a:pt x="1570" y="11389"/>
                </a:cubicBezTo>
                <a:cubicBezTo>
                  <a:pt x="1519" y="11262"/>
                  <a:pt x="1494" y="11161"/>
                  <a:pt x="1468" y="11035"/>
                </a:cubicBezTo>
                <a:close/>
                <a:moveTo>
                  <a:pt x="11313" y="1924"/>
                </a:moveTo>
                <a:lnTo>
                  <a:pt x="11338" y="1949"/>
                </a:lnTo>
                <a:cubicBezTo>
                  <a:pt x="11591" y="2177"/>
                  <a:pt x="11845" y="2405"/>
                  <a:pt x="12072" y="2683"/>
                </a:cubicBezTo>
                <a:cubicBezTo>
                  <a:pt x="11769" y="2683"/>
                  <a:pt x="11490" y="2708"/>
                  <a:pt x="11187" y="2784"/>
                </a:cubicBezTo>
                <a:cubicBezTo>
                  <a:pt x="10427" y="2911"/>
                  <a:pt x="9617" y="3189"/>
                  <a:pt x="8959" y="3594"/>
                </a:cubicBezTo>
                <a:cubicBezTo>
                  <a:pt x="8605" y="3797"/>
                  <a:pt x="8301" y="4050"/>
                  <a:pt x="7947" y="4353"/>
                </a:cubicBezTo>
                <a:cubicBezTo>
                  <a:pt x="7669" y="4657"/>
                  <a:pt x="7390" y="4935"/>
                  <a:pt x="7163" y="5214"/>
                </a:cubicBezTo>
                <a:cubicBezTo>
                  <a:pt x="6631" y="5442"/>
                  <a:pt x="6150" y="5720"/>
                  <a:pt x="5695" y="5973"/>
                </a:cubicBezTo>
                <a:cubicBezTo>
                  <a:pt x="5290" y="6226"/>
                  <a:pt x="4936" y="6504"/>
                  <a:pt x="4632" y="6808"/>
                </a:cubicBezTo>
                <a:cubicBezTo>
                  <a:pt x="4303" y="7087"/>
                  <a:pt x="4050" y="7365"/>
                  <a:pt x="3898" y="7694"/>
                </a:cubicBezTo>
                <a:cubicBezTo>
                  <a:pt x="3721" y="7998"/>
                  <a:pt x="3620" y="8352"/>
                  <a:pt x="3594" y="8706"/>
                </a:cubicBezTo>
                <a:cubicBezTo>
                  <a:pt x="3594" y="9010"/>
                  <a:pt x="3670" y="9364"/>
                  <a:pt x="3873" y="9693"/>
                </a:cubicBezTo>
                <a:cubicBezTo>
                  <a:pt x="3974" y="9870"/>
                  <a:pt x="4100" y="10022"/>
                  <a:pt x="4252" y="10199"/>
                </a:cubicBezTo>
                <a:cubicBezTo>
                  <a:pt x="4404" y="10377"/>
                  <a:pt x="4556" y="10528"/>
                  <a:pt x="4758" y="10655"/>
                </a:cubicBezTo>
                <a:cubicBezTo>
                  <a:pt x="5062" y="10883"/>
                  <a:pt x="5492" y="11060"/>
                  <a:pt x="5948" y="11161"/>
                </a:cubicBezTo>
                <a:cubicBezTo>
                  <a:pt x="6252" y="11212"/>
                  <a:pt x="6530" y="11262"/>
                  <a:pt x="6834" y="11262"/>
                </a:cubicBezTo>
                <a:cubicBezTo>
                  <a:pt x="7011" y="11262"/>
                  <a:pt x="7188" y="11262"/>
                  <a:pt x="7390" y="11237"/>
                </a:cubicBezTo>
                <a:lnTo>
                  <a:pt x="7416" y="11237"/>
                </a:lnTo>
                <a:cubicBezTo>
                  <a:pt x="7542" y="11313"/>
                  <a:pt x="7643" y="11414"/>
                  <a:pt x="7770" y="11541"/>
                </a:cubicBezTo>
                <a:cubicBezTo>
                  <a:pt x="7416" y="11693"/>
                  <a:pt x="7087" y="11870"/>
                  <a:pt x="6808" y="11996"/>
                </a:cubicBezTo>
                <a:cubicBezTo>
                  <a:pt x="6150" y="12173"/>
                  <a:pt x="5543" y="12376"/>
                  <a:pt x="4986" y="12452"/>
                </a:cubicBezTo>
                <a:cubicBezTo>
                  <a:pt x="4860" y="12401"/>
                  <a:pt x="4733" y="12351"/>
                  <a:pt x="4556" y="12300"/>
                </a:cubicBezTo>
                <a:cubicBezTo>
                  <a:pt x="4100" y="12072"/>
                  <a:pt x="3645" y="11819"/>
                  <a:pt x="3240" y="11541"/>
                </a:cubicBezTo>
                <a:cubicBezTo>
                  <a:pt x="2860" y="11262"/>
                  <a:pt x="2506" y="10908"/>
                  <a:pt x="2228" y="10528"/>
                </a:cubicBezTo>
                <a:cubicBezTo>
                  <a:pt x="2000" y="10225"/>
                  <a:pt x="1772" y="9870"/>
                  <a:pt x="1595" y="9516"/>
                </a:cubicBezTo>
                <a:lnTo>
                  <a:pt x="1696" y="9238"/>
                </a:lnTo>
                <a:cubicBezTo>
                  <a:pt x="1899" y="8757"/>
                  <a:pt x="2152" y="8327"/>
                  <a:pt x="2481" y="7871"/>
                </a:cubicBezTo>
                <a:cubicBezTo>
                  <a:pt x="2784" y="7466"/>
                  <a:pt x="3164" y="7087"/>
                  <a:pt x="3670" y="6606"/>
                </a:cubicBezTo>
                <a:cubicBezTo>
                  <a:pt x="4151" y="6175"/>
                  <a:pt x="4657" y="5720"/>
                  <a:pt x="5239" y="5315"/>
                </a:cubicBezTo>
                <a:cubicBezTo>
                  <a:pt x="6834" y="4075"/>
                  <a:pt x="8479" y="3088"/>
                  <a:pt x="10124" y="2379"/>
                </a:cubicBezTo>
                <a:cubicBezTo>
                  <a:pt x="10554" y="2202"/>
                  <a:pt x="10933" y="2050"/>
                  <a:pt x="11313" y="1924"/>
                </a:cubicBezTo>
                <a:close/>
                <a:moveTo>
                  <a:pt x="19488" y="7340"/>
                </a:moveTo>
                <a:cubicBezTo>
                  <a:pt x="19538" y="7441"/>
                  <a:pt x="19563" y="7517"/>
                  <a:pt x="19614" y="7593"/>
                </a:cubicBezTo>
                <a:cubicBezTo>
                  <a:pt x="19741" y="7922"/>
                  <a:pt x="19842" y="8251"/>
                  <a:pt x="19892" y="8554"/>
                </a:cubicBezTo>
                <a:cubicBezTo>
                  <a:pt x="19867" y="8858"/>
                  <a:pt x="19867" y="9136"/>
                  <a:pt x="19842" y="9415"/>
                </a:cubicBezTo>
                <a:cubicBezTo>
                  <a:pt x="19817" y="9668"/>
                  <a:pt x="19741" y="9921"/>
                  <a:pt x="19665" y="10149"/>
                </a:cubicBezTo>
                <a:cubicBezTo>
                  <a:pt x="19563" y="10402"/>
                  <a:pt x="19412" y="10630"/>
                  <a:pt x="19234" y="10857"/>
                </a:cubicBezTo>
                <a:cubicBezTo>
                  <a:pt x="19057" y="11110"/>
                  <a:pt x="18804" y="11313"/>
                  <a:pt x="18551" y="11541"/>
                </a:cubicBezTo>
                <a:cubicBezTo>
                  <a:pt x="18172" y="11819"/>
                  <a:pt x="17716" y="12072"/>
                  <a:pt x="17210" y="12300"/>
                </a:cubicBezTo>
                <a:cubicBezTo>
                  <a:pt x="16780" y="12502"/>
                  <a:pt x="16299" y="12629"/>
                  <a:pt x="15894" y="12680"/>
                </a:cubicBezTo>
                <a:cubicBezTo>
                  <a:pt x="15691" y="12705"/>
                  <a:pt x="15539" y="12705"/>
                  <a:pt x="15362" y="12705"/>
                </a:cubicBezTo>
                <a:cubicBezTo>
                  <a:pt x="15185" y="12705"/>
                  <a:pt x="15033" y="12705"/>
                  <a:pt x="14881" y="12680"/>
                </a:cubicBezTo>
                <a:cubicBezTo>
                  <a:pt x="14603" y="12654"/>
                  <a:pt x="14299" y="12553"/>
                  <a:pt x="14046" y="12452"/>
                </a:cubicBezTo>
                <a:cubicBezTo>
                  <a:pt x="13996" y="12426"/>
                  <a:pt x="13970" y="12401"/>
                  <a:pt x="13894" y="12401"/>
                </a:cubicBezTo>
                <a:cubicBezTo>
                  <a:pt x="14299" y="12275"/>
                  <a:pt x="14755" y="12047"/>
                  <a:pt x="15185" y="11819"/>
                </a:cubicBezTo>
                <a:cubicBezTo>
                  <a:pt x="15641" y="11617"/>
                  <a:pt x="16071" y="11288"/>
                  <a:pt x="16552" y="10908"/>
                </a:cubicBezTo>
                <a:cubicBezTo>
                  <a:pt x="17387" y="10275"/>
                  <a:pt x="18096" y="9491"/>
                  <a:pt x="18728" y="8605"/>
                </a:cubicBezTo>
                <a:cubicBezTo>
                  <a:pt x="19032" y="8175"/>
                  <a:pt x="19285" y="7770"/>
                  <a:pt x="19488" y="7340"/>
                </a:cubicBezTo>
                <a:close/>
                <a:moveTo>
                  <a:pt x="8681" y="12047"/>
                </a:moveTo>
                <a:cubicBezTo>
                  <a:pt x="8757" y="12123"/>
                  <a:pt x="8884" y="12173"/>
                  <a:pt x="8985" y="12199"/>
                </a:cubicBezTo>
                <a:cubicBezTo>
                  <a:pt x="9491" y="12452"/>
                  <a:pt x="9997" y="12629"/>
                  <a:pt x="10478" y="12705"/>
                </a:cubicBezTo>
                <a:cubicBezTo>
                  <a:pt x="10098" y="12781"/>
                  <a:pt x="9820" y="12831"/>
                  <a:pt x="9567" y="12882"/>
                </a:cubicBezTo>
                <a:cubicBezTo>
                  <a:pt x="9086" y="12933"/>
                  <a:pt x="8580" y="12958"/>
                  <a:pt x="8099" y="12958"/>
                </a:cubicBezTo>
                <a:cubicBezTo>
                  <a:pt x="7669" y="12958"/>
                  <a:pt x="7264" y="12933"/>
                  <a:pt x="6808" y="12907"/>
                </a:cubicBezTo>
                <a:cubicBezTo>
                  <a:pt x="7239" y="12755"/>
                  <a:pt x="7719" y="12553"/>
                  <a:pt x="8226" y="12275"/>
                </a:cubicBezTo>
                <a:cubicBezTo>
                  <a:pt x="8377" y="12199"/>
                  <a:pt x="8504" y="12123"/>
                  <a:pt x="8681" y="12047"/>
                </a:cubicBezTo>
                <a:close/>
                <a:moveTo>
                  <a:pt x="8099" y="0"/>
                </a:moveTo>
                <a:cubicBezTo>
                  <a:pt x="7846" y="0"/>
                  <a:pt x="7593" y="0"/>
                  <a:pt x="7314" y="26"/>
                </a:cubicBezTo>
                <a:cubicBezTo>
                  <a:pt x="6074" y="152"/>
                  <a:pt x="4885" y="507"/>
                  <a:pt x="3771" y="1063"/>
                </a:cubicBezTo>
                <a:cubicBezTo>
                  <a:pt x="3240" y="1316"/>
                  <a:pt x="2734" y="1671"/>
                  <a:pt x="2253" y="2050"/>
                </a:cubicBezTo>
                <a:cubicBezTo>
                  <a:pt x="1747" y="2455"/>
                  <a:pt x="1266" y="3037"/>
                  <a:pt x="937" y="3645"/>
                </a:cubicBezTo>
                <a:cubicBezTo>
                  <a:pt x="760" y="3898"/>
                  <a:pt x="608" y="4201"/>
                  <a:pt x="481" y="4581"/>
                </a:cubicBezTo>
                <a:cubicBezTo>
                  <a:pt x="380" y="4859"/>
                  <a:pt x="304" y="5188"/>
                  <a:pt x="203" y="5492"/>
                </a:cubicBezTo>
                <a:cubicBezTo>
                  <a:pt x="76" y="6175"/>
                  <a:pt x="1" y="6833"/>
                  <a:pt x="76" y="7491"/>
                </a:cubicBezTo>
                <a:cubicBezTo>
                  <a:pt x="127" y="8200"/>
                  <a:pt x="304" y="8858"/>
                  <a:pt x="557" y="9465"/>
                </a:cubicBezTo>
                <a:cubicBezTo>
                  <a:pt x="583" y="9516"/>
                  <a:pt x="608" y="9592"/>
                  <a:pt x="633" y="9668"/>
                </a:cubicBezTo>
                <a:lnTo>
                  <a:pt x="608" y="9845"/>
                </a:lnTo>
                <a:cubicBezTo>
                  <a:pt x="481" y="10377"/>
                  <a:pt x="481" y="10883"/>
                  <a:pt x="583" y="11389"/>
                </a:cubicBezTo>
                <a:cubicBezTo>
                  <a:pt x="684" y="11870"/>
                  <a:pt x="937" y="12275"/>
                  <a:pt x="1266" y="12629"/>
                </a:cubicBezTo>
                <a:cubicBezTo>
                  <a:pt x="1620" y="12958"/>
                  <a:pt x="2126" y="13211"/>
                  <a:pt x="2708" y="13388"/>
                </a:cubicBezTo>
                <a:cubicBezTo>
                  <a:pt x="2987" y="13439"/>
                  <a:pt x="3291" y="13515"/>
                  <a:pt x="3670" y="13540"/>
                </a:cubicBezTo>
                <a:lnTo>
                  <a:pt x="4024" y="13540"/>
                </a:lnTo>
                <a:cubicBezTo>
                  <a:pt x="4252" y="13540"/>
                  <a:pt x="4505" y="13540"/>
                  <a:pt x="4784" y="13515"/>
                </a:cubicBezTo>
                <a:lnTo>
                  <a:pt x="4986" y="13565"/>
                </a:lnTo>
                <a:cubicBezTo>
                  <a:pt x="5113" y="13591"/>
                  <a:pt x="5239" y="13641"/>
                  <a:pt x="5366" y="13692"/>
                </a:cubicBezTo>
                <a:cubicBezTo>
                  <a:pt x="6125" y="13920"/>
                  <a:pt x="6935" y="14021"/>
                  <a:pt x="7821" y="14046"/>
                </a:cubicBezTo>
                <a:lnTo>
                  <a:pt x="8074" y="14046"/>
                </a:lnTo>
                <a:cubicBezTo>
                  <a:pt x="8808" y="14046"/>
                  <a:pt x="9542" y="13970"/>
                  <a:pt x="10301" y="13818"/>
                </a:cubicBezTo>
                <a:cubicBezTo>
                  <a:pt x="11060" y="13667"/>
                  <a:pt x="11718" y="13439"/>
                  <a:pt x="12351" y="13160"/>
                </a:cubicBezTo>
                <a:cubicBezTo>
                  <a:pt x="12503" y="13059"/>
                  <a:pt x="12705" y="12958"/>
                  <a:pt x="12857" y="12882"/>
                </a:cubicBezTo>
                <a:lnTo>
                  <a:pt x="13236" y="13160"/>
                </a:lnTo>
                <a:cubicBezTo>
                  <a:pt x="13414" y="13287"/>
                  <a:pt x="13641" y="13388"/>
                  <a:pt x="13844" y="13439"/>
                </a:cubicBezTo>
                <a:cubicBezTo>
                  <a:pt x="14173" y="13565"/>
                  <a:pt x="14552" y="13667"/>
                  <a:pt x="15033" y="13692"/>
                </a:cubicBezTo>
                <a:lnTo>
                  <a:pt x="15362" y="13692"/>
                </a:lnTo>
                <a:cubicBezTo>
                  <a:pt x="15641" y="13692"/>
                  <a:pt x="15919" y="13667"/>
                  <a:pt x="16299" y="13641"/>
                </a:cubicBezTo>
                <a:cubicBezTo>
                  <a:pt x="16678" y="13565"/>
                  <a:pt x="17058" y="13464"/>
                  <a:pt x="17438" y="13312"/>
                </a:cubicBezTo>
                <a:cubicBezTo>
                  <a:pt x="18931" y="12755"/>
                  <a:pt x="19994" y="11819"/>
                  <a:pt x="20500" y="10731"/>
                </a:cubicBezTo>
                <a:cubicBezTo>
                  <a:pt x="20626" y="10427"/>
                  <a:pt x="20728" y="10149"/>
                  <a:pt x="20804" y="9870"/>
                </a:cubicBezTo>
                <a:cubicBezTo>
                  <a:pt x="20854" y="9592"/>
                  <a:pt x="20879" y="9263"/>
                  <a:pt x="20854" y="8985"/>
                </a:cubicBezTo>
                <a:cubicBezTo>
                  <a:pt x="20854" y="8605"/>
                  <a:pt x="20829" y="8327"/>
                  <a:pt x="20753" y="7998"/>
                </a:cubicBezTo>
                <a:cubicBezTo>
                  <a:pt x="20702" y="7745"/>
                  <a:pt x="20626" y="7491"/>
                  <a:pt x="20500" y="7213"/>
                </a:cubicBezTo>
                <a:cubicBezTo>
                  <a:pt x="20373" y="6884"/>
                  <a:pt x="20221" y="6606"/>
                  <a:pt x="20095" y="6353"/>
                </a:cubicBezTo>
                <a:cubicBezTo>
                  <a:pt x="20044" y="6302"/>
                  <a:pt x="19994" y="6201"/>
                  <a:pt x="19943" y="6125"/>
                </a:cubicBezTo>
                <a:cubicBezTo>
                  <a:pt x="19968" y="6074"/>
                  <a:pt x="19968" y="5998"/>
                  <a:pt x="19994" y="5948"/>
                </a:cubicBezTo>
                <a:cubicBezTo>
                  <a:pt x="20247" y="4986"/>
                  <a:pt x="20272" y="4100"/>
                  <a:pt x="20070" y="3316"/>
                </a:cubicBezTo>
                <a:cubicBezTo>
                  <a:pt x="19943" y="2911"/>
                  <a:pt x="19741" y="2531"/>
                  <a:pt x="19513" y="2202"/>
                </a:cubicBezTo>
                <a:cubicBezTo>
                  <a:pt x="19361" y="2025"/>
                  <a:pt x="19209" y="1823"/>
                  <a:pt x="19057" y="1696"/>
                </a:cubicBezTo>
                <a:cubicBezTo>
                  <a:pt x="18855" y="1544"/>
                  <a:pt x="18678" y="1392"/>
                  <a:pt x="18450" y="1266"/>
                </a:cubicBezTo>
                <a:cubicBezTo>
                  <a:pt x="18247" y="1139"/>
                  <a:pt x="18070" y="1038"/>
                  <a:pt x="17817" y="937"/>
                </a:cubicBezTo>
                <a:cubicBezTo>
                  <a:pt x="17539" y="810"/>
                  <a:pt x="17235" y="734"/>
                  <a:pt x="16982" y="658"/>
                </a:cubicBezTo>
                <a:cubicBezTo>
                  <a:pt x="16324" y="481"/>
                  <a:pt x="15615" y="380"/>
                  <a:pt x="14831" y="380"/>
                </a:cubicBezTo>
                <a:lnTo>
                  <a:pt x="14704" y="380"/>
                </a:lnTo>
                <a:cubicBezTo>
                  <a:pt x="13996" y="380"/>
                  <a:pt x="13186" y="507"/>
                  <a:pt x="12351" y="684"/>
                </a:cubicBezTo>
                <a:cubicBezTo>
                  <a:pt x="12072" y="760"/>
                  <a:pt x="11769" y="810"/>
                  <a:pt x="11516" y="911"/>
                </a:cubicBezTo>
                <a:cubicBezTo>
                  <a:pt x="11288" y="785"/>
                  <a:pt x="11035" y="658"/>
                  <a:pt x="10832" y="532"/>
                </a:cubicBezTo>
                <a:cubicBezTo>
                  <a:pt x="10554" y="405"/>
                  <a:pt x="10250" y="304"/>
                  <a:pt x="9972" y="228"/>
                </a:cubicBezTo>
                <a:cubicBezTo>
                  <a:pt x="9643" y="127"/>
                  <a:pt x="9339" y="102"/>
                  <a:pt x="9061" y="51"/>
                </a:cubicBezTo>
                <a:cubicBezTo>
                  <a:pt x="8732" y="26"/>
                  <a:pt x="8428" y="0"/>
                  <a:pt x="809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47"/>
          <p:cNvSpPr/>
          <p:nvPr/>
        </p:nvSpPr>
        <p:spPr>
          <a:xfrm>
            <a:off x="3610011" y="3772876"/>
            <a:ext cx="44" cy="44"/>
          </a:xfrm>
          <a:custGeom>
            <a:rect b="b" l="l" r="r" t="t"/>
            <a:pathLst>
              <a:path extrusionOk="0" h="1" w="1">
                <a:moveTo>
                  <a:pt x="0" y="1"/>
                </a:moveTo>
                <a:lnTo>
                  <a:pt x="0" y="1"/>
                </a:lnTo>
                <a:lnTo>
                  <a:pt x="0" y="1"/>
                </a:lnTo>
                <a:lnTo>
                  <a:pt x="0" y="1"/>
                </a:lnTo>
                <a:close/>
              </a:path>
            </a:pathLst>
          </a:custGeom>
          <a:solidFill>
            <a:srgbClr val="6C1D1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47"/>
          <p:cNvSpPr/>
          <p:nvPr/>
        </p:nvSpPr>
        <p:spPr>
          <a:xfrm>
            <a:off x="3610011" y="3772876"/>
            <a:ext cx="44" cy="44"/>
          </a:xfrm>
          <a:custGeom>
            <a:rect b="b" l="l" r="r" t="t"/>
            <a:pathLst>
              <a:path extrusionOk="0" h="1" w="1">
                <a:moveTo>
                  <a:pt x="0" y="1"/>
                </a:moveTo>
                <a:lnTo>
                  <a:pt x="0" y="1"/>
                </a:lnTo>
                <a:lnTo>
                  <a:pt x="0" y="1"/>
                </a:lnTo>
                <a:close/>
              </a:path>
            </a:pathLst>
          </a:custGeom>
          <a:solidFill>
            <a:srgbClr val="6C1D1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99" name="Google Shape;1499;p47"/>
          <p:cNvGrpSpPr/>
          <p:nvPr/>
        </p:nvGrpSpPr>
        <p:grpSpPr>
          <a:xfrm>
            <a:off x="849513" y="1916635"/>
            <a:ext cx="2539890" cy="3074414"/>
            <a:chOff x="849552" y="1796504"/>
            <a:chExt cx="3048356" cy="3346848"/>
          </a:xfrm>
        </p:grpSpPr>
        <p:grpSp>
          <p:nvGrpSpPr>
            <p:cNvPr id="1500" name="Google Shape;1500;p47"/>
            <p:cNvGrpSpPr/>
            <p:nvPr/>
          </p:nvGrpSpPr>
          <p:grpSpPr>
            <a:xfrm>
              <a:off x="849552" y="1796504"/>
              <a:ext cx="3048356" cy="3242809"/>
              <a:chOff x="849552" y="1796504"/>
              <a:chExt cx="3048356" cy="3242809"/>
            </a:xfrm>
          </p:grpSpPr>
          <p:sp>
            <p:nvSpPr>
              <p:cNvPr id="1501" name="Google Shape;1501;p47"/>
              <p:cNvSpPr/>
              <p:nvPr/>
            </p:nvSpPr>
            <p:spPr>
              <a:xfrm>
                <a:off x="1065422" y="4141169"/>
                <a:ext cx="2664580" cy="766480"/>
              </a:xfrm>
              <a:custGeom>
                <a:rect b="b" l="l" r="r" t="t"/>
                <a:pathLst>
                  <a:path extrusionOk="0" h="2802" w="7444">
                    <a:moveTo>
                      <a:pt x="1882" y="1"/>
                    </a:moveTo>
                    <a:lnTo>
                      <a:pt x="520" y="602"/>
                    </a:lnTo>
                    <a:cubicBezTo>
                      <a:pt x="202" y="742"/>
                      <a:pt x="0" y="1059"/>
                      <a:pt x="0" y="1406"/>
                    </a:cubicBezTo>
                    <a:lnTo>
                      <a:pt x="0" y="2801"/>
                    </a:lnTo>
                    <a:lnTo>
                      <a:pt x="7444" y="2801"/>
                    </a:lnTo>
                    <a:lnTo>
                      <a:pt x="7444" y="1406"/>
                    </a:lnTo>
                    <a:cubicBezTo>
                      <a:pt x="7444" y="1059"/>
                      <a:pt x="7237" y="742"/>
                      <a:pt x="6924" y="602"/>
                    </a:cubicBezTo>
                    <a:lnTo>
                      <a:pt x="5562" y="1"/>
                    </a:lnTo>
                    <a:cubicBezTo>
                      <a:pt x="5269" y="766"/>
                      <a:pt x="4538" y="1271"/>
                      <a:pt x="3720" y="1271"/>
                    </a:cubicBezTo>
                    <a:cubicBezTo>
                      <a:pt x="2906" y="1271"/>
                      <a:pt x="2170" y="766"/>
                      <a:pt x="1882" y="1"/>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47"/>
              <p:cNvSpPr/>
              <p:nvPr/>
            </p:nvSpPr>
            <p:spPr>
              <a:xfrm>
                <a:off x="849552" y="1796504"/>
                <a:ext cx="3048356" cy="2538430"/>
              </a:xfrm>
              <a:custGeom>
                <a:rect b="b" l="l" r="r" t="t"/>
                <a:pathLst>
                  <a:path extrusionOk="0" h="57576" w="69142">
                    <a:moveTo>
                      <a:pt x="40139" y="1"/>
                    </a:moveTo>
                    <a:cubicBezTo>
                      <a:pt x="39405" y="26"/>
                      <a:pt x="38595" y="152"/>
                      <a:pt x="37760" y="304"/>
                    </a:cubicBezTo>
                    <a:cubicBezTo>
                      <a:pt x="37001" y="481"/>
                      <a:pt x="36216" y="734"/>
                      <a:pt x="35431" y="1038"/>
                    </a:cubicBezTo>
                    <a:cubicBezTo>
                      <a:pt x="34976" y="1190"/>
                      <a:pt x="34546" y="1418"/>
                      <a:pt x="34065" y="1671"/>
                    </a:cubicBezTo>
                    <a:cubicBezTo>
                      <a:pt x="33584" y="1924"/>
                      <a:pt x="33128" y="2253"/>
                      <a:pt x="32673" y="2531"/>
                    </a:cubicBezTo>
                    <a:lnTo>
                      <a:pt x="32648" y="2557"/>
                    </a:lnTo>
                    <a:lnTo>
                      <a:pt x="32445" y="2683"/>
                    </a:lnTo>
                    <a:cubicBezTo>
                      <a:pt x="31635" y="3215"/>
                      <a:pt x="30775" y="3771"/>
                      <a:pt x="29864" y="4176"/>
                    </a:cubicBezTo>
                    <a:cubicBezTo>
                      <a:pt x="29661" y="4176"/>
                      <a:pt x="29484" y="4151"/>
                      <a:pt x="29282" y="4100"/>
                    </a:cubicBezTo>
                    <a:cubicBezTo>
                      <a:pt x="28776" y="4050"/>
                      <a:pt x="28269" y="3923"/>
                      <a:pt x="27763" y="3822"/>
                    </a:cubicBezTo>
                    <a:cubicBezTo>
                      <a:pt x="27181" y="3696"/>
                      <a:pt x="26548" y="3544"/>
                      <a:pt x="25865" y="3468"/>
                    </a:cubicBezTo>
                    <a:cubicBezTo>
                      <a:pt x="25688" y="3442"/>
                      <a:pt x="25486" y="3442"/>
                      <a:pt x="25308" y="3442"/>
                    </a:cubicBezTo>
                    <a:cubicBezTo>
                      <a:pt x="24929" y="3442"/>
                      <a:pt x="24549" y="3468"/>
                      <a:pt x="24170" y="3569"/>
                    </a:cubicBezTo>
                    <a:cubicBezTo>
                      <a:pt x="23562" y="3696"/>
                      <a:pt x="22929" y="3974"/>
                      <a:pt x="22297" y="4429"/>
                    </a:cubicBezTo>
                    <a:cubicBezTo>
                      <a:pt x="22044" y="4607"/>
                      <a:pt x="21791" y="4809"/>
                      <a:pt x="21563" y="5037"/>
                    </a:cubicBezTo>
                    <a:cubicBezTo>
                      <a:pt x="21386" y="5214"/>
                      <a:pt x="21183" y="5442"/>
                      <a:pt x="20981" y="5720"/>
                    </a:cubicBezTo>
                    <a:cubicBezTo>
                      <a:pt x="20652" y="6125"/>
                      <a:pt x="20373" y="6631"/>
                      <a:pt x="20095" y="7315"/>
                    </a:cubicBezTo>
                    <a:cubicBezTo>
                      <a:pt x="19817" y="7871"/>
                      <a:pt x="19639" y="8479"/>
                      <a:pt x="19462" y="9035"/>
                    </a:cubicBezTo>
                    <a:cubicBezTo>
                      <a:pt x="19285" y="9542"/>
                      <a:pt x="19108" y="10098"/>
                      <a:pt x="18880" y="10605"/>
                    </a:cubicBezTo>
                    <a:cubicBezTo>
                      <a:pt x="18602" y="11263"/>
                      <a:pt x="18273" y="11794"/>
                      <a:pt x="17919" y="12275"/>
                    </a:cubicBezTo>
                    <a:cubicBezTo>
                      <a:pt x="17716" y="12528"/>
                      <a:pt x="17514" y="12756"/>
                      <a:pt x="17261" y="12933"/>
                    </a:cubicBezTo>
                    <a:cubicBezTo>
                      <a:pt x="17007" y="13135"/>
                      <a:pt x="16729" y="13287"/>
                      <a:pt x="16400" y="13439"/>
                    </a:cubicBezTo>
                    <a:lnTo>
                      <a:pt x="16375" y="13439"/>
                    </a:lnTo>
                    <a:cubicBezTo>
                      <a:pt x="15590" y="13768"/>
                      <a:pt x="14704" y="13895"/>
                      <a:pt x="13844" y="13970"/>
                    </a:cubicBezTo>
                    <a:cubicBezTo>
                      <a:pt x="13540" y="14021"/>
                      <a:pt x="13237" y="14072"/>
                      <a:pt x="12933" y="14097"/>
                    </a:cubicBezTo>
                    <a:cubicBezTo>
                      <a:pt x="12224" y="14224"/>
                      <a:pt x="11667" y="14375"/>
                      <a:pt x="11161" y="14578"/>
                    </a:cubicBezTo>
                    <a:cubicBezTo>
                      <a:pt x="10883" y="14704"/>
                      <a:pt x="10630" y="14831"/>
                      <a:pt x="10377" y="15008"/>
                    </a:cubicBezTo>
                    <a:cubicBezTo>
                      <a:pt x="10250" y="15109"/>
                      <a:pt x="10073" y="15211"/>
                      <a:pt x="9947" y="15337"/>
                    </a:cubicBezTo>
                    <a:cubicBezTo>
                      <a:pt x="9795" y="15464"/>
                      <a:pt x="9643" y="15590"/>
                      <a:pt x="9491" y="15742"/>
                    </a:cubicBezTo>
                    <a:cubicBezTo>
                      <a:pt x="9035" y="16172"/>
                      <a:pt x="8681" y="16653"/>
                      <a:pt x="8479" y="17210"/>
                    </a:cubicBezTo>
                    <a:cubicBezTo>
                      <a:pt x="8377" y="17463"/>
                      <a:pt x="8276" y="17716"/>
                      <a:pt x="8251" y="17969"/>
                    </a:cubicBezTo>
                    <a:cubicBezTo>
                      <a:pt x="8175" y="18222"/>
                      <a:pt x="8150" y="18501"/>
                      <a:pt x="8150" y="18804"/>
                    </a:cubicBezTo>
                    <a:cubicBezTo>
                      <a:pt x="8124" y="19386"/>
                      <a:pt x="8226" y="19994"/>
                      <a:pt x="8276" y="20525"/>
                    </a:cubicBezTo>
                    <a:cubicBezTo>
                      <a:pt x="8302" y="20778"/>
                      <a:pt x="8377" y="21057"/>
                      <a:pt x="8403" y="21310"/>
                    </a:cubicBezTo>
                    <a:cubicBezTo>
                      <a:pt x="8479" y="21639"/>
                      <a:pt x="8504" y="21942"/>
                      <a:pt x="8555" y="22221"/>
                    </a:cubicBezTo>
                    <a:lnTo>
                      <a:pt x="8555" y="22271"/>
                    </a:lnTo>
                    <a:cubicBezTo>
                      <a:pt x="8631" y="22904"/>
                      <a:pt x="8681" y="23587"/>
                      <a:pt x="8631" y="24321"/>
                    </a:cubicBezTo>
                    <a:cubicBezTo>
                      <a:pt x="8555" y="24625"/>
                      <a:pt x="8504" y="24954"/>
                      <a:pt x="8377" y="25232"/>
                    </a:cubicBezTo>
                    <a:cubicBezTo>
                      <a:pt x="8251" y="25511"/>
                      <a:pt x="8099" y="25764"/>
                      <a:pt x="7897" y="26068"/>
                    </a:cubicBezTo>
                    <a:cubicBezTo>
                      <a:pt x="7644" y="26371"/>
                      <a:pt x="7340" y="26650"/>
                      <a:pt x="6960" y="26979"/>
                    </a:cubicBezTo>
                    <a:cubicBezTo>
                      <a:pt x="6378" y="27384"/>
                      <a:pt x="5771" y="27763"/>
                      <a:pt x="5189" y="28117"/>
                    </a:cubicBezTo>
                    <a:cubicBezTo>
                      <a:pt x="4885" y="28269"/>
                      <a:pt x="4581" y="28472"/>
                      <a:pt x="4303" y="28649"/>
                    </a:cubicBezTo>
                    <a:cubicBezTo>
                      <a:pt x="3797" y="28978"/>
                      <a:pt x="3367" y="29256"/>
                      <a:pt x="2987" y="29560"/>
                    </a:cubicBezTo>
                    <a:cubicBezTo>
                      <a:pt x="2582" y="29914"/>
                      <a:pt x="2202" y="30319"/>
                      <a:pt x="1823" y="30876"/>
                    </a:cubicBezTo>
                    <a:cubicBezTo>
                      <a:pt x="1468" y="31382"/>
                      <a:pt x="1165" y="31939"/>
                      <a:pt x="886" y="32572"/>
                    </a:cubicBezTo>
                    <a:cubicBezTo>
                      <a:pt x="633" y="33204"/>
                      <a:pt x="406" y="33837"/>
                      <a:pt x="279" y="34495"/>
                    </a:cubicBezTo>
                    <a:cubicBezTo>
                      <a:pt x="1" y="35862"/>
                      <a:pt x="51" y="37228"/>
                      <a:pt x="406" y="38392"/>
                    </a:cubicBezTo>
                    <a:cubicBezTo>
                      <a:pt x="507" y="38747"/>
                      <a:pt x="633" y="39000"/>
                      <a:pt x="760" y="39253"/>
                    </a:cubicBezTo>
                    <a:cubicBezTo>
                      <a:pt x="886" y="39481"/>
                      <a:pt x="1038" y="39658"/>
                      <a:pt x="1291" y="39911"/>
                    </a:cubicBezTo>
                    <a:lnTo>
                      <a:pt x="1772" y="40290"/>
                    </a:lnTo>
                    <a:cubicBezTo>
                      <a:pt x="1975" y="40493"/>
                      <a:pt x="2228" y="40670"/>
                      <a:pt x="2430" y="40898"/>
                    </a:cubicBezTo>
                    <a:cubicBezTo>
                      <a:pt x="2531" y="41024"/>
                      <a:pt x="2582" y="41151"/>
                      <a:pt x="2607" y="41277"/>
                    </a:cubicBezTo>
                    <a:cubicBezTo>
                      <a:pt x="2683" y="41429"/>
                      <a:pt x="2709" y="41556"/>
                      <a:pt x="2734" y="41708"/>
                    </a:cubicBezTo>
                    <a:lnTo>
                      <a:pt x="2734" y="42037"/>
                    </a:lnTo>
                    <a:cubicBezTo>
                      <a:pt x="2709" y="42214"/>
                      <a:pt x="2683" y="42391"/>
                      <a:pt x="2607" y="42543"/>
                    </a:cubicBezTo>
                    <a:lnTo>
                      <a:pt x="2582" y="42669"/>
                    </a:lnTo>
                    <a:cubicBezTo>
                      <a:pt x="2531" y="42922"/>
                      <a:pt x="2455" y="43201"/>
                      <a:pt x="2455" y="43454"/>
                    </a:cubicBezTo>
                    <a:cubicBezTo>
                      <a:pt x="2455" y="43606"/>
                      <a:pt x="2455" y="43783"/>
                      <a:pt x="2481" y="43960"/>
                    </a:cubicBezTo>
                    <a:cubicBezTo>
                      <a:pt x="2531" y="44112"/>
                      <a:pt x="2531" y="44289"/>
                      <a:pt x="2557" y="44416"/>
                    </a:cubicBezTo>
                    <a:cubicBezTo>
                      <a:pt x="2607" y="44669"/>
                      <a:pt x="2683" y="44871"/>
                      <a:pt x="2810" y="45074"/>
                    </a:cubicBezTo>
                    <a:cubicBezTo>
                      <a:pt x="2911" y="45225"/>
                      <a:pt x="2987" y="45377"/>
                      <a:pt x="3164" y="45479"/>
                    </a:cubicBezTo>
                    <a:cubicBezTo>
                      <a:pt x="3316" y="45605"/>
                      <a:pt x="3468" y="45681"/>
                      <a:pt x="3620" y="45732"/>
                    </a:cubicBezTo>
                    <a:cubicBezTo>
                      <a:pt x="3746" y="45808"/>
                      <a:pt x="3923" y="45833"/>
                      <a:pt x="4050" y="45858"/>
                    </a:cubicBezTo>
                    <a:lnTo>
                      <a:pt x="4126" y="45883"/>
                    </a:lnTo>
                    <a:cubicBezTo>
                      <a:pt x="4354" y="45959"/>
                      <a:pt x="4556" y="46010"/>
                      <a:pt x="4708" y="46086"/>
                    </a:cubicBezTo>
                    <a:cubicBezTo>
                      <a:pt x="5087" y="46238"/>
                      <a:pt x="5442" y="46466"/>
                      <a:pt x="5821" y="46744"/>
                    </a:cubicBezTo>
                    <a:cubicBezTo>
                      <a:pt x="5999" y="46921"/>
                      <a:pt x="6125" y="47048"/>
                      <a:pt x="6252" y="47174"/>
                    </a:cubicBezTo>
                    <a:cubicBezTo>
                      <a:pt x="6353" y="47301"/>
                      <a:pt x="6403" y="47453"/>
                      <a:pt x="6505" y="47604"/>
                    </a:cubicBezTo>
                    <a:cubicBezTo>
                      <a:pt x="6581" y="47731"/>
                      <a:pt x="6606" y="47883"/>
                      <a:pt x="6657" y="48009"/>
                    </a:cubicBezTo>
                    <a:cubicBezTo>
                      <a:pt x="6707" y="48136"/>
                      <a:pt x="6758" y="48237"/>
                      <a:pt x="6783" y="48364"/>
                    </a:cubicBezTo>
                    <a:cubicBezTo>
                      <a:pt x="6960" y="48769"/>
                      <a:pt x="7137" y="49148"/>
                      <a:pt x="7340" y="49528"/>
                    </a:cubicBezTo>
                    <a:cubicBezTo>
                      <a:pt x="7644" y="50160"/>
                      <a:pt x="8023" y="50869"/>
                      <a:pt x="8656" y="51375"/>
                    </a:cubicBezTo>
                    <a:cubicBezTo>
                      <a:pt x="8782" y="51502"/>
                      <a:pt x="8934" y="51603"/>
                      <a:pt x="9111" y="51679"/>
                    </a:cubicBezTo>
                    <a:cubicBezTo>
                      <a:pt x="9289" y="51780"/>
                      <a:pt x="9440" y="51881"/>
                      <a:pt x="9643" y="51932"/>
                    </a:cubicBezTo>
                    <a:cubicBezTo>
                      <a:pt x="10048" y="52109"/>
                      <a:pt x="10529" y="52185"/>
                      <a:pt x="10959" y="52185"/>
                    </a:cubicBezTo>
                    <a:cubicBezTo>
                      <a:pt x="11288" y="52185"/>
                      <a:pt x="11642" y="52134"/>
                      <a:pt x="12047" y="52008"/>
                    </a:cubicBezTo>
                    <a:cubicBezTo>
                      <a:pt x="12300" y="51907"/>
                      <a:pt x="12553" y="51805"/>
                      <a:pt x="12806" y="51679"/>
                    </a:cubicBezTo>
                    <a:cubicBezTo>
                      <a:pt x="12908" y="51654"/>
                      <a:pt x="12983" y="51603"/>
                      <a:pt x="13085" y="51552"/>
                    </a:cubicBezTo>
                    <a:cubicBezTo>
                      <a:pt x="13490" y="51401"/>
                      <a:pt x="13819" y="51299"/>
                      <a:pt x="14122" y="51249"/>
                    </a:cubicBezTo>
                    <a:cubicBezTo>
                      <a:pt x="14249" y="51223"/>
                      <a:pt x="14375" y="51223"/>
                      <a:pt x="14502" y="51223"/>
                    </a:cubicBezTo>
                    <a:cubicBezTo>
                      <a:pt x="14628" y="51223"/>
                      <a:pt x="14755" y="51223"/>
                      <a:pt x="14882" y="51249"/>
                    </a:cubicBezTo>
                    <a:cubicBezTo>
                      <a:pt x="15084" y="51274"/>
                      <a:pt x="15261" y="51350"/>
                      <a:pt x="15464" y="51401"/>
                    </a:cubicBezTo>
                    <a:cubicBezTo>
                      <a:pt x="15641" y="51502"/>
                      <a:pt x="15843" y="51603"/>
                      <a:pt x="15995" y="51730"/>
                    </a:cubicBezTo>
                    <a:cubicBezTo>
                      <a:pt x="16223" y="51907"/>
                      <a:pt x="16451" y="52134"/>
                      <a:pt x="16653" y="52413"/>
                    </a:cubicBezTo>
                    <a:cubicBezTo>
                      <a:pt x="16982" y="52818"/>
                      <a:pt x="17235" y="53273"/>
                      <a:pt x="17488" y="53704"/>
                    </a:cubicBezTo>
                    <a:cubicBezTo>
                      <a:pt x="17919" y="54463"/>
                      <a:pt x="18399" y="55273"/>
                      <a:pt x="19108" y="55855"/>
                    </a:cubicBezTo>
                    <a:cubicBezTo>
                      <a:pt x="19412" y="56158"/>
                      <a:pt x="19817" y="56411"/>
                      <a:pt x="20323" y="56614"/>
                    </a:cubicBezTo>
                    <a:cubicBezTo>
                      <a:pt x="20778" y="56842"/>
                      <a:pt x="21259" y="56994"/>
                      <a:pt x="21765" y="57120"/>
                    </a:cubicBezTo>
                    <a:cubicBezTo>
                      <a:pt x="22196" y="57221"/>
                      <a:pt x="22702" y="57297"/>
                      <a:pt x="23284" y="57323"/>
                    </a:cubicBezTo>
                    <a:lnTo>
                      <a:pt x="23537" y="57323"/>
                    </a:lnTo>
                    <a:cubicBezTo>
                      <a:pt x="23942" y="57323"/>
                      <a:pt x="24372" y="57297"/>
                      <a:pt x="24929" y="57221"/>
                    </a:cubicBezTo>
                    <a:cubicBezTo>
                      <a:pt x="24979" y="57221"/>
                      <a:pt x="25055" y="57171"/>
                      <a:pt x="25081" y="57120"/>
                    </a:cubicBezTo>
                    <a:cubicBezTo>
                      <a:pt x="25081" y="57095"/>
                      <a:pt x="25106" y="57069"/>
                      <a:pt x="25106" y="57044"/>
                    </a:cubicBezTo>
                    <a:cubicBezTo>
                      <a:pt x="26877" y="57500"/>
                      <a:pt x="28725" y="57576"/>
                      <a:pt x="30142" y="57576"/>
                    </a:cubicBezTo>
                    <a:lnTo>
                      <a:pt x="30294" y="57576"/>
                    </a:lnTo>
                    <a:cubicBezTo>
                      <a:pt x="31154" y="57576"/>
                      <a:pt x="32040" y="57550"/>
                      <a:pt x="32926" y="57500"/>
                    </a:cubicBezTo>
                    <a:cubicBezTo>
                      <a:pt x="33660" y="57474"/>
                      <a:pt x="34343" y="57424"/>
                      <a:pt x="35077" y="57373"/>
                    </a:cubicBezTo>
                    <a:lnTo>
                      <a:pt x="35735" y="57348"/>
                    </a:lnTo>
                    <a:cubicBezTo>
                      <a:pt x="36596" y="57297"/>
                      <a:pt x="37583" y="57221"/>
                      <a:pt x="38544" y="57221"/>
                    </a:cubicBezTo>
                    <a:lnTo>
                      <a:pt x="39911" y="57221"/>
                    </a:lnTo>
                    <a:cubicBezTo>
                      <a:pt x="40417" y="57221"/>
                      <a:pt x="40923" y="57247"/>
                      <a:pt x="41379" y="57297"/>
                    </a:cubicBezTo>
                    <a:lnTo>
                      <a:pt x="41682" y="57323"/>
                    </a:lnTo>
                    <a:cubicBezTo>
                      <a:pt x="42973" y="57424"/>
                      <a:pt x="44315" y="57474"/>
                      <a:pt x="45605" y="57474"/>
                    </a:cubicBezTo>
                    <a:cubicBezTo>
                      <a:pt x="46086" y="57474"/>
                      <a:pt x="46516" y="57474"/>
                      <a:pt x="46947" y="57449"/>
                    </a:cubicBezTo>
                    <a:cubicBezTo>
                      <a:pt x="48212" y="57373"/>
                      <a:pt x="49401" y="57196"/>
                      <a:pt x="50515" y="56918"/>
                    </a:cubicBezTo>
                    <a:cubicBezTo>
                      <a:pt x="51527" y="56665"/>
                      <a:pt x="52464" y="56285"/>
                      <a:pt x="53324" y="55779"/>
                    </a:cubicBezTo>
                    <a:cubicBezTo>
                      <a:pt x="54210" y="55273"/>
                      <a:pt x="54994" y="54640"/>
                      <a:pt x="55627" y="53881"/>
                    </a:cubicBezTo>
                    <a:cubicBezTo>
                      <a:pt x="55956" y="53501"/>
                      <a:pt x="56260" y="53071"/>
                      <a:pt x="56513" y="52615"/>
                    </a:cubicBezTo>
                    <a:cubicBezTo>
                      <a:pt x="56639" y="52388"/>
                      <a:pt x="56741" y="52185"/>
                      <a:pt x="56842" y="51932"/>
                    </a:cubicBezTo>
                    <a:cubicBezTo>
                      <a:pt x="56892" y="51805"/>
                      <a:pt x="56943" y="51679"/>
                      <a:pt x="56994" y="51552"/>
                    </a:cubicBezTo>
                    <a:cubicBezTo>
                      <a:pt x="57019" y="51426"/>
                      <a:pt x="57095" y="51299"/>
                      <a:pt x="57146" y="51223"/>
                    </a:cubicBezTo>
                    <a:lnTo>
                      <a:pt x="57146" y="51173"/>
                    </a:lnTo>
                    <a:cubicBezTo>
                      <a:pt x="57323" y="50869"/>
                      <a:pt x="57449" y="50616"/>
                      <a:pt x="57601" y="50363"/>
                    </a:cubicBezTo>
                    <a:cubicBezTo>
                      <a:pt x="57728" y="50211"/>
                      <a:pt x="57854" y="50085"/>
                      <a:pt x="58006" y="49933"/>
                    </a:cubicBezTo>
                    <a:cubicBezTo>
                      <a:pt x="58208" y="49831"/>
                      <a:pt x="58386" y="49680"/>
                      <a:pt x="58588" y="49629"/>
                    </a:cubicBezTo>
                    <a:cubicBezTo>
                      <a:pt x="58740" y="49578"/>
                      <a:pt x="58892" y="49528"/>
                      <a:pt x="59044" y="49502"/>
                    </a:cubicBezTo>
                    <a:lnTo>
                      <a:pt x="59347" y="49502"/>
                    </a:lnTo>
                    <a:cubicBezTo>
                      <a:pt x="59499" y="49502"/>
                      <a:pt x="59676" y="49502"/>
                      <a:pt x="59904" y="49528"/>
                    </a:cubicBezTo>
                    <a:lnTo>
                      <a:pt x="59853" y="49528"/>
                    </a:lnTo>
                    <a:lnTo>
                      <a:pt x="60132" y="49578"/>
                    </a:lnTo>
                    <a:cubicBezTo>
                      <a:pt x="60436" y="49629"/>
                      <a:pt x="60765" y="49654"/>
                      <a:pt x="61119" y="49654"/>
                    </a:cubicBezTo>
                    <a:lnTo>
                      <a:pt x="61195" y="49654"/>
                    </a:lnTo>
                    <a:cubicBezTo>
                      <a:pt x="61372" y="49654"/>
                      <a:pt x="61549" y="49654"/>
                      <a:pt x="61802" y="49604"/>
                    </a:cubicBezTo>
                    <a:cubicBezTo>
                      <a:pt x="62055" y="49578"/>
                      <a:pt x="62283" y="49502"/>
                      <a:pt x="62536" y="49376"/>
                    </a:cubicBezTo>
                    <a:cubicBezTo>
                      <a:pt x="62713" y="49325"/>
                      <a:pt x="62890" y="49224"/>
                      <a:pt x="63017" y="49098"/>
                    </a:cubicBezTo>
                    <a:cubicBezTo>
                      <a:pt x="63143" y="48996"/>
                      <a:pt x="63270" y="48895"/>
                      <a:pt x="63346" y="48769"/>
                    </a:cubicBezTo>
                    <a:cubicBezTo>
                      <a:pt x="63523" y="48617"/>
                      <a:pt x="63650" y="48440"/>
                      <a:pt x="63776" y="48237"/>
                    </a:cubicBezTo>
                    <a:lnTo>
                      <a:pt x="63953" y="47959"/>
                    </a:lnTo>
                    <a:cubicBezTo>
                      <a:pt x="64105" y="47756"/>
                      <a:pt x="64308" y="47579"/>
                      <a:pt x="64459" y="47427"/>
                    </a:cubicBezTo>
                    <a:cubicBezTo>
                      <a:pt x="64535" y="47377"/>
                      <a:pt x="64586" y="47326"/>
                      <a:pt x="64611" y="47301"/>
                    </a:cubicBezTo>
                    <a:cubicBezTo>
                      <a:pt x="64713" y="47225"/>
                      <a:pt x="64788" y="47199"/>
                      <a:pt x="64864" y="47174"/>
                    </a:cubicBezTo>
                    <a:cubicBezTo>
                      <a:pt x="65067" y="47098"/>
                      <a:pt x="65295" y="47048"/>
                      <a:pt x="65548" y="46997"/>
                    </a:cubicBezTo>
                    <a:cubicBezTo>
                      <a:pt x="65700" y="46972"/>
                      <a:pt x="65851" y="46972"/>
                      <a:pt x="66029" y="46972"/>
                    </a:cubicBezTo>
                    <a:cubicBezTo>
                      <a:pt x="66206" y="46946"/>
                      <a:pt x="66408" y="46946"/>
                      <a:pt x="66585" y="46921"/>
                    </a:cubicBezTo>
                    <a:cubicBezTo>
                      <a:pt x="66813" y="46870"/>
                      <a:pt x="66990" y="46845"/>
                      <a:pt x="67167" y="46795"/>
                    </a:cubicBezTo>
                    <a:cubicBezTo>
                      <a:pt x="67319" y="46719"/>
                      <a:pt x="67496" y="46668"/>
                      <a:pt x="67674" y="46567"/>
                    </a:cubicBezTo>
                    <a:cubicBezTo>
                      <a:pt x="67825" y="46466"/>
                      <a:pt x="67952" y="46364"/>
                      <a:pt x="68053" y="46288"/>
                    </a:cubicBezTo>
                    <a:cubicBezTo>
                      <a:pt x="68180" y="46162"/>
                      <a:pt x="68306" y="46035"/>
                      <a:pt x="68382" y="45909"/>
                    </a:cubicBezTo>
                    <a:cubicBezTo>
                      <a:pt x="68585" y="45656"/>
                      <a:pt x="68711" y="45352"/>
                      <a:pt x="68838" y="44947"/>
                    </a:cubicBezTo>
                    <a:cubicBezTo>
                      <a:pt x="68939" y="44593"/>
                      <a:pt x="68990" y="44264"/>
                      <a:pt x="68990" y="43960"/>
                    </a:cubicBezTo>
                    <a:cubicBezTo>
                      <a:pt x="69015" y="43656"/>
                      <a:pt x="69015" y="43302"/>
                      <a:pt x="68990" y="42872"/>
                    </a:cubicBezTo>
                    <a:cubicBezTo>
                      <a:pt x="68964" y="42518"/>
                      <a:pt x="68939" y="42163"/>
                      <a:pt x="68863" y="41809"/>
                    </a:cubicBezTo>
                    <a:cubicBezTo>
                      <a:pt x="68838" y="41606"/>
                      <a:pt x="68812" y="41379"/>
                      <a:pt x="68762" y="41176"/>
                    </a:cubicBezTo>
                    <a:lnTo>
                      <a:pt x="68686" y="40518"/>
                    </a:lnTo>
                    <a:cubicBezTo>
                      <a:pt x="68610" y="39961"/>
                      <a:pt x="68559" y="39481"/>
                      <a:pt x="68559" y="39076"/>
                    </a:cubicBezTo>
                    <a:cubicBezTo>
                      <a:pt x="68509" y="38595"/>
                      <a:pt x="68559" y="38114"/>
                      <a:pt x="68610" y="37583"/>
                    </a:cubicBezTo>
                    <a:lnTo>
                      <a:pt x="68610" y="37557"/>
                    </a:lnTo>
                    <a:cubicBezTo>
                      <a:pt x="68686" y="37203"/>
                      <a:pt x="68737" y="36823"/>
                      <a:pt x="68838" y="36368"/>
                    </a:cubicBezTo>
                    <a:cubicBezTo>
                      <a:pt x="68888" y="36039"/>
                      <a:pt x="68964" y="35684"/>
                      <a:pt x="69015" y="35305"/>
                    </a:cubicBezTo>
                    <a:cubicBezTo>
                      <a:pt x="69116" y="34647"/>
                      <a:pt x="69141" y="34014"/>
                      <a:pt x="69091" y="33407"/>
                    </a:cubicBezTo>
                    <a:cubicBezTo>
                      <a:pt x="69066" y="32825"/>
                      <a:pt x="68939" y="32293"/>
                      <a:pt x="68762" y="31762"/>
                    </a:cubicBezTo>
                    <a:cubicBezTo>
                      <a:pt x="68610" y="31281"/>
                      <a:pt x="68382" y="30775"/>
                      <a:pt x="68079" y="30345"/>
                    </a:cubicBezTo>
                    <a:cubicBezTo>
                      <a:pt x="67547" y="29484"/>
                      <a:pt x="66712" y="28725"/>
                      <a:pt x="65598" y="27966"/>
                    </a:cubicBezTo>
                    <a:cubicBezTo>
                      <a:pt x="65016" y="27561"/>
                      <a:pt x="64409" y="27206"/>
                      <a:pt x="63877" y="26928"/>
                    </a:cubicBezTo>
                    <a:cubicBezTo>
                      <a:pt x="63371" y="26624"/>
                      <a:pt x="62764" y="26321"/>
                      <a:pt x="62182" y="25966"/>
                    </a:cubicBezTo>
                    <a:cubicBezTo>
                      <a:pt x="61979" y="25840"/>
                      <a:pt x="61752" y="25688"/>
                      <a:pt x="61549" y="25536"/>
                    </a:cubicBezTo>
                    <a:lnTo>
                      <a:pt x="61549" y="25536"/>
                    </a:lnTo>
                    <a:lnTo>
                      <a:pt x="61600" y="25561"/>
                    </a:lnTo>
                    <a:cubicBezTo>
                      <a:pt x="61169" y="25207"/>
                      <a:pt x="60840" y="24903"/>
                      <a:pt x="60537" y="24549"/>
                    </a:cubicBezTo>
                    <a:cubicBezTo>
                      <a:pt x="60360" y="24271"/>
                      <a:pt x="60157" y="24018"/>
                      <a:pt x="60031" y="23689"/>
                    </a:cubicBezTo>
                    <a:cubicBezTo>
                      <a:pt x="59904" y="23410"/>
                      <a:pt x="59853" y="23081"/>
                      <a:pt x="59778" y="22778"/>
                    </a:cubicBezTo>
                    <a:cubicBezTo>
                      <a:pt x="59752" y="22373"/>
                      <a:pt x="59752" y="21942"/>
                      <a:pt x="59778" y="21512"/>
                    </a:cubicBezTo>
                    <a:lnTo>
                      <a:pt x="59778" y="21487"/>
                    </a:lnTo>
                    <a:cubicBezTo>
                      <a:pt x="59853" y="21183"/>
                      <a:pt x="59904" y="20879"/>
                      <a:pt x="59980" y="20550"/>
                    </a:cubicBezTo>
                    <a:lnTo>
                      <a:pt x="60107" y="19968"/>
                    </a:lnTo>
                    <a:lnTo>
                      <a:pt x="60208" y="19488"/>
                    </a:lnTo>
                    <a:cubicBezTo>
                      <a:pt x="60360" y="18703"/>
                      <a:pt x="60486" y="18070"/>
                      <a:pt x="60537" y="17438"/>
                    </a:cubicBezTo>
                    <a:cubicBezTo>
                      <a:pt x="60638" y="16704"/>
                      <a:pt x="60663" y="15995"/>
                      <a:pt x="60613" y="15362"/>
                    </a:cubicBezTo>
                    <a:cubicBezTo>
                      <a:pt x="60587" y="15059"/>
                      <a:pt x="60537" y="14780"/>
                      <a:pt x="60461" y="14451"/>
                    </a:cubicBezTo>
                    <a:cubicBezTo>
                      <a:pt x="60385" y="14148"/>
                      <a:pt x="60284" y="13819"/>
                      <a:pt x="60132" y="13464"/>
                    </a:cubicBezTo>
                    <a:cubicBezTo>
                      <a:pt x="59879" y="12882"/>
                      <a:pt x="59474" y="12275"/>
                      <a:pt x="58942" y="11743"/>
                    </a:cubicBezTo>
                    <a:cubicBezTo>
                      <a:pt x="58512" y="11313"/>
                      <a:pt x="58006" y="11009"/>
                      <a:pt x="57424" y="10756"/>
                    </a:cubicBezTo>
                    <a:cubicBezTo>
                      <a:pt x="56538" y="10377"/>
                      <a:pt x="55526" y="10225"/>
                      <a:pt x="54564" y="10048"/>
                    </a:cubicBezTo>
                    <a:lnTo>
                      <a:pt x="54007" y="9972"/>
                    </a:lnTo>
                    <a:cubicBezTo>
                      <a:pt x="53400" y="9871"/>
                      <a:pt x="52666" y="9719"/>
                      <a:pt x="52008" y="9466"/>
                    </a:cubicBezTo>
                    <a:cubicBezTo>
                      <a:pt x="51654" y="9289"/>
                      <a:pt x="51299" y="9111"/>
                      <a:pt x="51021" y="8884"/>
                    </a:cubicBezTo>
                    <a:cubicBezTo>
                      <a:pt x="50768" y="8706"/>
                      <a:pt x="50540" y="8479"/>
                      <a:pt x="50363" y="8226"/>
                    </a:cubicBezTo>
                    <a:cubicBezTo>
                      <a:pt x="50135" y="7897"/>
                      <a:pt x="49933" y="7593"/>
                      <a:pt x="49781" y="7340"/>
                    </a:cubicBezTo>
                    <a:cubicBezTo>
                      <a:pt x="49629" y="7061"/>
                      <a:pt x="49477" y="6707"/>
                      <a:pt x="49300" y="6328"/>
                    </a:cubicBezTo>
                    <a:cubicBezTo>
                      <a:pt x="49174" y="6074"/>
                      <a:pt x="49098" y="5796"/>
                      <a:pt x="48996" y="5492"/>
                    </a:cubicBezTo>
                    <a:cubicBezTo>
                      <a:pt x="48667" y="4708"/>
                      <a:pt x="48364" y="3898"/>
                      <a:pt x="47883" y="3164"/>
                    </a:cubicBezTo>
                    <a:cubicBezTo>
                      <a:pt x="47731" y="2936"/>
                      <a:pt x="47529" y="2709"/>
                      <a:pt x="47351" y="2506"/>
                    </a:cubicBezTo>
                    <a:cubicBezTo>
                      <a:pt x="47149" y="2278"/>
                      <a:pt x="46896" y="2076"/>
                      <a:pt x="46592" y="1823"/>
                    </a:cubicBezTo>
                    <a:cubicBezTo>
                      <a:pt x="46061" y="1418"/>
                      <a:pt x="45377" y="1038"/>
                      <a:pt x="44542" y="734"/>
                    </a:cubicBezTo>
                    <a:cubicBezTo>
                      <a:pt x="43581" y="254"/>
                      <a:pt x="42239" y="1"/>
                      <a:pt x="40771" y="1"/>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47"/>
              <p:cNvSpPr/>
              <p:nvPr/>
            </p:nvSpPr>
            <p:spPr>
              <a:xfrm>
                <a:off x="1994350" y="3732379"/>
                <a:ext cx="823482" cy="787771"/>
              </a:xfrm>
              <a:custGeom>
                <a:rect b="b" l="l" r="r" t="t"/>
                <a:pathLst>
                  <a:path extrusionOk="0" h="17868" w="18678">
                    <a:moveTo>
                      <a:pt x="10706" y="0"/>
                    </a:moveTo>
                    <a:cubicBezTo>
                      <a:pt x="10073" y="0"/>
                      <a:pt x="9390" y="51"/>
                      <a:pt x="8732" y="228"/>
                    </a:cubicBezTo>
                    <a:cubicBezTo>
                      <a:pt x="7694" y="431"/>
                      <a:pt x="6707" y="810"/>
                      <a:pt x="5796" y="1316"/>
                    </a:cubicBezTo>
                    <a:cubicBezTo>
                      <a:pt x="5138" y="1696"/>
                      <a:pt x="4556" y="2126"/>
                      <a:pt x="4075" y="2582"/>
                    </a:cubicBezTo>
                    <a:cubicBezTo>
                      <a:pt x="3872" y="2810"/>
                      <a:pt x="3645" y="3063"/>
                      <a:pt x="3442" y="3341"/>
                    </a:cubicBezTo>
                    <a:cubicBezTo>
                      <a:pt x="3392" y="3417"/>
                      <a:pt x="3366" y="3493"/>
                      <a:pt x="3290" y="3569"/>
                    </a:cubicBezTo>
                    <a:cubicBezTo>
                      <a:pt x="3265" y="2582"/>
                      <a:pt x="3189" y="1595"/>
                      <a:pt x="3037" y="658"/>
                    </a:cubicBezTo>
                    <a:cubicBezTo>
                      <a:pt x="3037" y="608"/>
                      <a:pt x="2987" y="532"/>
                      <a:pt x="2936" y="507"/>
                    </a:cubicBezTo>
                    <a:cubicBezTo>
                      <a:pt x="2911" y="456"/>
                      <a:pt x="2860" y="456"/>
                      <a:pt x="2810" y="456"/>
                    </a:cubicBezTo>
                    <a:lnTo>
                      <a:pt x="2759" y="456"/>
                    </a:lnTo>
                    <a:cubicBezTo>
                      <a:pt x="2683" y="507"/>
                      <a:pt x="2632" y="532"/>
                      <a:pt x="2607" y="583"/>
                    </a:cubicBezTo>
                    <a:cubicBezTo>
                      <a:pt x="2556" y="658"/>
                      <a:pt x="2556" y="709"/>
                      <a:pt x="2556" y="785"/>
                    </a:cubicBezTo>
                    <a:lnTo>
                      <a:pt x="2607" y="937"/>
                    </a:lnTo>
                    <a:cubicBezTo>
                      <a:pt x="2734" y="1949"/>
                      <a:pt x="2784" y="2987"/>
                      <a:pt x="2784" y="4050"/>
                    </a:cubicBezTo>
                    <a:cubicBezTo>
                      <a:pt x="2784" y="5214"/>
                      <a:pt x="2734" y="6353"/>
                      <a:pt x="2556" y="7492"/>
                    </a:cubicBezTo>
                    <a:cubicBezTo>
                      <a:pt x="2354" y="9187"/>
                      <a:pt x="1924" y="10655"/>
                      <a:pt x="1392" y="11971"/>
                    </a:cubicBezTo>
                    <a:cubicBezTo>
                      <a:pt x="1114" y="12680"/>
                      <a:pt x="760" y="13338"/>
                      <a:pt x="355" y="13920"/>
                    </a:cubicBezTo>
                    <a:cubicBezTo>
                      <a:pt x="329" y="13869"/>
                      <a:pt x="279" y="13869"/>
                      <a:pt x="253" y="13869"/>
                    </a:cubicBezTo>
                    <a:lnTo>
                      <a:pt x="228" y="13869"/>
                    </a:lnTo>
                    <a:cubicBezTo>
                      <a:pt x="152" y="13869"/>
                      <a:pt x="102" y="13920"/>
                      <a:pt x="76" y="13970"/>
                    </a:cubicBezTo>
                    <a:cubicBezTo>
                      <a:pt x="26" y="14046"/>
                      <a:pt x="0" y="14097"/>
                      <a:pt x="26" y="14173"/>
                    </a:cubicBezTo>
                    <a:cubicBezTo>
                      <a:pt x="26" y="14223"/>
                      <a:pt x="76" y="14249"/>
                      <a:pt x="127" y="14325"/>
                    </a:cubicBezTo>
                    <a:cubicBezTo>
                      <a:pt x="1240" y="15362"/>
                      <a:pt x="2556" y="16197"/>
                      <a:pt x="4050" y="16779"/>
                    </a:cubicBezTo>
                    <a:cubicBezTo>
                      <a:pt x="5467" y="17362"/>
                      <a:pt x="6985" y="17741"/>
                      <a:pt x="8580" y="17842"/>
                    </a:cubicBezTo>
                    <a:cubicBezTo>
                      <a:pt x="8883" y="17868"/>
                      <a:pt x="9212" y="17868"/>
                      <a:pt x="9516" y="17868"/>
                    </a:cubicBezTo>
                    <a:cubicBezTo>
                      <a:pt x="10756" y="17868"/>
                      <a:pt x="11996" y="17716"/>
                      <a:pt x="13186" y="17387"/>
                    </a:cubicBezTo>
                    <a:cubicBezTo>
                      <a:pt x="13945" y="17210"/>
                      <a:pt x="14704" y="16931"/>
                      <a:pt x="15413" y="16602"/>
                    </a:cubicBezTo>
                    <a:cubicBezTo>
                      <a:pt x="15767" y="16450"/>
                      <a:pt x="16096" y="16248"/>
                      <a:pt x="16476" y="16046"/>
                    </a:cubicBezTo>
                    <a:cubicBezTo>
                      <a:pt x="16906" y="15818"/>
                      <a:pt x="17210" y="15565"/>
                      <a:pt x="17539" y="15337"/>
                    </a:cubicBezTo>
                    <a:cubicBezTo>
                      <a:pt x="17944" y="15033"/>
                      <a:pt x="18298" y="14654"/>
                      <a:pt x="18602" y="14223"/>
                    </a:cubicBezTo>
                    <a:cubicBezTo>
                      <a:pt x="18627" y="14173"/>
                      <a:pt x="18678" y="14097"/>
                      <a:pt x="18627" y="14046"/>
                    </a:cubicBezTo>
                    <a:cubicBezTo>
                      <a:pt x="18627" y="13970"/>
                      <a:pt x="18602" y="13920"/>
                      <a:pt x="18551" y="13894"/>
                    </a:cubicBezTo>
                    <a:cubicBezTo>
                      <a:pt x="18500" y="13844"/>
                      <a:pt x="18450" y="13844"/>
                      <a:pt x="18374" y="13844"/>
                    </a:cubicBezTo>
                    <a:cubicBezTo>
                      <a:pt x="17918" y="13110"/>
                      <a:pt x="17463" y="12351"/>
                      <a:pt x="17159" y="11591"/>
                    </a:cubicBezTo>
                    <a:cubicBezTo>
                      <a:pt x="16678" y="10453"/>
                      <a:pt x="16324" y="9187"/>
                      <a:pt x="16147" y="7846"/>
                    </a:cubicBezTo>
                    <a:lnTo>
                      <a:pt x="16147" y="7795"/>
                    </a:lnTo>
                    <a:cubicBezTo>
                      <a:pt x="15894" y="5847"/>
                      <a:pt x="15944" y="3873"/>
                      <a:pt x="16020" y="2405"/>
                    </a:cubicBezTo>
                    <a:cubicBezTo>
                      <a:pt x="16020" y="2329"/>
                      <a:pt x="15970" y="2278"/>
                      <a:pt x="15944" y="2228"/>
                    </a:cubicBezTo>
                    <a:cubicBezTo>
                      <a:pt x="15919" y="2177"/>
                      <a:pt x="15818" y="2177"/>
                      <a:pt x="15767" y="2177"/>
                    </a:cubicBezTo>
                    <a:cubicBezTo>
                      <a:pt x="15641" y="2177"/>
                      <a:pt x="15539" y="2278"/>
                      <a:pt x="15514" y="2430"/>
                    </a:cubicBezTo>
                    <a:cubicBezTo>
                      <a:pt x="15514" y="2557"/>
                      <a:pt x="15514" y="2708"/>
                      <a:pt x="15463" y="2835"/>
                    </a:cubicBezTo>
                    <a:cubicBezTo>
                      <a:pt x="15413" y="2607"/>
                      <a:pt x="15312" y="2405"/>
                      <a:pt x="15185" y="2177"/>
                    </a:cubicBezTo>
                    <a:cubicBezTo>
                      <a:pt x="14957" y="1772"/>
                      <a:pt x="14679" y="1418"/>
                      <a:pt x="14299" y="1089"/>
                    </a:cubicBezTo>
                    <a:cubicBezTo>
                      <a:pt x="13641" y="532"/>
                      <a:pt x="12755" y="152"/>
                      <a:pt x="11743" y="26"/>
                    </a:cubicBezTo>
                    <a:cubicBezTo>
                      <a:pt x="11490" y="26"/>
                      <a:pt x="11110" y="0"/>
                      <a:pt x="10706" y="0"/>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47"/>
              <p:cNvSpPr/>
              <p:nvPr/>
            </p:nvSpPr>
            <p:spPr>
              <a:xfrm>
                <a:off x="1416352" y="2266265"/>
                <a:ext cx="1962725" cy="1756259"/>
              </a:xfrm>
              <a:custGeom>
                <a:rect b="b" l="l" r="r" t="t"/>
                <a:pathLst>
                  <a:path extrusionOk="0" h="39835" w="44518">
                    <a:moveTo>
                      <a:pt x="14781" y="0"/>
                    </a:moveTo>
                    <a:cubicBezTo>
                      <a:pt x="14629" y="25"/>
                      <a:pt x="14604" y="25"/>
                      <a:pt x="14528" y="25"/>
                    </a:cubicBezTo>
                    <a:cubicBezTo>
                      <a:pt x="14249" y="25"/>
                      <a:pt x="13971" y="101"/>
                      <a:pt x="13692" y="253"/>
                    </a:cubicBezTo>
                    <a:cubicBezTo>
                      <a:pt x="13363" y="405"/>
                      <a:pt x="13085" y="658"/>
                      <a:pt x="12832" y="1038"/>
                    </a:cubicBezTo>
                    <a:cubicBezTo>
                      <a:pt x="12579" y="1392"/>
                      <a:pt x="12376" y="1772"/>
                      <a:pt x="12199" y="2303"/>
                    </a:cubicBezTo>
                    <a:cubicBezTo>
                      <a:pt x="12098" y="2632"/>
                      <a:pt x="11997" y="2936"/>
                      <a:pt x="11946" y="3290"/>
                    </a:cubicBezTo>
                    <a:cubicBezTo>
                      <a:pt x="11592" y="3442"/>
                      <a:pt x="11288" y="3619"/>
                      <a:pt x="10959" y="3771"/>
                    </a:cubicBezTo>
                    <a:cubicBezTo>
                      <a:pt x="10175" y="4176"/>
                      <a:pt x="9466" y="4631"/>
                      <a:pt x="8859" y="5087"/>
                    </a:cubicBezTo>
                    <a:cubicBezTo>
                      <a:pt x="8226" y="5593"/>
                      <a:pt x="7669" y="6201"/>
                      <a:pt x="7163" y="6859"/>
                    </a:cubicBezTo>
                    <a:cubicBezTo>
                      <a:pt x="6277" y="8073"/>
                      <a:pt x="5695" y="9566"/>
                      <a:pt x="5392" y="11237"/>
                    </a:cubicBezTo>
                    <a:cubicBezTo>
                      <a:pt x="5138" y="12679"/>
                      <a:pt x="5113" y="14248"/>
                      <a:pt x="5290" y="15969"/>
                    </a:cubicBezTo>
                    <a:cubicBezTo>
                      <a:pt x="5189" y="15893"/>
                      <a:pt x="5113" y="15817"/>
                      <a:pt x="4936" y="15767"/>
                    </a:cubicBezTo>
                    <a:cubicBezTo>
                      <a:pt x="4506" y="15539"/>
                      <a:pt x="4000" y="15413"/>
                      <a:pt x="3493" y="15413"/>
                    </a:cubicBezTo>
                    <a:cubicBezTo>
                      <a:pt x="3367" y="15413"/>
                      <a:pt x="3215" y="15413"/>
                      <a:pt x="3088" y="15438"/>
                    </a:cubicBezTo>
                    <a:cubicBezTo>
                      <a:pt x="2886" y="15463"/>
                      <a:pt x="2759" y="15514"/>
                      <a:pt x="2608" y="15539"/>
                    </a:cubicBezTo>
                    <a:cubicBezTo>
                      <a:pt x="2456" y="15564"/>
                      <a:pt x="2253" y="15666"/>
                      <a:pt x="2127" y="15716"/>
                    </a:cubicBezTo>
                    <a:cubicBezTo>
                      <a:pt x="1848" y="15843"/>
                      <a:pt x="1570" y="16045"/>
                      <a:pt x="1317" y="16273"/>
                    </a:cubicBezTo>
                    <a:cubicBezTo>
                      <a:pt x="1064" y="16475"/>
                      <a:pt x="836" y="16779"/>
                      <a:pt x="634" y="17083"/>
                    </a:cubicBezTo>
                    <a:cubicBezTo>
                      <a:pt x="482" y="17361"/>
                      <a:pt x="330" y="17690"/>
                      <a:pt x="229" y="18070"/>
                    </a:cubicBezTo>
                    <a:cubicBezTo>
                      <a:pt x="127" y="18374"/>
                      <a:pt x="77" y="18728"/>
                      <a:pt x="52" y="19133"/>
                    </a:cubicBezTo>
                    <a:cubicBezTo>
                      <a:pt x="1" y="19487"/>
                      <a:pt x="52" y="19841"/>
                      <a:pt x="77" y="20221"/>
                    </a:cubicBezTo>
                    <a:cubicBezTo>
                      <a:pt x="127" y="20904"/>
                      <a:pt x="330" y="21638"/>
                      <a:pt x="634" y="22347"/>
                    </a:cubicBezTo>
                    <a:cubicBezTo>
                      <a:pt x="887" y="22980"/>
                      <a:pt x="1317" y="23612"/>
                      <a:pt x="1848" y="24245"/>
                    </a:cubicBezTo>
                    <a:cubicBezTo>
                      <a:pt x="2355" y="24827"/>
                      <a:pt x="2962" y="25333"/>
                      <a:pt x="3620" y="25763"/>
                    </a:cubicBezTo>
                    <a:cubicBezTo>
                      <a:pt x="4101" y="26067"/>
                      <a:pt x="4632" y="26295"/>
                      <a:pt x="5240" y="26472"/>
                    </a:cubicBezTo>
                    <a:cubicBezTo>
                      <a:pt x="5670" y="26599"/>
                      <a:pt x="6151" y="26725"/>
                      <a:pt x="6657" y="26776"/>
                    </a:cubicBezTo>
                    <a:cubicBezTo>
                      <a:pt x="6708" y="28218"/>
                      <a:pt x="7037" y="29585"/>
                      <a:pt x="7543" y="30774"/>
                    </a:cubicBezTo>
                    <a:cubicBezTo>
                      <a:pt x="7796" y="31382"/>
                      <a:pt x="8150" y="31964"/>
                      <a:pt x="8530" y="32521"/>
                    </a:cubicBezTo>
                    <a:cubicBezTo>
                      <a:pt x="8859" y="33027"/>
                      <a:pt x="9314" y="33533"/>
                      <a:pt x="9795" y="34039"/>
                    </a:cubicBezTo>
                    <a:cubicBezTo>
                      <a:pt x="10681" y="34925"/>
                      <a:pt x="11744" y="35709"/>
                      <a:pt x="13110" y="36519"/>
                    </a:cubicBezTo>
                    <a:cubicBezTo>
                      <a:pt x="13667" y="36848"/>
                      <a:pt x="14300" y="37177"/>
                      <a:pt x="15110" y="37557"/>
                    </a:cubicBezTo>
                    <a:cubicBezTo>
                      <a:pt x="15869" y="37911"/>
                      <a:pt x="16755" y="38341"/>
                      <a:pt x="17716" y="38721"/>
                    </a:cubicBezTo>
                    <a:cubicBezTo>
                      <a:pt x="18552" y="39050"/>
                      <a:pt x="19285" y="39303"/>
                      <a:pt x="20019" y="39480"/>
                    </a:cubicBezTo>
                    <a:cubicBezTo>
                      <a:pt x="20753" y="39683"/>
                      <a:pt x="21487" y="39809"/>
                      <a:pt x="22221" y="39834"/>
                    </a:cubicBezTo>
                    <a:lnTo>
                      <a:pt x="22373" y="39834"/>
                    </a:lnTo>
                    <a:cubicBezTo>
                      <a:pt x="23082" y="39809"/>
                      <a:pt x="23816" y="39683"/>
                      <a:pt x="24575" y="39480"/>
                    </a:cubicBezTo>
                    <a:cubicBezTo>
                      <a:pt x="25283" y="39303"/>
                      <a:pt x="26017" y="39050"/>
                      <a:pt x="26852" y="38721"/>
                    </a:cubicBezTo>
                    <a:cubicBezTo>
                      <a:pt x="27814" y="38341"/>
                      <a:pt x="28700" y="37911"/>
                      <a:pt x="29459" y="37557"/>
                    </a:cubicBezTo>
                    <a:cubicBezTo>
                      <a:pt x="30269" y="37177"/>
                      <a:pt x="30902" y="36823"/>
                      <a:pt x="31459" y="36519"/>
                    </a:cubicBezTo>
                    <a:cubicBezTo>
                      <a:pt x="32825" y="35709"/>
                      <a:pt x="33888" y="34925"/>
                      <a:pt x="34774" y="34039"/>
                    </a:cubicBezTo>
                    <a:cubicBezTo>
                      <a:pt x="35255" y="33558"/>
                      <a:pt x="35710" y="33052"/>
                      <a:pt x="36039" y="32521"/>
                    </a:cubicBezTo>
                    <a:cubicBezTo>
                      <a:pt x="36419" y="31989"/>
                      <a:pt x="36748" y="31407"/>
                      <a:pt x="37026" y="30774"/>
                    </a:cubicBezTo>
                    <a:cubicBezTo>
                      <a:pt x="37558" y="29585"/>
                      <a:pt x="37861" y="28218"/>
                      <a:pt x="37937" y="26725"/>
                    </a:cubicBezTo>
                    <a:cubicBezTo>
                      <a:pt x="38418" y="26700"/>
                      <a:pt x="38899" y="26599"/>
                      <a:pt x="39329" y="26447"/>
                    </a:cubicBezTo>
                    <a:cubicBezTo>
                      <a:pt x="39911" y="26270"/>
                      <a:pt x="40443" y="26016"/>
                      <a:pt x="40949" y="25713"/>
                    </a:cubicBezTo>
                    <a:cubicBezTo>
                      <a:pt x="41607" y="25308"/>
                      <a:pt x="42214" y="24802"/>
                      <a:pt x="42720" y="24194"/>
                    </a:cubicBezTo>
                    <a:cubicBezTo>
                      <a:pt x="43252" y="23562"/>
                      <a:pt x="43682" y="22929"/>
                      <a:pt x="43935" y="22296"/>
                    </a:cubicBezTo>
                    <a:cubicBezTo>
                      <a:pt x="44214" y="21613"/>
                      <a:pt x="44391" y="20904"/>
                      <a:pt x="44492" y="20196"/>
                    </a:cubicBezTo>
                    <a:cubicBezTo>
                      <a:pt x="44517" y="19816"/>
                      <a:pt x="44517" y="19462"/>
                      <a:pt x="44517" y="19107"/>
                    </a:cubicBezTo>
                    <a:cubicBezTo>
                      <a:pt x="44492" y="18703"/>
                      <a:pt x="44441" y="18348"/>
                      <a:pt x="44340" y="18045"/>
                    </a:cubicBezTo>
                    <a:cubicBezTo>
                      <a:pt x="44239" y="17665"/>
                      <a:pt x="44087" y="17336"/>
                      <a:pt x="43935" y="17058"/>
                    </a:cubicBezTo>
                    <a:cubicBezTo>
                      <a:pt x="43733" y="16729"/>
                      <a:pt x="43505" y="16450"/>
                      <a:pt x="43252" y="16222"/>
                    </a:cubicBezTo>
                    <a:cubicBezTo>
                      <a:pt x="42999" y="15969"/>
                      <a:pt x="42720" y="15817"/>
                      <a:pt x="42442" y="15691"/>
                    </a:cubicBezTo>
                    <a:cubicBezTo>
                      <a:pt x="42316" y="15640"/>
                      <a:pt x="42113" y="15564"/>
                      <a:pt x="41961" y="15514"/>
                    </a:cubicBezTo>
                    <a:cubicBezTo>
                      <a:pt x="41809" y="15463"/>
                      <a:pt x="41683" y="15438"/>
                      <a:pt x="41480" y="15413"/>
                    </a:cubicBezTo>
                    <a:cubicBezTo>
                      <a:pt x="41329" y="15387"/>
                      <a:pt x="41202" y="15387"/>
                      <a:pt x="41075" y="15387"/>
                    </a:cubicBezTo>
                    <a:cubicBezTo>
                      <a:pt x="40569" y="15387"/>
                      <a:pt x="40063" y="15488"/>
                      <a:pt x="39633" y="15716"/>
                    </a:cubicBezTo>
                    <a:cubicBezTo>
                      <a:pt x="39304" y="15893"/>
                      <a:pt x="39026" y="16071"/>
                      <a:pt x="38772" y="16324"/>
                    </a:cubicBezTo>
                    <a:cubicBezTo>
                      <a:pt x="38874" y="15590"/>
                      <a:pt x="38924" y="14805"/>
                      <a:pt x="38899" y="13894"/>
                    </a:cubicBezTo>
                    <a:cubicBezTo>
                      <a:pt x="38899" y="13413"/>
                      <a:pt x="38848" y="12882"/>
                      <a:pt x="38823" y="12300"/>
                    </a:cubicBezTo>
                    <a:cubicBezTo>
                      <a:pt x="38798" y="11794"/>
                      <a:pt x="38772" y="11389"/>
                      <a:pt x="38697" y="11009"/>
                    </a:cubicBezTo>
                    <a:cubicBezTo>
                      <a:pt x="38494" y="9541"/>
                      <a:pt x="37988" y="8099"/>
                      <a:pt x="37229" y="6833"/>
                    </a:cubicBezTo>
                    <a:cubicBezTo>
                      <a:pt x="36520" y="5618"/>
                      <a:pt x="35584" y="4556"/>
                      <a:pt x="34394" y="3670"/>
                    </a:cubicBezTo>
                    <a:cubicBezTo>
                      <a:pt x="33306" y="2784"/>
                      <a:pt x="31990" y="2101"/>
                      <a:pt x="30573" y="1569"/>
                    </a:cubicBezTo>
                    <a:cubicBezTo>
                      <a:pt x="29181" y="1063"/>
                      <a:pt x="27662" y="785"/>
                      <a:pt x="26093" y="683"/>
                    </a:cubicBezTo>
                    <a:cubicBezTo>
                      <a:pt x="25663" y="658"/>
                      <a:pt x="25233" y="658"/>
                      <a:pt x="24727" y="658"/>
                    </a:cubicBezTo>
                    <a:cubicBezTo>
                      <a:pt x="24372" y="658"/>
                      <a:pt x="24018" y="658"/>
                      <a:pt x="23638" y="683"/>
                    </a:cubicBezTo>
                    <a:cubicBezTo>
                      <a:pt x="22829" y="734"/>
                      <a:pt x="21968" y="785"/>
                      <a:pt x="21082" y="886"/>
                    </a:cubicBezTo>
                    <a:cubicBezTo>
                      <a:pt x="19690" y="1038"/>
                      <a:pt x="18298" y="1266"/>
                      <a:pt x="16982" y="1569"/>
                    </a:cubicBezTo>
                    <a:cubicBezTo>
                      <a:pt x="16932" y="1544"/>
                      <a:pt x="16907" y="1493"/>
                      <a:pt x="16881" y="1468"/>
                    </a:cubicBezTo>
                    <a:cubicBezTo>
                      <a:pt x="16552" y="1012"/>
                      <a:pt x="16249" y="658"/>
                      <a:pt x="15869" y="405"/>
                    </a:cubicBezTo>
                    <a:cubicBezTo>
                      <a:pt x="15717" y="304"/>
                      <a:pt x="15540" y="228"/>
                      <a:pt x="15337" y="127"/>
                    </a:cubicBezTo>
                    <a:cubicBezTo>
                      <a:pt x="15160" y="76"/>
                      <a:pt x="15008" y="25"/>
                      <a:pt x="14781" y="0"/>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47"/>
              <p:cNvSpPr/>
              <p:nvPr/>
            </p:nvSpPr>
            <p:spPr>
              <a:xfrm>
                <a:off x="2076927" y="2192594"/>
                <a:ext cx="44" cy="44"/>
              </a:xfrm>
              <a:custGeom>
                <a:rect b="b" l="l" r="r" t="t"/>
                <a:pathLst>
                  <a:path extrusionOk="0" h="1" w="1">
                    <a:moveTo>
                      <a:pt x="0" y="1"/>
                    </a:moveTo>
                    <a:lnTo>
                      <a:pt x="0" y="1"/>
                    </a:lnTo>
                    <a:lnTo>
                      <a:pt x="0" y="1"/>
                    </a:lnTo>
                    <a:lnTo>
                      <a:pt x="0" y="1"/>
                    </a:lnTo>
                    <a:lnTo>
                      <a:pt x="0" y="1"/>
                    </a:lnTo>
                    <a:close/>
                  </a:path>
                </a:pathLst>
              </a:custGeom>
              <a:solidFill>
                <a:srgbClr val="6C1D1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47"/>
              <p:cNvSpPr/>
              <p:nvPr/>
            </p:nvSpPr>
            <p:spPr>
              <a:xfrm>
                <a:off x="2918221" y="2434727"/>
                <a:ext cx="44" cy="44"/>
              </a:xfrm>
              <a:custGeom>
                <a:rect b="b" l="l" r="r" t="t"/>
                <a:pathLst>
                  <a:path extrusionOk="0" h="1" w="1">
                    <a:moveTo>
                      <a:pt x="0" y="1"/>
                    </a:moveTo>
                    <a:close/>
                  </a:path>
                </a:pathLst>
              </a:custGeom>
              <a:solidFill>
                <a:srgbClr val="6C1D1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47"/>
              <p:cNvSpPr/>
              <p:nvPr/>
            </p:nvSpPr>
            <p:spPr>
              <a:xfrm>
                <a:off x="3587659" y="3626723"/>
                <a:ext cx="44" cy="1146"/>
              </a:xfrm>
              <a:custGeom>
                <a:rect b="b" l="l" r="r" t="t"/>
                <a:pathLst>
                  <a:path extrusionOk="0" h="26" w="1">
                    <a:moveTo>
                      <a:pt x="1" y="0"/>
                    </a:moveTo>
                    <a:lnTo>
                      <a:pt x="1" y="0"/>
                    </a:lnTo>
                    <a:cubicBezTo>
                      <a:pt x="1" y="0"/>
                      <a:pt x="1" y="26"/>
                      <a:pt x="1" y="0"/>
                    </a:cubicBezTo>
                    <a:lnTo>
                      <a:pt x="1" y="0"/>
                    </a:lnTo>
                    <a:lnTo>
                      <a:pt x="1" y="0"/>
                    </a:lnTo>
                    <a:close/>
                  </a:path>
                </a:pathLst>
              </a:custGeom>
              <a:solidFill>
                <a:srgbClr val="6C1D1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47"/>
              <p:cNvSpPr/>
              <p:nvPr/>
            </p:nvSpPr>
            <p:spPr>
              <a:xfrm>
                <a:off x="3587659" y="3627825"/>
                <a:ext cx="44" cy="44"/>
              </a:xfrm>
              <a:custGeom>
                <a:rect b="b" l="l" r="r" t="t"/>
                <a:pathLst>
                  <a:path extrusionOk="0" h="1" w="1">
                    <a:moveTo>
                      <a:pt x="1" y="1"/>
                    </a:moveTo>
                    <a:lnTo>
                      <a:pt x="1" y="1"/>
                    </a:lnTo>
                    <a:lnTo>
                      <a:pt x="1" y="1"/>
                    </a:lnTo>
                    <a:lnTo>
                      <a:pt x="1" y="1"/>
                    </a:lnTo>
                    <a:close/>
                  </a:path>
                </a:pathLst>
              </a:custGeom>
              <a:solidFill>
                <a:srgbClr val="6C1D1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47"/>
              <p:cNvSpPr/>
              <p:nvPr/>
            </p:nvSpPr>
            <p:spPr>
              <a:xfrm>
                <a:off x="3587659" y="3627825"/>
                <a:ext cx="44" cy="44"/>
              </a:xfrm>
              <a:custGeom>
                <a:rect b="b" l="l" r="r" t="t"/>
                <a:pathLst>
                  <a:path extrusionOk="0" h="1" w="1">
                    <a:moveTo>
                      <a:pt x="1" y="1"/>
                    </a:moveTo>
                    <a:lnTo>
                      <a:pt x="1" y="1"/>
                    </a:lnTo>
                    <a:lnTo>
                      <a:pt x="1" y="1"/>
                    </a:lnTo>
                    <a:close/>
                  </a:path>
                </a:pathLst>
              </a:custGeom>
              <a:solidFill>
                <a:srgbClr val="6C1D1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47"/>
              <p:cNvSpPr/>
              <p:nvPr/>
            </p:nvSpPr>
            <p:spPr>
              <a:xfrm>
                <a:off x="3587659" y="3627825"/>
                <a:ext cx="44" cy="44"/>
              </a:xfrm>
              <a:custGeom>
                <a:rect b="b" l="l" r="r" t="t"/>
                <a:pathLst>
                  <a:path extrusionOk="0" h="1" w="1">
                    <a:moveTo>
                      <a:pt x="1" y="1"/>
                    </a:moveTo>
                    <a:lnTo>
                      <a:pt x="1" y="1"/>
                    </a:lnTo>
                    <a:lnTo>
                      <a:pt x="1" y="1"/>
                    </a:lnTo>
                    <a:lnTo>
                      <a:pt x="1" y="1"/>
                    </a:lnTo>
                    <a:close/>
                  </a:path>
                </a:pathLst>
              </a:custGeom>
              <a:solidFill>
                <a:srgbClr val="6C1D1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47"/>
              <p:cNvSpPr/>
              <p:nvPr/>
            </p:nvSpPr>
            <p:spPr>
              <a:xfrm>
                <a:off x="3587659" y="3627825"/>
                <a:ext cx="44" cy="44"/>
              </a:xfrm>
              <a:custGeom>
                <a:rect b="b" l="l" r="r" t="t"/>
                <a:pathLst>
                  <a:path extrusionOk="0" h="1" w="1">
                    <a:moveTo>
                      <a:pt x="1" y="1"/>
                    </a:moveTo>
                    <a:lnTo>
                      <a:pt x="1" y="1"/>
                    </a:lnTo>
                    <a:lnTo>
                      <a:pt x="1" y="1"/>
                    </a:lnTo>
                    <a:close/>
                  </a:path>
                </a:pathLst>
              </a:custGeom>
              <a:solidFill>
                <a:srgbClr val="6C1D1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47"/>
              <p:cNvSpPr/>
              <p:nvPr/>
            </p:nvSpPr>
            <p:spPr>
              <a:xfrm>
                <a:off x="1927380" y="2732632"/>
                <a:ext cx="44" cy="44"/>
              </a:xfrm>
              <a:custGeom>
                <a:rect b="b" l="l" r="r" t="t"/>
                <a:pathLst>
                  <a:path extrusionOk="0" h="1" w="1">
                    <a:moveTo>
                      <a:pt x="1" y="1"/>
                    </a:moveTo>
                    <a:close/>
                  </a:path>
                </a:pathLst>
              </a:custGeom>
              <a:solidFill>
                <a:srgbClr val="C94E2B"/>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47"/>
              <p:cNvSpPr/>
              <p:nvPr/>
            </p:nvSpPr>
            <p:spPr>
              <a:xfrm>
                <a:off x="1608268" y="2074349"/>
                <a:ext cx="1602303" cy="962934"/>
              </a:xfrm>
              <a:custGeom>
                <a:rect b="b" l="l" r="r" t="t"/>
                <a:pathLst>
                  <a:path extrusionOk="0" h="21841" w="36343">
                    <a:moveTo>
                      <a:pt x="16653" y="0"/>
                    </a:moveTo>
                    <a:cubicBezTo>
                      <a:pt x="15919" y="0"/>
                      <a:pt x="15110" y="26"/>
                      <a:pt x="14224" y="76"/>
                    </a:cubicBezTo>
                    <a:lnTo>
                      <a:pt x="13009" y="177"/>
                    </a:lnTo>
                    <a:cubicBezTo>
                      <a:pt x="12629" y="203"/>
                      <a:pt x="12174" y="279"/>
                      <a:pt x="11769" y="329"/>
                    </a:cubicBezTo>
                    <a:cubicBezTo>
                      <a:pt x="10934" y="456"/>
                      <a:pt x="10175" y="658"/>
                      <a:pt x="9466" y="886"/>
                    </a:cubicBezTo>
                    <a:cubicBezTo>
                      <a:pt x="8757" y="1088"/>
                      <a:pt x="8074" y="1392"/>
                      <a:pt x="7391" y="1721"/>
                    </a:cubicBezTo>
                    <a:cubicBezTo>
                      <a:pt x="6125" y="2354"/>
                      <a:pt x="4987" y="3214"/>
                      <a:pt x="4025" y="4252"/>
                    </a:cubicBezTo>
                    <a:cubicBezTo>
                      <a:pt x="3063" y="5264"/>
                      <a:pt x="2253" y="6454"/>
                      <a:pt x="1621" y="7795"/>
                    </a:cubicBezTo>
                    <a:cubicBezTo>
                      <a:pt x="988" y="9136"/>
                      <a:pt x="507" y="10655"/>
                      <a:pt x="178" y="12300"/>
                    </a:cubicBezTo>
                    <a:cubicBezTo>
                      <a:pt x="77" y="12781"/>
                      <a:pt x="26" y="13211"/>
                      <a:pt x="1" y="13616"/>
                    </a:cubicBezTo>
                    <a:lnTo>
                      <a:pt x="1" y="14780"/>
                    </a:lnTo>
                    <a:cubicBezTo>
                      <a:pt x="26" y="15944"/>
                      <a:pt x="153" y="17032"/>
                      <a:pt x="355" y="18070"/>
                    </a:cubicBezTo>
                    <a:cubicBezTo>
                      <a:pt x="431" y="18677"/>
                      <a:pt x="558" y="19183"/>
                      <a:pt x="710" y="19690"/>
                    </a:cubicBezTo>
                    <a:cubicBezTo>
                      <a:pt x="887" y="20221"/>
                      <a:pt x="1064" y="20651"/>
                      <a:pt x="1292" y="21006"/>
                    </a:cubicBezTo>
                    <a:cubicBezTo>
                      <a:pt x="1519" y="21360"/>
                      <a:pt x="1798" y="21638"/>
                      <a:pt x="2076" y="21740"/>
                    </a:cubicBezTo>
                    <a:cubicBezTo>
                      <a:pt x="2253" y="21815"/>
                      <a:pt x="2405" y="21841"/>
                      <a:pt x="2557" y="21841"/>
                    </a:cubicBezTo>
                    <a:lnTo>
                      <a:pt x="2608" y="21841"/>
                    </a:lnTo>
                    <a:cubicBezTo>
                      <a:pt x="2810" y="21841"/>
                      <a:pt x="2962" y="21790"/>
                      <a:pt x="3190" y="21689"/>
                    </a:cubicBezTo>
                    <a:cubicBezTo>
                      <a:pt x="3417" y="21562"/>
                      <a:pt x="3620" y="21411"/>
                      <a:pt x="3797" y="21183"/>
                    </a:cubicBezTo>
                    <a:cubicBezTo>
                      <a:pt x="3924" y="20980"/>
                      <a:pt x="4000" y="20727"/>
                      <a:pt x="4075" y="20449"/>
                    </a:cubicBezTo>
                    <a:cubicBezTo>
                      <a:pt x="4101" y="20196"/>
                      <a:pt x="4126" y="19892"/>
                      <a:pt x="4101" y="19563"/>
                    </a:cubicBezTo>
                    <a:cubicBezTo>
                      <a:pt x="4075" y="19209"/>
                      <a:pt x="4000" y="18880"/>
                      <a:pt x="3949" y="18576"/>
                    </a:cubicBezTo>
                    <a:cubicBezTo>
                      <a:pt x="3873" y="18272"/>
                      <a:pt x="3797" y="17918"/>
                      <a:pt x="3696" y="17614"/>
                    </a:cubicBezTo>
                    <a:cubicBezTo>
                      <a:pt x="3569" y="17159"/>
                      <a:pt x="3443" y="16678"/>
                      <a:pt x="3367" y="16222"/>
                    </a:cubicBezTo>
                    <a:cubicBezTo>
                      <a:pt x="3342" y="16020"/>
                      <a:pt x="3316" y="15767"/>
                      <a:pt x="3342" y="15514"/>
                    </a:cubicBezTo>
                    <a:cubicBezTo>
                      <a:pt x="3342" y="15413"/>
                      <a:pt x="3367" y="15362"/>
                      <a:pt x="3417" y="15261"/>
                    </a:cubicBezTo>
                    <a:cubicBezTo>
                      <a:pt x="3443" y="15210"/>
                      <a:pt x="3468" y="15134"/>
                      <a:pt x="3544" y="15033"/>
                    </a:cubicBezTo>
                    <a:cubicBezTo>
                      <a:pt x="3595" y="14982"/>
                      <a:pt x="3671" y="14881"/>
                      <a:pt x="3746" y="14831"/>
                    </a:cubicBezTo>
                    <a:cubicBezTo>
                      <a:pt x="3924" y="14704"/>
                      <a:pt x="4075" y="14603"/>
                      <a:pt x="4253" y="14502"/>
                    </a:cubicBezTo>
                    <a:cubicBezTo>
                      <a:pt x="4683" y="14324"/>
                      <a:pt x="5113" y="14198"/>
                      <a:pt x="5569" y="14071"/>
                    </a:cubicBezTo>
                    <a:cubicBezTo>
                      <a:pt x="5822" y="13995"/>
                      <a:pt x="6075" y="13894"/>
                      <a:pt x="6328" y="13844"/>
                    </a:cubicBezTo>
                    <a:cubicBezTo>
                      <a:pt x="6707" y="13717"/>
                      <a:pt x="7036" y="13565"/>
                      <a:pt x="7290" y="13413"/>
                    </a:cubicBezTo>
                    <a:cubicBezTo>
                      <a:pt x="7467" y="13312"/>
                      <a:pt x="7619" y="13211"/>
                      <a:pt x="7720" y="13110"/>
                    </a:cubicBezTo>
                    <a:cubicBezTo>
                      <a:pt x="7872" y="12983"/>
                      <a:pt x="7998" y="12831"/>
                      <a:pt x="8099" y="12705"/>
                    </a:cubicBezTo>
                    <a:cubicBezTo>
                      <a:pt x="9137" y="11439"/>
                      <a:pt x="9238" y="9668"/>
                      <a:pt x="9188" y="8124"/>
                    </a:cubicBezTo>
                    <a:cubicBezTo>
                      <a:pt x="9188" y="7643"/>
                      <a:pt x="9162" y="7137"/>
                      <a:pt x="9137" y="6656"/>
                    </a:cubicBezTo>
                    <a:cubicBezTo>
                      <a:pt x="9137" y="6403"/>
                      <a:pt x="9112" y="6125"/>
                      <a:pt x="9112" y="5872"/>
                    </a:cubicBezTo>
                    <a:cubicBezTo>
                      <a:pt x="9061" y="5441"/>
                      <a:pt x="9061" y="5087"/>
                      <a:pt x="9061" y="4758"/>
                    </a:cubicBezTo>
                    <a:lnTo>
                      <a:pt x="9061" y="4758"/>
                    </a:lnTo>
                    <a:cubicBezTo>
                      <a:pt x="9162" y="5011"/>
                      <a:pt x="9264" y="5239"/>
                      <a:pt x="9365" y="5467"/>
                    </a:cubicBezTo>
                    <a:cubicBezTo>
                      <a:pt x="9694" y="6226"/>
                      <a:pt x="10175" y="6935"/>
                      <a:pt x="10706" y="7567"/>
                    </a:cubicBezTo>
                    <a:cubicBezTo>
                      <a:pt x="11288" y="8251"/>
                      <a:pt x="11896" y="8757"/>
                      <a:pt x="12528" y="9136"/>
                    </a:cubicBezTo>
                    <a:cubicBezTo>
                      <a:pt x="13085" y="9465"/>
                      <a:pt x="13692" y="9668"/>
                      <a:pt x="14249" y="9668"/>
                    </a:cubicBezTo>
                    <a:lnTo>
                      <a:pt x="14300" y="9668"/>
                    </a:lnTo>
                    <a:cubicBezTo>
                      <a:pt x="14806" y="9668"/>
                      <a:pt x="15261" y="9465"/>
                      <a:pt x="15565" y="9086"/>
                    </a:cubicBezTo>
                    <a:cubicBezTo>
                      <a:pt x="15742" y="8833"/>
                      <a:pt x="15869" y="8554"/>
                      <a:pt x="15894" y="8175"/>
                    </a:cubicBezTo>
                    <a:cubicBezTo>
                      <a:pt x="16198" y="8580"/>
                      <a:pt x="16502" y="8934"/>
                      <a:pt x="16856" y="9263"/>
                    </a:cubicBezTo>
                    <a:cubicBezTo>
                      <a:pt x="17286" y="9668"/>
                      <a:pt x="17868" y="10022"/>
                      <a:pt x="18425" y="10225"/>
                    </a:cubicBezTo>
                    <a:cubicBezTo>
                      <a:pt x="19184" y="10528"/>
                      <a:pt x="20070" y="10655"/>
                      <a:pt x="21183" y="10655"/>
                    </a:cubicBezTo>
                    <a:cubicBezTo>
                      <a:pt x="21437" y="10655"/>
                      <a:pt x="21715" y="10655"/>
                      <a:pt x="21968" y="10604"/>
                    </a:cubicBezTo>
                    <a:cubicBezTo>
                      <a:pt x="22272" y="10604"/>
                      <a:pt x="22550" y="10579"/>
                      <a:pt x="22828" y="10579"/>
                    </a:cubicBezTo>
                    <a:cubicBezTo>
                      <a:pt x="23360" y="10554"/>
                      <a:pt x="23942" y="10528"/>
                      <a:pt x="24473" y="10528"/>
                    </a:cubicBezTo>
                    <a:cubicBezTo>
                      <a:pt x="24727" y="10528"/>
                      <a:pt x="24980" y="10528"/>
                      <a:pt x="25207" y="10554"/>
                    </a:cubicBezTo>
                    <a:cubicBezTo>
                      <a:pt x="25865" y="10579"/>
                      <a:pt x="26448" y="10705"/>
                      <a:pt x="26979" y="10857"/>
                    </a:cubicBezTo>
                    <a:cubicBezTo>
                      <a:pt x="27460" y="11034"/>
                      <a:pt x="27865" y="11237"/>
                      <a:pt x="28244" y="11490"/>
                    </a:cubicBezTo>
                    <a:cubicBezTo>
                      <a:pt x="28396" y="11616"/>
                      <a:pt x="28599" y="11743"/>
                      <a:pt x="28725" y="11870"/>
                    </a:cubicBezTo>
                    <a:cubicBezTo>
                      <a:pt x="28801" y="11945"/>
                      <a:pt x="28928" y="12072"/>
                      <a:pt x="29029" y="12199"/>
                    </a:cubicBezTo>
                    <a:cubicBezTo>
                      <a:pt x="29181" y="12350"/>
                      <a:pt x="29307" y="12578"/>
                      <a:pt x="29434" y="12831"/>
                    </a:cubicBezTo>
                    <a:cubicBezTo>
                      <a:pt x="29662" y="13261"/>
                      <a:pt x="29813" y="13742"/>
                      <a:pt x="29940" y="14147"/>
                    </a:cubicBezTo>
                    <a:lnTo>
                      <a:pt x="30421" y="15767"/>
                    </a:lnTo>
                    <a:lnTo>
                      <a:pt x="30522" y="16121"/>
                    </a:lnTo>
                    <a:cubicBezTo>
                      <a:pt x="30775" y="17108"/>
                      <a:pt x="31054" y="18070"/>
                      <a:pt x="31433" y="19032"/>
                    </a:cubicBezTo>
                    <a:cubicBezTo>
                      <a:pt x="31661" y="19563"/>
                      <a:pt x="31838" y="19968"/>
                      <a:pt x="32116" y="20322"/>
                    </a:cubicBezTo>
                    <a:cubicBezTo>
                      <a:pt x="32370" y="20702"/>
                      <a:pt x="32648" y="21006"/>
                      <a:pt x="32952" y="21157"/>
                    </a:cubicBezTo>
                    <a:cubicBezTo>
                      <a:pt x="33103" y="21259"/>
                      <a:pt x="33306" y="21284"/>
                      <a:pt x="33458" y="21309"/>
                    </a:cubicBezTo>
                    <a:lnTo>
                      <a:pt x="33559" y="21309"/>
                    </a:lnTo>
                    <a:cubicBezTo>
                      <a:pt x="33787" y="21309"/>
                      <a:pt x="34015" y="21259"/>
                      <a:pt x="34268" y="21082"/>
                    </a:cubicBezTo>
                    <a:cubicBezTo>
                      <a:pt x="34369" y="21031"/>
                      <a:pt x="34521" y="20930"/>
                      <a:pt x="34597" y="20828"/>
                    </a:cubicBezTo>
                    <a:cubicBezTo>
                      <a:pt x="34723" y="20727"/>
                      <a:pt x="34850" y="20626"/>
                      <a:pt x="34976" y="20474"/>
                    </a:cubicBezTo>
                    <a:cubicBezTo>
                      <a:pt x="35229" y="20221"/>
                      <a:pt x="35457" y="19917"/>
                      <a:pt x="35609" y="19690"/>
                    </a:cubicBezTo>
                    <a:cubicBezTo>
                      <a:pt x="35862" y="19335"/>
                      <a:pt x="36090" y="19032"/>
                      <a:pt x="36318" y="18652"/>
                    </a:cubicBezTo>
                    <a:cubicBezTo>
                      <a:pt x="36343" y="18576"/>
                      <a:pt x="36343" y="18525"/>
                      <a:pt x="36318" y="18450"/>
                    </a:cubicBezTo>
                    <a:cubicBezTo>
                      <a:pt x="36318" y="18424"/>
                      <a:pt x="36267" y="18374"/>
                      <a:pt x="36242" y="18323"/>
                    </a:cubicBezTo>
                    <a:cubicBezTo>
                      <a:pt x="36318" y="16045"/>
                      <a:pt x="36318" y="14198"/>
                      <a:pt x="35989" y="12249"/>
                    </a:cubicBezTo>
                    <a:cubicBezTo>
                      <a:pt x="35837" y="11161"/>
                      <a:pt x="35558" y="10149"/>
                      <a:pt x="35179" y="9212"/>
                    </a:cubicBezTo>
                    <a:cubicBezTo>
                      <a:pt x="34850" y="8402"/>
                      <a:pt x="34369" y="7542"/>
                      <a:pt x="33812" y="6681"/>
                    </a:cubicBezTo>
                    <a:cubicBezTo>
                      <a:pt x="33331" y="5998"/>
                      <a:pt x="32800" y="5365"/>
                      <a:pt x="32218" y="4758"/>
                    </a:cubicBezTo>
                    <a:cubicBezTo>
                      <a:pt x="31686" y="4227"/>
                      <a:pt x="31079" y="3720"/>
                      <a:pt x="30396" y="3214"/>
                    </a:cubicBezTo>
                    <a:cubicBezTo>
                      <a:pt x="29181" y="2354"/>
                      <a:pt x="27789" y="1671"/>
                      <a:pt x="26220" y="1114"/>
                    </a:cubicBezTo>
                    <a:cubicBezTo>
                      <a:pt x="24828" y="658"/>
                      <a:pt x="23284" y="329"/>
                      <a:pt x="21538" y="152"/>
                    </a:cubicBezTo>
                    <a:cubicBezTo>
                      <a:pt x="20298" y="51"/>
                      <a:pt x="18956" y="0"/>
                      <a:pt x="17489" y="0"/>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47"/>
              <p:cNvSpPr/>
              <p:nvPr/>
            </p:nvSpPr>
            <p:spPr>
              <a:xfrm>
                <a:off x="1997701" y="3589071"/>
                <a:ext cx="197516" cy="314174"/>
              </a:xfrm>
              <a:custGeom>
                <a:rect b="b" l="l" r="r" t="t"/>
                <a:pathLst>
                  <a:path extrusionOk="0" h="7126" w="4480">
                    <a:moveTo>
                      <a:pt x="4344" y="0"/>
                    </a:moveTo>
                    <a:cubicBezTo>
                      <a:pt x="4334" y="0"/>
                      <a:pt x="4328" y="6"/>
                      <a:pt x="4328" y="19"/>
                    </a:cubicBezTo>
                    <a:cubicBezTo>
                      <a:pt x="3872" y="525"/>
                      <a:pt x="3442" y="1031"/>
                      <a:pt x="2987" y="1588"/>
                    </a:cubicBezTo>
                    <a:cubicBezTo>
                      <a:pt x="2582" y="2120"/>
                      <a:pt x="2177" y="2651"/>
                      <a:pt x="1822" y="3233"/>
                    </a:cubicBezTo>
                    <a:cubicBezTo>
                      <a:pt x="1443" y="3790"/>
                      <a:pt x="1139" y="4372"/>
                      <a:pt x="810" y="4954"/>
                    </a:cubicBezTo>
                    <a:cubicBezTo>
                      <a:pt x="506" y="5587"/>
                      <a:pt x="253" y="6220"/>
                      <a:pt x="26" y="6903"/>
                    </a:cubicBezTo>
                    <a:cubicBezTo>
                      <a:pt x="0" y="6979"/>
                      <a:pt x="26" y="7080"/>
                      <a:pt x="127" y="7105"/>
                    </a:cubicBezTo>
                    <a:cubicBezTo>
                      <a:pt x="148" y="7119"/>
                      <a:pt x="171" y="7126"/>
                      <a:pt x="194" y="7126"/>
                    </a:cubicBezTo>
                    <a:cubicBezTo>
                      <a:pt x="253" y="7126"/>
                      <a:pt x="311" y="7084"/>
                      <a:pt x="329" y="7029"/>
                    </a:cubicBezTo>
                    <a:cubicBezTo>
                      <a:pt x="633" y="6017"/>
                      <a:pt x="1038" y="5030"/>
                      <a:pt x="1544" y="4119"/>
                    </a:cubicBezTo>
                    <a:lnTo>
                      <a:pt x="1544" y="4144"/>
                    </a:lnTo>
                    <a:cubicBezTo>
                      <a:pt x="2329" y="2676"/>
                      <a:pt x="3341" y="1360"/>
                      <a:pt x="4454" y="120"/>
                    </a:cubicBezTo>
                    <a:cubicBezTo>
                      <a:pt x="4480" y="95"/>
                      <a:pt x="4454" y="19"/>
                      <a:pt x="4429" y="19"/>
                    </a:cubicBezTo>
                    <a:lnTo>
                      <a:pt x="4379" y="19"/>
                    </a:lnTo>
                    <a:cubicBezTo>
                      <a:pt x="4366" y="6"/>
                      <a:pt x="4353" y="0"/>
                      <a:pt x="4344" y="0"/>
                    </a:cubicBezTo>
                    <a:close/>
                  </a:path>
                </a:pathLst>
              </a:custGeom>
              <a:solidFill>
                <a:srgbClr val="B8472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47"/>
              <p:cNvSpPr/>
              <p:nvPr/>
            </p:nvSpPr>
            <p:spPr>
              <a:xfrm>
                <a:off x="2100338" y="3721954"/>
                <a:ext cx="114982" cy="218722"/>
              </a:xfrm>
              <a:custGeom>
                <a:rect b="b" l="l" r="r" t="t"/>
                <a:pathLst>
                  <a:path extrusionOk="0" h="4961" w="2608">
                    <a:moveTo>
                      <a:pt x="2480" y="0"/>
                    </a:moveTo>
                    <a:cubicBezTo>
                      <a:pt x="2468" y="0"/>
                      <a:pt x="2451" y="6"/>
                      <a:pt x="2430" y="17"/>
                    </a:cubicBezTo>
                    <a:cubicBezTo>
                      <a:pt x="1899" y="725"/>
                      <a:pt x="1418" y="1485"/>
                      <a:pt x="1013" y="2269"/>
                    </a:cubicBezTo>
                    <a:cubicBezTo>
                      <a:pt x="785" y="2674"/>
                      <a:pt x="608" y="3079"/>
                      <a:pt x="456" y="3509"/>
                    </a:cubicBezTo>
                    <a:cubicBezTo>
                      <a:pt x="355" y="3712"/>
                      <a:pt x="279" y="3914"/>
                      <a:pt x="203" y="4142"/>
                    </a:cubicBezTo>
                    <a:cubicBezTo>
                      <a:pt x="127" y="4319"/>
                      <a:pt x="77" y="4547"/>
                      <a:pt x="1" y="4775"/>
                    </a:cubicBezTo>
                    <a:lnTo>
                      <a:pt x="1" y="4851"/>
                    </a:lnTo>
                    <a:lnTo>
                      <a:pt x="102" y="4952"/>
                    </a:lnTo>
                    <a:cubicBezTo>
                      <a:pt x="126" y="4958"/>
                      <a:pt x="148" y="4961"/>
                      <a:pt x="169" y="4961"/>
                    </a:cubicBezTo>
                    <a:cubicBezTo>
                      <a:pt x="236" y="4961"/>
                      <a:pt x="285" y="4928"/>
                      <a:pt x="304" y="4851"/>
                    </a:cubicBezTo>
                    <a:cubicBezTo>
                      <a:pt x="406" y="4597"/>
                      <a:pt x="481" y="4319"/>
                      <a:pt x="583" y="4066"/>
                    </a:cubicBezTo>
                    <a:cubicBezTo>
                      <a:pt x="659" y="3788"/>
                      <a:pt x="760" y="3535"/>
                      <a:pt x="861" y="3281"/>
                    </a:cubicBezTo>
                    <a:cubicBezTo>
                      <a:pt x="1038" y="2750"/>
                      <a:pt x="1291" y="2193"/>
                      <a:pt x="1570" y="1687"/>
                    </a:cubicBezTo>
                    <a:cubicBezTo>
                      <a:pt x="1873" y="1156"/>
                      <a:pt x="2202" y="649"/>
                      <a:pt x="2557" y="143"/>
                    </a:cubicBezTo>
                    <a:cubicBezTo>
                      <a:pt x="2607" y="118"/>
                      <a:pt x="2607" y="42"/>
                      <a:pt x="2531" y="42"/>
                    </a:cubicBezTo>
                    <a:lnTo>
                      <a:pt x="2506" y="42"/>
                    </a:lnTo>
                    <a:cubicBezTo>
                      <a:pt x="2506" y="12"/>
                      <a:pt x="2497" y="0"/>
                      <a:pt x="2480" y="0"/>
                    </a:cubicBezTo>
                    <a:close/>
                  </a:path>
                </a:pathLst>
              </a:custGeom>
              <a:solidFill>
                <a:srgbClr val="B8472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47"/>
              <p:cNvSpPr/>
              <p:nvPr/>
            </p:nvSpPr>
            <p:spPr>
              <a:xfrm>
                <a:off x="2184018" y="3580959"/>
                <a:ext cx="55860" cy="145536"/>
              </a:xfrm>
              <a:custGeom>
                <a:rect b="b" l="l" r="r" t="t"/>
                <a:pathLst>
                  <a:path extrusionOk="0" h="3301" w="1267">
                    <a:moveTo>
                      <a:pt x="659" y="1"/>
                    </a:moveTo>
                    <a:cubicBezTo>
                      <a:pt x="583" y="51"/>
                      <a:pt x="507" y="51"/>
                      <a:pt x="482" y="51"/>
                    </a:cubicBezTo>
                    <a:cubicBezTo>
                      <a:pt x="406" y="77"/>
                      <a:pt x="304" y="127"/>
                      <a:pt x="254" y="153"/>
                    </a:cubicBezTo>
                    <a:cubicBezTo>
                      <a:pt x="153" y="203"/>
                      <a:pt x="102" y="279"/>
                      <a:pt x="26" y="330"/>
                    </a:cubicBezTo>
                    <a:cubicBezTo>
                      <a:pt x="1" y="380"/>
                      <a:pt x="1" y="406"/>
                      <a:pt x="26" y="456"/>
                    </a:cubicBezTo>
                    <a:cubicBezTo>
                      <a:pt x="51" y="482"/>
                      <a:pt x="77" y="494"/>
                      <a:pt x="99" y="494"/>
                    </a:cubicBezTo>
                    <a:cubicBezTo>
                      <a:pt x="121" y="494"/>
                      <a:pt x="140" y="482"/>
                      <a:pt x="153" y="456"/>
                    </a:cubicBezTo>
                    <a:cubicBezTo>
                      <a:pt x="203" y="431"/>
                      <a:pt x="228" y="406"/>
                      <a:pt x="254" y="406"/>
                    </a:cubicBezTo>
                    <a:cubicBezTo>
                      <a:pt x="279" y="380"/>
                      <a:pt x="355" y="330"/>
                      <a:pt x="380" y="304"/>
                    </a:cubicBezTo>
                    <a:cubicBezTo>
                      <a:pt x="406" y="304"/>
                      <a:pt x="406" y="279"/>
                      <a:pt x="431" y="279"/>
                    </a:cubicBezTo>
                    <a:cubicBezTo>
                      <a:pt x="482" y="279"/>
                      <a:pt x="482" y="254"/>
                      <a:pt x="507" y="254"/>
                    </a:cubicBezTo>
                    <a:lnTo>
                      <a:pt x="659" y="254"/>
                    </a:lnTo>
                    <a:cubicBezTo>
                      <a:pt x="684" y="254"/>
                      <a:pt x="735" y="279"/>
                      <a:pt x="760" y="279"/>
                    </a:cubicBezTo>
                    <a:cubicBezTo>
                      <a:pt x="785" y="304"/>
                      <a:pt x="811" y="304"/>
                      <a:pt x="861" y="330"/>
                    </a:cubicBezTo>
                    <a:lnTo>
                      <a:pt x="937" y="431"/>
                    </a:lnTo>
                    <a:lnTo>
                      <a:pt x="1038" y="633"/>
                    </a:lnTo>
                    <a:cubicBezTo>
                      <a:pt x="1038" y="684"/>
                      <a:pt x="1064" y="709"/>
                      <a:pt x="1064" y="785"/>
                    </a:cubicBezTo>
                    <a:cubicBezTo>
                      <a:pt x="1064" y="836"/>
                      <a:pt x="1064" y="912"/>
                      <a:pt x="1114" y="937"/>
                    </a:cubicBezTo>
                    <a:lnTo>
                      <a:pt x="1114" y="937"/>
                    </a:lnTo>
                    <a:cubicBezTo>
                      <a:pt x="1114" y="1078"/>
                      <a:pt x="1111" y="1199"/>
                      <a:pt x="1064" y="1342"/>
                    </a:cubicBezTo>
                    <a:lnTo>
                      <a:pt x="988" y="1924"/>
                    </a:lnTo>
                    <a:lnTo>
                      <a:pt x="988" y="1873"/>
                    </a:lnTo>
                    <a:lnTo>
                      <a:pt x="785" y="2557"/>
                    </a:lnTo>
                    <a:cubicBezTo>
                      <a:pt x="760" y="2658"/>
                      <a:pt x="735" y="2785"/>
                      <a:pt x="684" y="2860"/>
                    </a:cubicBezTo>
                    <a:cubicBezTo>
                      <a:pt x="659" y="2962"/>
                      <a:pt x="608" y="3088"/>
                      <a:pt x="557" y="3189"/>
                    </a:cubicBezTo>
                    <a:cubicBezTo>
                      <a:pt x="532" y="3215"/>
                      <a:pt x="557" y="3291"/>
                      <a:pt x="633" y="3291"/>
                    </a:cubicBezTo>
                    <a:cubicBezTo>
                      <a:pt x="640" y="3297"/>
                      <a:pt x="649" y="3300"/>
                      <a:pt x="660" y="3300"/>
                    </a:cubicBezTo>
                    <a:cubicBezTo>
                      <a:pt x="692" y="3300"/>
                      <a:pt x="735" y="3272"/>
                      <a:pt x="735" y="3215"/>
                    </a:cubicBezTo>
                    <a:lnTo>
                      <a:pt x="811" y="2936"/>
                    </a:lnTo>
                    <a:cubicBezTo>
                      <a:pt x="861" y="2835"/>
                      <a:pt x="886" y="2709"/>
                      <a:pt x="912" y="2607"/>
                    </a:cubicBezTo>
                    <a:lnTo>
                      <a:pt x="1114" y="1949"/>
                    </a:lnTo>
                    <a:cubicBezTo>
                      <a:pt x="1165" y="1722"/>
                      <a:pt x="1215" y="1544"/>
                      <a:pt x="1241" y="1317"/>
                    </a:cubicBezTo>
                    <a:cubicBezTo>
                      <a:pt x="1241" y="1215"/>
                      <a:pt x="1266" y="1089"/>
                      <a:pt x="1266" y="1013"/>
                    </a:cubicBezTo>
                    <a:lnTo>
                      <a:pt x="1266" y="785"/>
                    </a:lnTo>
                    <a:cubicBezTo>
                      <a:pt x="1266" y="633"/>
                      <a:pt x="1215" y="456"/>
                      <a:pt x="1140" y="330"/>
                    </a:cubicBezTo>
                    <a:cubicBezTo>
                      <a:pt x="1114" y="279"/>
                      <a:pt x="1089" y="203"/>
                      <a:pt x="1013" y="178"/>
                    </a:cubicBezTo>
                    <a:lnTo>
                      <a:pt x="886" y="51"/>
                    </a:lnTo>
                    <a:cubicBezTo>
                      <a:pt x="836" y="26"/>
                      <a:pt x="785" y="26"/>
                      <a:pt x="735" y="1"/>
                    </a:cubicBezTo>
                    <a:close/>
                  </a:path>
                </a:pathLst>
              </a:custGeom>
              <a:solidFill>
                <a:srgbClr val="B8472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47"/>
              <p:cNvSpPr/>
              <p:nvPr/>
            </p:nvSpPr>
            <p:spPr>
              <a:xfrm>
                <a:off x="2108142" y="3723673"/>
                <a:ext cx="141744" cy="621469"/>
              </a:xfrm>
              <a:custGeom>
                <a:rect b="b" l="l" r="r" t="t"/>
                <a:pathLst>
                  <a:path extrusionOk="0" h="14096" w="3215">
                    <a:moveTo>
                      <a:pt x="2541" y="1"/>
                    </a:moveTo>
                    <a:cubicBezTo>
                      <a:pt x="2503" y="1"/>
                      <a:pt x="2462" y="22"/>
                      <a:pt x="2430" y="54"/>
                    </a:cubicBezTo>
                    <a:cubicBezTo>
                      <a:pt x="2329" y="79"/>
                      <a:pt x="2228" y="180"/>
                      <a:pt x="2177" y="231"/>
                    </a:cubicBezTo>
                    <a:cubicBezTo>
                      <a:pt x="2051" y="357"/>
                      <a:pt x="1949" y="484"/>
                      <a:pt x="1848" y="610"/>
                    </a:cubicBezTo>
                    <a:cubicBezTo>
                      <a:pt x="1823" y="636"/>
                      <a:pt x="1823" y="712"/>
                      <a:pt x="1848" y="737"/>
                    </a:cubicBezTo>
                    <a:cubicBezTo>
                      <a:pt x="1861" y="750"/>
                      <a:pt x="1886" y="756"/>
                      <a:pt x="1912" y="756"/>
                    </a:cubicBezTo>
                    <a:cubicBezTo>
                      <a:pt x="1937" y="756"/>
                      <a:pt x="1962" y="750"/>
                      <a:pt x="1975" y="737"/>
                    </a:cubicBezTo>
                    <a:cubicBezTo>
                      <a:pt x="2076" y="610"/>
                      <a:pt x="2177" y="484"/>
                      <a:pt x="2304" y="357"/>
                    </a:cubicBezTo>
                    <a:cubicBezTo>
                      <a:pt x="2354" y="307"/>
                      <a:pt x="2430" y="256"/>
                      <a:pt x="2481" y="231"/>
                    </a:cubicBezTo>
                    <a:cubicBezTo>
                      <a:pt x="2506" y="231"/>
                      <a:pt x="2557" y="206"/>
                      <a:pt x="2582" y="206"/>
                    </a:cubicBezTo>
                    <a:lnTo>
                      <a:pt x="2709" y="206"/>
                    </a:lnTo>
                    <a:cubicBezTo>
                      <a:pt x="2734" y="206"/>
                      <a:pt x="2734" y="206"/>
                      <a:pt x="2759" y="231"/>
                    </a:cubicBezTo>
                    <a:lnTo>
                      <a:pt x="2835" y="307"/>
                    </a:lnTo>
                    <a:cubicBezTo>
                      <a:pt x="2861" y="332"/>
                      <a:pt x="2886" y="357"/>
                      <a:pt x="2886" y="383"/>
                    </a:cubicBezTo>
                    <a:lnTo>
                      <a:pt x="2987" y="686"/>
                    </a:lnTo>
                    <a:lnTo>
                      <a:pt x="2987" y="636"/>
                    </a:lnTo>
                    <a:cubicBezTo>
                      <a:pt x="3063" y="914"/>
                      <a:pt x="3063" y="1243"/>
                      <a:pt x="3063" y="1522"/>
                    </a:cubicBezTo>
                    <a:cubicBezTo>
                      <a:pt x="3012" y="2483"/>
                      <a:pt x="2759" y="3420"/>
                      <a:pt x="2481" y="4331"/>
                    </a:cubicBezTo>
                    <a:cubicBezTo>
                      <a:pt x="2380" y="4685"/>
                      <a:pt x="2253" y="5065"/>
                      <a:pt x="2127" y="5419"/>
                    </a:cubicBezTo>
                    <a:cubicBezTo>
                      <a:pt x="2000" y="5773"/>
                      <a:pt x="1899" y="6102"/>
                      <a:pt x="1823" y="6457"/>
                    </a:cubicBezTo>
                    <a:cubicBezTo>
                      <a:pt x="1620" y="7190"/>
                      <a:pt x="1469" y="7924"/>
                      <a:pt x="1342" y="8684"/>
                    </a:cubicBezTo>
                    <a:cubicBezTo>
                      <a:pt x="1216" y="9392"/>
                      <a:pt x="1089" y="10126"/>
                      <a:pt x="937" y="10860"/>
                    </a:cubicBezTo>
                    <a:cubicBezTo>
                      <a:pt x="760" y="11594"/>
                      <a:pt x="608" y="12303"/>
                      <a:pt x="380" y="13037"/>
                    </a:cubicBezTo>
                    <a:cubicBezTo>
                      <a:pt x="330" y="13188"/>
                      <a:pt x="304" y="13366"/>
                      <a:pt x="229" y="13543"/>
                    </a:cubicBezTo>
                    <a:cubicBezTo>
                      <a:pt x="203" y="13619"/>
                      <a:pt x="178" y="13695"/>
                      <a:pt x="127" y="13770"/>
                    </a:cubicBezTo>
                    <a:cubicBezTo>
                      <a:pt x="127" y="13796"/>
                      <a:pt x="102" y="13821"/>
                      <a:pt x="102" y="13872"/>
                    </a:cubicBezTo>
                    <a:cubicBezTo>
                      <a:pt x="77" y="13897"/>
                      <a:pt x="77" y="13948"/>
                      <a:pt x="51" y="13998"/>
                    </a:cubicBezTo>
                    <a:cubicBezTo>
                      <a:pt x="1" y="14024"/>
                      <a:pt x="51" y="14074"/>
                      <a:pt x="77" y="14074"/>
                    </a:cubicBezTo>
                    <a:cubicBezTo>
                      <a:pt x="85" y="14090"/>
                      <a:pt x="97" y="14096"/>
                      <a:pt x="111" y="14096"/>
                    </a:cubicBezTo>
                    <a:cubicBezTo>
                      <a:pt x="142" y="14096"/>
                      <a:pt x="178" y="14066"/>
                      <a:pt x="178" y="14049"/>
                    </a:cubicBezTo>
                    <a:cubicBezTo>
                      <a:pt x="203" y="13998"/>
                      <a:pt x="229" y="13922"/>
                      <a:pt x="229" y="13872"/>
                    </a:cubicBezTo>
                    <a:lnTo>
                      <a:pt x="330" y="13568"/>
                    </a:lnTo>
                    <a:cubicBezTo>
                      <a:pt x="380" y="13416"/>
                      <a:pt x="456" y="13264"/>
                      <a:pt x="482" y="13062"/>
                    </a:cubicBezTo>
                    <a:cubicBezTo>
                      <a:pt x="583" y="12758"/>
                      <a:pt x="684" y="12429"/>
                      <a:pt x="760" y="12100"/>
                    </a:cubicBezTo>
                    <a:cubicBezTo>
                      <a:pt x="962" y="11392"/>
                      <a:pt x="1114" y="10708"/>
                      <a:pt x="1241" y="10000"/>
                    </a:cubicBezTo>
                    <a:cubicBezTo>
                      <a:pt x="1367" y="9316"/>
                      <a:pt x="1494" y="8633"/>
                      <a:pt x="1646" y="7950"/>
                    </a:cubicBezTo>
                    <a:cubicBezTo>
                      <a:pt x="1823" y="7241"/>
                      <a:pt x="1975" y="6558"/>
                      <a:pt x="2203" y="5849"/>
                    </a:cubicBezTo>
                    <a:lnTo>
                      <a:pt x="2203" y="5900"/>
                    </a:lnTo>
                    <a:cubicBezTo>
                      <a:pt x="2329" y="5545"/>
                      <a:pt x="2405" y="5191"/>
                      <a:pt x="2532" y="4837"/>
                    </a:cubicBezTo>
                    <a:cubicBezTo>
                      <a:pt x="2658" y="4508"/>
                      <a:pt x="2759" y="4154"/>
                      <a:pt x="2861" y="3774"/>
                    </a:cubicBezTo>
                    <a:cubicBezTo>
                      <a:pt x="2962" y="3394"/>
                      <a:pt x="3063" y="3040"/>
                      <a:pt x="3114" y="2660"/>
                    </a:cubicBezTo>
                    <a:cubicBezTo>
                      <a:pt x="3164" y="2281"/>
                      <a:pt x="3215" y="1901"/>
                      <a:pt x="3215" y="1522"/>
                    </a:cubicBezTo>
                    <a:lnTo>
                      <a:pt x="3215" y="1015"/>
                    </a:lnTo>
                    <a:cubicBezTo>
                      <a:pt x="3215" y="864"/>
                      <a:pt x="3164" y="737"/>
                      <a:pt x="3139" y="610"/>
                    </a:cubicBezTo>
                    <a:cubicBezTo>
                      <a:pt x="3114" y="484"/>
                      <a:pt x="3088" y="383"/>
                      <a:pt x="3012" y="281"/>
                    </a:cubicBezTo>
                    <a:cubicBezTo>
                      <a:pt x="2987" y="231"/>
                      <a:pt x="2936" y="130"/>
                      <a:pt x="2835" y="104"/>
                    </a:cubicBezTo>
                    <a:cubicBezTo>
                      <a:pt x="2759" y="79"/>
                      <a:pt x="2709" y="28"/>
                      <a:pt x="2633" y="28"/>
                    </a:cubicBezTo>
                    <a:lnTo>
                      <a:pt x="2607" y="28"/>
                    </a:lnTo>
                    <a:cubicBezTo>
                      <a:pt x="2588" y="9"/>
                      <a:pt x="2565" y="1"/>
                      <a:pt x="2541" y="1"/>
                    </a:cubicBezTo>
                    <a:close/>
                  </a:path>
                </a:pathLst>
              </a:custGeom>
              <a:solidFill>
                <a:srgbClr val="B8472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47"/>
              <p:cNvSpPr/>
              <p:nvPr/>
            </p:nvSpPr>
            <p:spPr>
              <a:xfrm>
                <a:off x="1613868" y="4446810"/>
                <a:ext cx="44" cy="44"/>
              </a:xfrm>
              <a:custGeom>
                <a:rect b="b" l="l" r="r" t="t"/>
                <a:pathLst>
                  <a:path extrusionOk="0" h="1" w="1">
                    <a:moveTo>
                      <a:pt x="0" y="0"/>
                    </a:moveTo>
                    <a:lnTo>
                      <a:pt x="0" y="0"/>
                    </a:lnTo>
                    <a:lnTo>
                      <a:pt x="0" y="0"/>
                    </a:lnTo>
                    <a:close/>
                  </a:path>
                </a:pathLst>
              </a:custGeom>
              <a:solidFill>
                <a:srgbClr val="293B6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47"/>
              <p:cNvSpPr/>
              <p:nvPr/>
            </p:nvSpPr>
            <p:spPr>
              <a:xfrm>
                <a:off x="1614970" y="4445708"/>
                <a:ext cx="44" cy="44"/>
              </a:xfrm>
              <a:custGeom>
                <a:rect b="b" l="l" r="r" t="t"/>
                <a:pathLst>
                  <a:path extrusionOk="0" h="1" w="1">
                    <a:moveTo>
                      <a:pt x="1" y="0"/>
                    </a:moveTo>
                    <a:lnTo>
                      <a:pt x="1" y="0"/>
                    </a:lnTo>
                    <a:lnTo>
                      <a:pt x="1" y="0"/>
                    </a:lnTo>
                    <a:close/>
                  </a:path>
                </a:pathLst>
              </a:custGeom>
              <a:solidFill>
                <a:srgbClr val="293B6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47"/>
              <p:cNvSpPr/>
              <p:nvPr/>
            </p:nvSpPr>
            <p:spPr>
              <a:xfrm>
                <a:off x="1613868" y="4446810"/>
                <a:ext cx="44" cy="44"/>
              </a:xfrm>
              <a:custGeom>
                <a:rect b="b" l="l" r="r" t="t"/>
                <a:pathLst>
                  <a:path extrusionOk="0" h="1" w="1">
                    <a:moveTo>
                      <a:pt x="0" y="0"/>
                    </a:moveTo>
                    <a:lnTo>
                      <a:pt x="0" y="0"/>
                    </a:lnTo>
                    <a:lnTo>
                      <a:pt x="0" y="0"/>
                    </a:lnTo>
                    <a:close/>
                  </a:path>
                </a:pathLst>
              </a:custGeom>
              <a:solidFill>
                <a:srgbClr val="293B6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47"/>
              <p:cNvSpPr/>
              <p:nvPr/>
            </p:nvSpPr>
            <p:spPr>
              <a:xfrm>
                <a:off x="2585707" y="3581929"/>
                <a:ext cx="198662" cy="314129"/>
              </a:xfrm>
              <a:custGeom>
                <a:rect b="b" l="l" r="r" t="t"/>
                <a:pathLst>
                  <a:path extrusionOk="0" h="7125" w="4506">
                    <a:moveTo>
                      <a:pt x="132" y="0"/>
                    </a:moveTo>
                    <a:cubicBezTo>
                      <a:pt x="123" y="0"/>
                      <a:pt x="112" y="8"/>
                      <a:pt x="102" y="29"/>
                    </a:cubicBezTo>
                    <a:lnTo>
                      <a:pt x="76" y="29"/>
                    </a:lnTo>
                    <a:cubicBezTo>
                      <a:pt x="26" y="29"/>
                      <a:pt x="0" y="105"/>
                      <a:pt x="26" y="131"/>
                    </a:cubicBezTo>
                    <a:cubicBezTo>
                      <a:pt x="1139" y="1371"/>
                      <a:pt x="2152" y="2687"/>
                      <a:pt x="2936" y="4154"/>
                    </a:cubicBezTo>
                    <a:lnTo>
                      <a:pt x="2936" y="4104"/>
                    </a:lnTo>
                    <a:cubicBezTo>
                      <a:pt x="3442" y="5015"/>
                      <a:pt x="3873" y="6002"/>
                      <a:pt x="4151" y="7014"/>
                    </a:cubicBezTo>
                    <a:cubicBezTo>
                      <a:pt x="4170" y="7092"/>
                      <a:pt x="4234" y="7125"/>
                      <a:pt x="4297" y="7125"/>
                    </a:cubicBezTo>
                    <a:cubicBezTo>
                      <a:pt x="4316" y="7125"/>
                      <a:pt x="4336" y="7121"/>
                      <a:pt x="4353" y="7115"/>
                    </a:cubicBezTo>
                    <a:cubicBezTo>
                      <a:pt x="4455" y="7090"/>
                      <a:pt x="4505" y="6989"/>
                      <a:pt x="4455" y="6888"/>
                    </a:cubicBezTo>
                    <a:cubicBezTo>
                      <a:pt x="4252" y="6230"/>
                      <a:pt x="3974" y="5597"/>
                      <a:pt x="3670" y="4964"/>
                    </a:cubicBezTo>
                    <a:cubicBezTo>
                      <a:pt x="3341" y="4357"/>
                      <a:pt x="3037" y="3800"/>
                      <a:pt x="2658" y="3218"/>
                    </a:cubicBezTo>
                    <a:cubicBezTo>
                      <a:pt x="2303" y="2661"/>
                      <a:pt x="1899" y="2130"/>
                      <a:pt x="1494" y="1573"/>
                    </a:cubicBezTo>
                    <a:cubicBezTo>
                      <a:pt x="1038" y="1042"/>
                      <a:pt x="608" y="535"/>
                      <a:pt x="152" y="29"/>
                    </a:cubicBezTo>
                    <a:cubicBezTo>
                      <a:pt x="152" y="15"/>
                      <a:pt x="144" y="0"/>
                      <a:pt x="132" y="0"/>
                    </a:cubicBezTo>
                    <a:close/>
                  </a:path>
                </a:pathLst>
              </a:custGeom>
              <a:solidFill>
                <a:srgbClr val="B8472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47"/>
              <p:cNvSpPr/>
              <p:nvPr/>
            </p:nvSpPr>
            <p:spPr>
              <a:xfrm>
                <a:off x="2566749" y="3715252"/>
                <a:ext cx="113836" cy="218766"/>
              </a:xfrm>
              <a:custGeom>
                <a:rect b="b" l="l" r="r" t="t"/>
                <a:pathLst>
                  <a:path extrusionOk="0" h="4962" w="2582">
                    <a:moveTo>
                      <a:pt x="113" y="0"/>
                    </a:moveTo>
                    <a:cubicBezTo>
                      <a:pt x="94" y="0"/>
                      <a:pt x="76" y="13"/>
                      <a:pt x="76" y="42"/>
                    </a:cubicBezTo>
                    <a:lnTo>
                      <a:pt x="51" y="42"/>
                    </a:lnTo>
                    <a:cubicBezTo>
                      <a:pt x="0" y="42"/>
                      <a:pt x="0" y="118"/>
                      <a:pt x="26" y="143"/>
                    </a:cubicBezTo>
                    <a:cubicBezTo>
                      <a:pt x="380" y="650"/>
                      <a:pt x="709" y="1156"/>
                      <a:pt x="1013" y="1687"/>
                    </a:cubicBezTo>
                    <a:cubicBezTo>
                      <a:pt x="1291" y="2193"/>
                      <a:pt x="1544" y="2725"/>
                      <a:pt x="1721" y="3282"/>
                    </a:cubicBezTo>
                    <a:cubicBezTo>
                      <a:pt x="1822" y="3535"/>
                      <a:pt x="1924" y="3788"/>
                      <a:pt x="2025" y="4066"/>
                    </a:cubicBezTo>
                    <a:cubicBezTo>
                      <a:pt x="2101" y="4319"/>
                      <a:pt x="2177" y="4598"/>
                      <a:pt x="2278" y="4851"/>
                    </a:cubicBezTo>
                    <a:cubicBezTo>
                      <a:pt x="2297" y="4928"/>
                      <a:pt x="2361" y="4961"/>
                      <a:pt x="2424" y="4961"/>
                    </a:cubicBezTo>
                    <a:cubicBezTo>
                      <a:pt x="2443" y="4961"/>
                      <a:pt x="2462" y="4958"/>
                      <a:pt x="2480" y="4952"/>
                    </a:cubicBezTo>
                    <a:lnTo>
                      <a:pt x="2582" y="4851"/>
                    </a:lnTo>
                    <a:lnTo>
                      <a:pt x="2582" y="4749"/>
                    </a:lnTo>
                    <a:cubicBezTo>
                      <a:pt x="2531" y="4547"/>
                      <a:pt x="2455" y="4319"/>
                      <a:pt x="2404" y="4117"/>
                    </a:cubicBezTo>
                    <a:cubicBezTo>
                      <a:pt x="2303" y="3914"/>
                      <a:pt x="2227" y="3712"/>
                      <a:pt x="2151" y="3484"/>
                    </a:cubicBezTo>
                    <a:cubicBezTo>
                      <a:pt x="1974" y="3079"/>
                      <a:pt x="1797" y="2674"/>
                      <a:pt x="1569" y="2269"/>
                    </a:cubicBezTo>
                    <a:cubicBezTo>
                      <a:pt x="1164" y="1459"/>
                      <a:pt x="684" y="700"/>
                      <a:pt x="152" y="17"/>
                    </a:cubicBezTo>
                    <a:cubicBezTo>
                      <a:pt x="142" y="6"/>
                      <a:pt x="127" y="0"/>
                      <a:pt x="113" y="0"/>
                    </a:cubicBezTo>
                    <a:close/>
                  </a:path>
                </a:pathLst>
              </a:custGeom>
              <a:solidFill>
                <a:srgbClr val="B8472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47"/>
              <p:cNvSpPr/>
              <p:nvPr/>
            </p:nvSpPr>
            <p:spPr>
              <a:xfrm>
                <a:off x="2541090" y="3573155"/>
                <a:ext cx="55816" cy="146021"/>
              </a:xfrm>
              <a:custGeom>
                <a:rect b="b" l="l" r="r" t="t"/>
                <a:pathLst>
                  <a:path extrusionOk="0" h="3312" w="1266">
                    <a:moveTo>
                      <a:pt x="557" y="1"/>
                    </a:moveTo>
                    <a:cubicBezTo>
                      <a:pt x="506" y="51"/>
                      <a:pt x="481" y="51"/>
                      <a:pt x="405" y="76"/>
                    </a:cubicBezTo>
                    <a:cubicBezTo>
                      <a:pt x="354" y="102"/>
                      <a:pt x="279" y="178"/>
                      <a:pt x="253" y="203"/>
                    </a:cubicBezTo>
                    <a:cubicBezTo>
                      <a:pt x="203" y="228"/>
                      <a:pt x="152" y="304"/>
                      <a:pt x="127" y="355"/>
                    </a:cubicBezTo>
                    <a:cubicBezTo>
                      <a:pt x="76" y="481"/>
                      <a:pt x="0" y="633"/>
                      <a:pt x="0" y="810"/>
                    </a:cubicBezTo>
                    <a:lnTo>
                      <a:pt x="0" y="1013"/>
                    </a:lnTo>
                    <a:cubicBezTo>
                      <a:pt x="0" y="1114"/>
                      <a:pt x="25" y="1241"/>
                      <a:pt x="25" y="1342"/>
                    </a:cubicBezTo>
                    <a:cubicBezTo>
                      <a:pt x="76" y="1570"/>
                      <a:pt x="101" y="1747"/>
                      <a:pt x="152" y="1975"/>
                    </a:cubicBezTo>
                    <a:lnTo>
                      <a:pt x="354" y="2633"/>
                    </a:lnTo>
                    <a:cubicBezTo>
                      <a:pt x="380" y="2734"/>
                      <a:pt x="405" y="2860"/>
                      <a:pt x="456" y="2962"/>
                    </a:cubicBezTo>
                    <a:lnTo>
                      <a:pt x="532" y="3240"/>
                    </a:lnTo>
                    <a:cubicBezTo>
                      <a:pt x="532" y="3276"/>
                      <a:pt x="570" y="3311"/>
                      <a:pt x="601" y="3311"/>
                    </a:cubicBezTo>
                    <a:cubicBezTo>
                      <a:pt x="614" y="3311"/>
                      <a:pt x="625" y="3305"/>
                      <a:pt x="633" y="3291"/>
                    </a:cubicBezTo>
                    <a:cubicBezTo>
                      <a:pt x="709" y="3291"/>
                      <a:pt x="734" y="3240"/>
                      <a:pt x="709" y="3215"/>
                    </a:cubicBezTo>
                    <a:cubicBezTo>
                      <a:pt x="658" y="3113"/>
                      <a:pt x="608" y="2987"/>
                      <a:pt x="582" y="2886"/>
                    </a:cubicBezTo>
                    <a:cubicBezTo>
                      <a:pt x="532" y="2784"/>
                      <a:pt x="506" y="2658"/>
                      <a:pt x="481" y="2582"/>
                    </a:cubicBezTo>
                    <a:lnTo>
                      <a:pt x="279" y="1899"/>
                    </a:lnTo>
                    <a:lnTo>
                      <a:pt x="279" y="1949"/>
                    </a:lnTo>
                    <a:lnTo>
                      <a:pt x="203" y="1367"/>
                    </a:lnTo>
                    <a:cubicBezTo>
                      <a:pt x="155" y="1224"/>
                      <a:pt x="152" y="1103"/>
                      <a:pt x="152" y="962"/>
                    </a:cubicBezTo>
                    <a:lnTo>
                      <a:pt x="152" y="962"/>
                    </a:lnTo>
                    <a:cubicBezTo>
                      <a:pt x="203" y="937"/>
                      <a:pt x="203" y="861"/>
                      <a:pt x="203" y="810"/>
                    </a:cubicBezTo>
                    <a:cubicBezTo>
                      <a:pt x="203" y="734"/>
                      <a:pt x="228" y="709"/>
                      <a:pt x="228" y="633"/>
                    </a:cubicBezTo>
                    <a:lnTo>
                      <a:pt x="329" y="456"/>
                    </a:lnTo>
                    <a:lnTo>
                      <a:pt x="405" y="355"/>
                    </a:lnTo>
                    <a:cubicBezTo>
                      <a:pt x="456" y="330"/>
                      <a:pt x="481" y="330"/>
                      <a:pt x="506" y="304"/>
                    </a:cubicBezTo>
                    <a:cubicBezTo>
                      <a:pt x="532" y="304"/>
                      <a:pt x="582" y="254"/>
                      <a:pt x="608" y="254"/>
                    </a:cubicBezTo>
                    <a:lnTo>
                      <a:pt x="759" y="254"/>
                    </a:lnTo>
                    <a:cubicBezTo>
                      <a:pt x="785" y="254"/>
                      <a:pt x="785" y="304"/>
                      <a:pt x="835" y="304"/>
                    </a:cubicBezTo>
                    <a:cubicBezTo>
                      <a:pt x="861" y="304"/>
                      <a:pt x="861" y="330"/>
                      <a:pt x="886" y="330"/>
                    </a:cubicBezTo>
                    <a:cubicBezTo>
                      <a:pt x="911" y="355"/>
                      <a:pt x="987" y="380"/>
                      <a:pt x="1012" y="431"/>
                    </a:cubicBezTo>
                    <a:cubicBezTo>
                      <a:pt x="1038" y="431"/>
                      <a:pt x="1088" y="456"/>
                      <a:pt x="1114" y="481"/>
                    </a:cubicBezTo>
                    <a:cubicBezTo>
                      <a:pt x="1126" y="494"/>
                      <a:pt x="1145" y="500"/>
                      <a:pt x="1168" y="500"/>
                    </a:cubicBezTo>
                    <a:cubicBezTo>
                      <a:pt x="1190" y="500"/>
                      <a:pt x="1215" y="494"/>
                      <a:pt x="1240" y="481"/>
                    </a:cubicBezTo>
                    <a:cubicBezTo>
                      <a:pt x="1266" y="431"/>
                      <a:pt x="1266" y="380"/>
                      <a:pt x="1240" y="355"/>
                    </a:cubicBezTo>
                    <a:cubicBezTo>
                      <a:pt x="1164" y="304"/>
                      <a:pt x="1114" y="228"/>
                      <a:pt x="1012" y="178"/>
                    </a:cubicBezTo>
                    <a:cubicBezTo>
                      <a:pt x="962" y="127"/>
                      <a:pt x="861" y="102"/>
                      <a:pt x="785" y="76"/>
                    </a:cubicBezTo>
                    <a:cubicBezTo>
                      <a:pt x="759" y="76"/>
                      <a:pt x="709" y="51"/>
                      <a:pt x="633" y="1"/>
                    </a:cubicBezTo>
                    <a:close/>
                  </a:path>
                </a:pathLst>
              </a:custGeom>
              <a:solidFill>
                <a:srgbClr val="B8472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47"/>
              <p:cNvSpPr/>
              <p:nvPr/>
            </p:nvSpPr>
            <p:spPr>
              <a:xfrm>
                <a:off x="2531037" y="3716928"/>
                <a:ext cx="141744" cy="621028"/>
              </a:xfrm>
              <a:custGeom>
                <a:rect b="b" l="l" r="r" t="t"/>
                <a:pathLst>
                  <a:path extrusionOk="0" h="14086" w="3215">
                    <a:moveTo>
                      <a:pt x="694" y="0"/>
                    </a:moveTo>
                    <a:cubicBezTo>
                      <a:pt x="667" y="0"/>
                      <a:pt x="640" y="8"/>
                      <a:pt x="608" y="30"/>
                    </a:cubicBezTo>
                    <a:lnTo>
                      <a:pt x="582" y="30"/>
                    </a:lnTo>
                    <a:cubicBezTo>
                      <a:pt x="507" y="30"/>
                      <a:pt x="456" y="55"/>
                      <a:pt x="380" y="105"/>
                    </a:cubicBezTo>
                    <a:cubicBezTo>
                      <a:pt x="304" y="131"/>
                      <a:pt x="228" y="232"/>
                      <a:pt x="203" y="283"/>
                    </a:cubicBezTo>
                    <a:cubicBezTo>
                      <a:pt x="127" y="384"/>
                      <a:pt x="102" y="485"/>
                      <a:pt x="76" y="612"/>
                    </a:cubicBezTo>
                    <a:cubicBezTo>
                      <a:pt x="51" y="738"/>
                      <a:pt x="0" y="865"/>
                      <a:pt x="0" y="1017"/>
                    </a:cubicBezTo>
                    <a:lnTo>
                      <a:pt x="0" y="1523"/>
                    </a:lnTo>
                    <a:cubicBezTo>
                      <a:pt x="0" y="1902"/>
                      <a:pt x="51" y="2282"/>
                      <a:pt x="102" y="2662"/>
                    </a:cubicBezTo>
                    <a:cubicBezTo>
                      <a:pt x="178" y="3041"/>
                      <a:pt x="253" y="3395"/>
                      <a:pt x="355" y="3775"/>
                    </a:cubicBezTo>
                    <a:cubicBezTo>
                      <a:pt x="456" y="4155"/>
                      <a:pt x="557" y="4484"/>
                      <a:pt x="684" y="4838"/>
                    </a:cubicBezTo>
                    <a:cubicBezTo>
                      <a:pt x="810" y="5192"/>
                      <a:pt x="886" y="5547"/>
                      <a:pt x="1013" y="5876"/>
                    </a:cubicBezTo>
                    <a:lnTo>
                      <a:pt x="1013" y="5850"/>
                    </a:lnTo>
                    <a:cubicBezTo>
                      <a:pt x="1240" y="6559"/>
                      <a:pt x="1392" y="7242"/>
                      <a:pt x="1569" y="7951"/>
                    </a:cubicBezTo>
                    <a:cubicBezTo>
                      <a:pt x="1721" y="8634"/>
                      <a:pt x="1848" y="9292"/>
                      <a:pt x="1974" y="10001"/>
                    </a:cubicBezTo>
                    <a:cubicBezTo>
                      <a:pt x="2101" y="10684"/>
                      <a:pt x="2253" y="11393"/>
                      <a:pt x="2455" y="12076"/>
                    </a:cubicBezTo>
                    <a:cubicBezTo>
                      <a:pt x="2531" y="12430"/>
                      <a:pt x="2632" y="12759"/>
                      <a:pt x="2734" y="13063"/>
                    </a:cubicBezTo>
                    <a:cubicBezTo>
                      <a:pt x="2759" y="13265"/>
                      <a:pt x="2835" y="13417"/>
                      <a:pt x="2885" y="13569"/>
                    </a:cubicBezTo>
                    <a:lnTo>
                      <a:pt x="2987" y="13848"/>
                    </a:lnTo>
                    <a:cubicBezTo>
                      <a:pt x="2987" y="13923"/>
                      <a:pt x="3012" y="13974"/>
                      <a:pt x="3037" y="14050"/>
                    </a:cubicBezTo>
                    <a:cubicBezTo>
                      <a:pt x="3037" y="14068"/>
                      <a:pt x="3075" y="14086"/>
                      <a:pt x="3106" y="14086"/>
                    </a:cubicBezTo>
                    <a:cubicBezTo>
                      <a:pt x="3119" y="14086"/>
                      <a:pt x="3131" y="14083"/>
                      <a:pt x="3139" y="14075"/>
                    </a:cubicBezTo>
                    <a:cubicBezTo>
                      <a:pt x="3164" y="14075"/>
                      <a:pt x="3214" y="14025"/>
                      <a:pt x="3164" y="13974"/>
                    </a:cubicBezTo>
                    <a:cubicBezTo>
                      <a:pt x="3139" y="13949"/>
                      <a:pt x="3139" y="13898"/>
                      <a:pt x="3113" y="13848"/>
                    </a:cubicBezTo>
                    <a:cubicBezTo>
                      <a:pt x="3113" y="13822"/>
                      <a:pt x="3088" y="13797"/>
                      <a:pt x="3088" y="13772"/>
                    </a:cubicBezTo>
                    <a:cubicBezTo>
                      <a:pt x="3037" y="13696"/>
                      <a:pt x="3012" y="13594"/>
                      <a:pt x="2987" y="13544"/>
                    </a:cubicBezTo>
                    <a:cubicBezTo>
                      <a:pt x="2911" y="13341"/>
                      <a:pt x="2885" y="13190"/>
                      <a:pt x="2835" y="13038"/>
                    </a:cubicBezTo>
                    <a:cubicBezTo>
                      <a:pt x="2607" y="12304"/>
                      <a:pt x="2455" y="11570"/>
                      <a:pt x="2278" y="10861"/>
                    </a:cubicBezTo>
                    <a:cubicBezTo>
                      <a:pt x="2126" y="10127"/>
                      <a:pt x="2000" y="9393"/>
                      <a:pt x="1873" y="8659"/>
                    </a:cubicBezTo>
                    <a:cubicBezTo>
                      <a:pt x="1747" y="7926"/>
                      <a:pt x="1595" y="7192"/>
                      <a:pt x="1392" y="6458"/>
                    </a:cubicBezTo>
                    <a:cubicBezTo>
                      <a:pt x="1316" y="6103"/>
                      <a:pt x="1215" y="5749"/>
                      <a:pt x="1089" y="5420"/>
                    </a:cubicBezTo>
                    <a:cubicBezTo>
                      <a:pt x="962" y="5066"/>
                      <a:pt x="836" y="4686"/>
                      <a:pt x="734" y="4332"/>
                    </a:cubicBezTo>
                    <a:cubicBezTo>
                      <a:pt x="456" y="3421"/>
                      <a:pt x="203" y="2484"/>
                      <a:pt x="178" y="1523"/>
                    </a:cubicBezTo>
                    <a:cubicBezTo>
                      <a:pt x="178" y="1244"/>
                      <a:pt x="178" y="915"/>
                      <a:pt x="228" y="637"/>
                    </a:cubicBezTo>
                    <a:lnTo>
                      <a:pt x="228" y="662"/>
                    </a:lnTo>
                    <a:lnTo>
                      <a:pt x="329" y="384"/>
                    </a:lnTo>
                    <a:cubicBezTo>
                      <a:pt x="329" y="359"/>
                      <a:pt x="355" y="333"/>
                      <a:pt x="380" y="283"/>
                    </a:cubicBezTo>
                    <a:lnTo>
                      <a:pt x="456" y="232"/>
                    </a:lnTo>
                    <a:cubicBezTo>
                      <a:pt x="481" y="207"/>
                      <a:pt x="481" y="207"/>
                      <a:pt x="507" y="207"/>
                    </a:cubicBezTo>
                    <a:lnTo>
                      <a:pt x="633" y="207"/>
                    </a:lnTo>
                    <a:cubicBezTo>
                      <a:pt x="684" y="207"/>
                      <a:pt x="709" y="232"/>
                      <a:pt x="734" y="232"/>
                    </a:cubicBezTo>
                    <a:cubicBezTo>
                      <a:pt x="810" y="257"/>
                      <a:pt x="861" y="283"/>
                      <a:pt x="937" y="359"/>
                    </a:cubicBezTo>
                    <a:cubicBezTo>
                      <a:pt x="1063" y="485"/>
                      <a:pt x="1139" y="612"/>
                      <a:pt x="1240" y="738"/>
                    </a:cubicBezTo>
                    <a:cubicBezTo>
                      <a:pt x="1253" y="751"/>
                      <a:pt x="1278" y="757"/>
                      <a:pt x="1304" y="757"/>
                    </a:cubicBezTo>
                    <a:cubicBezTo>
                      <a:pt x="1329" y="757"/>
                      <a:pt x="1354" y="751"/>
                      <a:pt x="1367" y="738"/>
                    </a:cubicBezTo>
                    <a:cubicBezTo>
                      <a:pt x="1392" y="713"/>
                      <a:pt x="1392" y="637"/>
                      <a:pt x="1367" y="612"/>
                    </a:cubicBezTo>
                    <a:cubicBezTo>
                      <a:pt x="1266" y="485"/>
                      <a:pt x="1190" y="359"/>
                      <a:pt x="1063" y="232"/>
                    </a:cubicBezTo>
                    <a:cubicBezTo>
                      <a:pt x="987" y="156"/>
                      <a:pt x="886" y="80"/>
                      <a:pt x="810" y="30"/>
                    </a:cubicBezTo>
                    <a:cubicBezTo>
                      <a:pt x="766" y="15"/>
                      <a:pt x="731" y="0"/>
                      <a:pt x="694" y="0"/>
                    </a:cubicBezTo>
                    <a:close/>
                  </a:path>
                </a:pathLst>
              </a:custGeom>
              <a:solidFill>
                <a:srgbClr val="B8472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47"/>
              <p:cNvSpPr/>
              <p:nvPr/>
            </p:nvSpPr>
            <p:spPr>
              <a:xfrm>
                <a:off x="3167012" y="4440109"/>
                <a:ext cx="44" cy="44"/>
              </a:xfrm>
              <a:custGeom>
                <a:rect b="b" l="l" r="r" t="t"/>
                <a:pathLst>
                  <a:path extrusionOk="0" h="1" w="1">
                    <a:moveTo>
                      <a:pt x="1" y="1"/>
                    </a:moveTo>
                    <a:lnTo>
                      <a:pt x="1" y="1"/>
                    </a:lnTo>
                    <a:lnTo>
                      <a:pt x="1" y="1"/>
                    </a:lnTo>
                    <a:close/>
                  </a:path>
                </a:pathLst>
              </a:custGeom>
              <a:solidFill>
                <a:srgbClr val="293B6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47"/>
              <p:cNvSpPr/>
              <p:nvPr/>
            </p:nvSpPr>
            <p:spPr>
              <a:xfrm>
                <a:off x="1698649" y="3550847"/>
                <a:ext cx="555723" cy="936154"/>
              </a:xfrm>
              <a:custGeom>
                <a:rect b="b" l="l" r="r" t="t"/>
                <a:pathLst>
                  <a:path extrusionOk="0" h="21234" w="12605">
                    <a:moveTo>
                      <a:pt x="10630" y="0"/>
                    </a:moveTo>
                    <a:cubicBezTo>
                      <a:pt x="10529" y="0"/>
                      <a:pt x="10402" y="51"/>
                      <a:pt x="10276" y="76"/>
                    </a:cubicBezTo>
                    <a:cubicBezTo>
                      <a:pt x="10048" y="127"/>
                      <a:pt x="9846" y="228"/>
                      <a:pt x="9592" y="355"/>
                    </a:cubicBezTo>
                    <a:cubicBezTo>
                      <a:pt x="9466" y="405"/>
                      <a:pt x="9365" y="481"/>
                      <a:pt x="9263" y="582"/>
                    </a:cubicBezTo>
                    <a:cubicBezTo>
                      <a:pt x="9213" y="608"/>
                      <a:pt x="9162" y="633"/>
                      <a:pt x="9137" y="658"/>
                    </a:cubicBezTo>
                    <a:cubicBezTo>
                      <a:pt x="9112" y="633"/>
                      <a:pt x="9086" y="633"/>
                      <a:pt x="9010" y="633"/>
                    </a:cubicBezTo>
                    <a:lnTo>
                      <a:pt x="8985" y="633"/>
                    </a:lnTo>
                    <a:cubicBezTo>
                      <a:pt x="8783" y="658"/>
                      <a:pt x="8605" y="734"/>
                      <a:pt x="8428" y="836"/>
                    </a:cubicBezTo>
                    <a:cubicBezTo>
                      <a:pt x="8251" y="886"/>
                      <a:pt x="8099" y="987"/>
                      <a:pt x="7947" y="1089"/>
                    </a:cubicBezTo>
                    <a:lnTo>
                      <a:pt x="7897" y="1114"/>
                    </a:lnTo>
                    <a:cubicBezTo>
                      <a:pt x="7644" y="1266"/>
                      <a:pt x="7365" y="1443"/>
                      <a:pt x="7112" y="1620"/>
                    </a:cubicBezTo>
                    <a:cubicBezTo>
                      <a:pt x="6631" y="1974"/>
                      <a:pt x="6176" y="2379"/>
                      <a:pt x="5695" y="2885"/>
                    </a:cubicBezTo>
                    <a:cubicBezTo>
                      <a:pt x="4809" y="3797"/>
                      <a:pt x="3999" y="4910"/>
                      <a:pt x="3266" y="6201"/>
                    </a:cubicBezTo>
                    <a:cubicBezTo>
                      <a:pt x="2557" y="7441"/>
                      <a:pt x="1950" y="8782"/>
                      <a:pt x="1494" y="10174"/>
                    </a:cubicBezTo>
                    <a:cubicBezTo>
                      <a:pt x="1013" y="11515"/>
                      <a:pt x="659" y="12882"/>
                      <a:pt x="482" y="14274"/>
                    </a:cubicBezTo>
                    <a:cubicBezTo>
                      <a:pt x="305" y="15362"/>
                      <a:pt x="229" y="16374"/>
                      <a:pt x="254" y="17311"/>
                    </a:cubicBezTo>
                    <a:cubicBezTo>
                      <a:pt x="229" y="17311"/>
                      <a:pt x="203" y="17311"/>
                      <a:pt x="153" y="17336"/>
                    </a:cubicBezTo>
                    <a:cubicBezTo>
                      <a:pt x="102" y="17387"/>
                      <a:pt x="26" y="17437"/>
                      <a:pt x="26" y="17513"/>
                    </a:cubicBezTo>
                    <a:cubicBezTo>
                      <a:pt x="1" y="17564"/>
                      <a:pt x="26" y="17640"/>
                      <a:pt x="26" y="17665"/>
                    </a:cubicBezTo>
                    <a:cubicBezTo>
                      <a:pt x="127" y="17817"/>
                      <a:pt x="203" y="17944"/>
                      <a:pt x="279" y="18070"/>
                    </a:cubicBezTo>
                    <a:lnTo>
                      <a:pt x="279" y="18095"/>
                    </a:lnTo>
                    <a:cubicBezTo>
                      <a:pt x="279" y="18171"/>
                      <a:pt x="355" y="18273"/>
                      <a:pt x="456" y="18298"/>
                    </a:cubicBezTo>
                    <a:cubicBezTo>
                      <a:pt x="507" y="18399"/>
                      <a:pt x="608" y="18475"/>
                      <a:pt x="659" y="18576"/>
                    </a:cubicBezTo>
                    <a:cubicBezTo>
                      <a:pt x="887" y="18855"/>
                      <a:pt x="1140" y="19108"/>
                      <a:pt x="1418" y="19361"/>
                    </a:cubicBezTo>
                    <a:cubicBezTo>
                      <a:pt x="1950" y="19842"/>
                      <a:pt x="2557" y="20221"/>
                      <a:pt x="3215" y="20500"/>
                    </a:cubicBezTo>
                    <a:cubicBezTo>
                      <a:pt x="3848" y="20753"/>
                      <a:pt x="4556" y="20930"/>
                      <a:pt x="5214" y="20930"/>
                    </a:cubicBezTo>
                    <a:cubicBezTo>
                      <a:pt x="5948" y="20930"/>
                      <a:pt x="6631" y="20753"/>
                      <a:pt x="7264" y="20449"/>
                    </a:cubicBezTo>
                    <a:lnTo>
                      <a:pt x="7365" y="20424"/>
                    </a:lnTo>
                    <a:lnTo>
                      <a:pt x="7365" y="20424"/>
                    </a:lnTo>
                    <a:cubicBezTo>
                      <a:pt x="7239" y="20550"/>
                      <a:pt x="7087" y="20677"/>
                      <a:pt x="6960" y="20803"/>
                    </a:cubicBezTo>
                    <a:cubicBezTo>
                      <a:pt x="6885" y="20854"/>
                      <a:pt x="6859" y="20879"/>
                      <a:pt x="6859" y="20955"/>
                    </a:cubicBezTo>
                    <a:cubicBezTo>
                      <a:pt x="6859" y="21006"/>
                      <a:pt x="6859" y="21082"/>
                      <a:pt x="6935" y="21132"/>
                    </a:cubicBezTo>
                    <a:cubicBezTo>
                      <a:pt x="6960" y="21208"/>
                      <a:pt x="7062" y="21234"/>
                      <a:pt x="7112" y="21234"/>
                    </a:cubicBezTo>
                    <a:cubicBezTo>
                      <a:pt x="7188" y="21234"/>
                      <a:pt x="7214" y="21208"/>
                      <a:pt x="7264" y="21183"/>
                    </a:cubicBezTo>
                    <a:cubicBezTo>
                      <a:pt x="7593" y="20854"/>
                      <a:pt x="7947" y="20550"/>
                      <a:pt x="8226" y="20196"/>
                    </a:cubicBezTo>
                    <a:cubicBezTo>
                      <a:pt x="8454" y="19918"/>
                      <a:pt x="8656" y="19614"/>
                      <a:pt x="8859" y="19285"/>
                    </a:cubicBezTo>
                    <a:cubicBezTo>
                      <a:pt x="9213" y="18677"/>
                      <a:pt x="9517" y="17969"/>
                      <a:pt x="9795" y="17184"/>
                    </a:cubicBezTo>
                    <a:cubicBezTo>
                      <a:pt x="10099" y="16374"/>
                      <a:pt x="10276" y="15514"/>
                      <a:pt x="10402" y="14881"/>
                    </a:cubicBezTo>
                    <a:cubicBezTo>
                      <a:pt x="10554" y="14173"/>
                      <a:pt x="10681" y="13489"/>
                      <a:pt x="10807" y="12831"/>
                    </a:cubicBezTo>
                    <a:lnTo>
                      <a:pt x="10883" y="12528"/>
                    </a:lnTo>
                    <a:cubicBezTo>
                      <a:pt x="11010" y="11895"/>
                      <a:pt x="11136" y="11186"/>
                      <a:pt x="11288" y="10478"/>
                    </a:cubicBezTo>
                    <a:lnTo>
                      <a:pt x="11288" y="10478"/>
                    </a:lnTo>
                    <a:lnTo>
                      <a:pt x="11263" y="10554"/>
                    </a:lnTo>
                    <a:cubicBezTo>
                      <a:pt x="11313" y="10326"/>
                      <a:pt x="11364" y="10098"/>
                      <a:pt x="11415" y="9921"/>
                    </a:cubicBezTo>
                    <a:cubicBezTo>
                      <a:pt x="11440" y="9744"/>
                      <a:pt x="11516" y="9617"/>
                      <a:pt x="11541" y="9465"/>
                    </a:cubicBezTo>
                    <a:lnTo>
                      <a:pt x="11566" y="9339"/>
                    </a:lnTo>
                    <a:cubicBezTo>
                      <a:pt x="11769" y="8782"/>
                      <a:pt x="11921" y="8276"/>
                      <a:pt x="12047" y="7770"/>
                    </a:cubicBezTo>
                    <a:cubicBezTo>
                      <a:pt x="12250" y="7061"/>
                      <a:pt x="12402" y="6504"/>
                      <a:pt x="12452" y="5998"/>
                    </a:cubicBezTo>
                    <a:cubicBezTo>
                      <a:pt x="12528" y="5695"/>
                      <a:pt x="12553" y="5442"/>
                      <a:pt x="12553" y="5239"/>
                    </a:cubicBezTo>
                    <a:cubicBezTo>
                      <a:pt x="12604" y="4986"/>
                      <a:pt x="12553" y="4758"/>
                      <a:pt x="12528" y="4556"/>
                    </a:cubicBezTo>
                    <a:cubicBezTo>
                      <a:pt x="12503" y="4379"/>
                      <a:pt x="12427" y="4227"/>
                      <a:pt x="12326" y="4100"/>
                    </a:cubicBezTo>
                    <a:cubicBezTo>
                      <a:pt x="12250" y="3974"/>
                      <a:pt x="12073" y="3872"/>
                      <a:pt x="11921" y="3847"/>
                    </a:cubicBezTo>
                    <a:lnTo>
                      <a:pt x="11744" y="3847"/>
                    </a:lnTo>
                    <a:cubicBezTo>
                      <a:pt x="11794" y="3619"/>
                      <a:pt x="11895" y="3366"/>
                      <a:pt x="11946" y="3113"/>
                    </a:cubicBezTo>
                    <a:cubicBezTo>
                      <a:pt x="12047" y="2835"/>
                      <a:pt x="12123" y="2531"/>
                      <a:pt x="12149" y="2329"/>
                    </a:cubicBezTo>
                    <a:cubicBezTo>
                      <a:pt x="12174" y="2126"/>
                      <a:pt x="12250" y="1848"/>
                      <a:pt x="12250" y="1595"/>
                    </a:cubicBezTo>
                    <a:cubicBezTo>
                      <a:pt x="12250" y="1494"/>
                      <a:pt x="12250" y="1392"/>
                      <a:pt x="12199" y="1266"/>
                    </a:cubicBezTo>
                    <a:cubicBezTo>
                      <a:pt x="12174" y="1190"/>
                      <a:pt x="12149" y="1063"/>
                      <a:pt x="12073" y="987"/>
                    </a:cubicBezTo>
                    <a:cubicBezTo>
                      <a:pt x="12022" y="886"/>
                      <a:pt x="11921" y="861"/>
                      <a:pt x="11870" y="836"/>
                    </a:cubicBezTo>
                    <a:cubicBezTo>
                      <a:pt x="11794" y="810"/>
                      <a:pt x="11744" y="810"/>
                      <a:pt x="11668" y="810"/>
                    </a:cubicBezTo>
                    <a:lnTo>
                      <a:pt x="11541" y="810"/>
                    </a:lnTo>
                    <a:cubicBezTo>
                      <a:pt x="11440" y="810"/>
                      <a:pt x="11389" y="836"/>
                      <a:pt x="11288" y="886"/>
                    </a:cubicBezTo>
                    <a:cubicBezTo>
                      <a:pt x="11313" y="760"/>
                      <a:pt x="11313" y="684"/>
                      <a:pt x="11313" y="557"/>
                    </a:cubicBezTo>
                    <a:cubicBezTo>
                      <a:pt x="11313" y="329"/>
                      <a:pt x="11162" y="127"/>
                      <a:pt x="10984" y="76"/>
                    </a:cubicBezTo>
                    <a:cubicBezTo>
                      <a:pt x="10833" y="51"/>
                      <a:pt x="10731" y="0"/>
                      <a:pt x="10630" y="0"/>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47"/>
              <p:cNvSpPr/>
              <p:nvPr/>
            </p:nvSpPr>
            <p:spPr>
              <a:xfrm>
                <a:off x="2527687" y="3544145"/>
                <a:ext cx="554577" cy="936154"/>
              </a:xfrm>
              <a:custGeom>
                <a:rect b="b" l="l" r="r" t="t"/>
                <a:pathLst>
                  <a:path extrusionOk="0" h="21234" w="12579">
                    <a:moveTo>
                      <a:pt x="1949" y="1"/>
                    </a:moveTo>
                    <a:cubicBezTo>
                      <a:pt x="1848" y="1"/>
                      <a:pt x="1772" y="26"/>
                      <a:pt x="1595" y="76"/>
                    </a:cubicBezTo>
                    <a:cubicBezTo>
                      <a:pt x="1418" y="127"/>
                      <a:pt x="1266" y="330"/>
                      <a:pt x="1266" y="532"/>
                    </a:cubicBezTo>
                    <a:cubicBezTo>
                      <a:pt x="1266" y="659"/>
                      <a:pt x="1266" y="760"/>
                      <a:pt x="1291" y="886"/>
                    </a:cubicBezTo>
                    <a:cubicBezTo>
                      <a:pt x="1190" y="836"/>
                      <a:pt x="1139" y="785"/>
                      <a:pt x="1038" y="785"/>
                    </a:cubicBezTo>
                    <a:lnTo>
                      <a:pt x="912" y="785"/>
                    </a:lnTo>
                    <a:cubicBezTo>
                      <a:pt x="836" y="785"/>
                      <a:pt x="785" y="785"/>
                      <a:pt x="709" y="836"/>
                    </a:cubicBezTo>
                    <a:cubicBezTo>
                      <a:pt x="658" y="861"/>
                      <a:pt x="557" y="886"/>
                      <a:pt x="507" y="988"/>
                    </a:cubicBezTo>
                    <a:cubicBezTo>
                      <a:pt x="431" y="1038"/>
                      <a:pt x="405" y="1165"/>
                      <a:pt x="380" y="1266"/>
                    </a:cubicBezTo>
                    <a:cubicBezTo>
                      <a:pt x="329" y="1392"/>
                      <a:pt x="329" y="1494"/>
                      <a:pt x="329" y="1595"/>
                    </a:cubicBezTo>
                    <a:cubicBezTo>
                      <a:pt x="329" y="1848"/>
                      <a:pt x="405" y="2126"/>
                      <a:pt x="431" y="2304"/>
                    </a:cubicBezTo>
                    <a:cubicBezTo>
                      <a:pt x="456" y="2531"/>
                      <a:pt x="532" y="2810"/>
                      <a:pt x="633" y="3113"/>
                    </a:cubicBezTo>
                    <a:cubicBezTo>
                      <a:pt x="684" y="3366"/>
                      <a:pt x="785" y="3620"/>
                      <a:pt x="836" y="3822"/>
                    </a:cubicBezTo>
                    <a:lnTo>
                      <a:pt x="658" y="3822"/>
                    </a:lnTo>
                    <a:cubicBezTo>
                      <a:pt x="507" y="3873"/>
                      <a:pt x="329" y="3949"/>
                      <a:pt x="254" y="4075"/>
                    </a:cubicBezTo>
                    <a:cubicBezTo>
                      <a:pt x="152" y="4202"/>
                      <a:pt x="76" y="4379"/>
                      <a:pt x="51" y="4556"/>
                    </a:cubicBezTo>
                    <a:cubicBezTo>
                      <a:pt x="26" y="4758"/>
                      <a:pt x="0" y="4961"/>
                      <a:pt x="26" y="5214"/>
                    </a:cubicBezTo>
                    <a:cubicBezTo>
                      <a:pt x="26" y="5442"/>
                      <a:pt x="51" y="5695"/>
                      <a:pt x="127" y="5973"/>
                    </a:cubicBezTo>
                    <a:cubicBezTo>
                      <a:pt x="178" y="6479"/>
                      <a:pt x="329" y="7061"/>
                      <a:pt x="532" y="7745"/>
                    </a:cubicBezTo>
                    <a:cubicBezTo>
                      <a:pt x="658" y="8251"/>
                      <a:pt x="810" y="8757"/>
                      <a:pt x="1013" y="9339"/>
                    </a:cubicBezTo>
                    <a:lnTo>
                      <a:pt x="1038" y="9466"/>
                    </a:lnTo>
                    <a:cubicBezTo>
                      <a:pt x="1063" y="9617"/>
                      <a:pt x="1139" y="9744"/>
                      <a:pt x="1165" y="9896"/>
                    </a:cubicBezTo>
                    <a:cubicBezTo>
                      <a:pt x="1215" y="10098"/>
                      <a:pt x="1266" y="10326"/>
                      <a:pt x="1316" y="10529"/>
                    </a:cubicBezTo>
                    <a:lnTo>
                      <a:pt x="1291" y="10478"/>
                    </a:lnTo>
                    <a:lnTo>
                      <a:pt x="1291" y="10478"/>
                    </a:lnTo>
                    <a:cubicBezTo>
                      <a:pt x="1443" y="11161"/>
                      <a:pt x="1570" y="11895"/>
                      <a:pt x="1696" y="12528"/>
                    </a:cubicBezTo>
                    <a:lnTo>
                      <a:pt x="1772" y="12806"/>
                    </a:lnTo>
                    <a:cubicBezTo>
                      <a:pt x="1899" y="13490"/>
                      <a:pt x="2025" y="14173"/>
                      <a:pt x="2177" y="14881"/>
                    </a:cubicBezTo>
                    <a:cubicBezTo>
                      <a:pt x="2303" y="15514"/>
                      <a:pt x="2481" y="16349"/>
                      <a:pt x="2784" y="17184"/>
                    </a:cubicBezTo>
                    <a:cubicBezTo>
                      <a:pt x="3063" y="17969"/>
                      <a:pt x="3366" y="18678"/>
                      <a:pt x="3721" y="19260"/>
                    </a:cubicBezTo>
                    <a:cubicBezTo>
                      <a:pt x="3923" y="19614"/>
                      <a:pt x="4126" y="19892"/>
                      <a:pt x="4353" y="20196"/>
                    </a:cubicBezTo>
                    <a:cubicBezTo>
                      <a:pt x="4632" y="20525"/>
                      <a:pt x="4986" y="20854"/>
                      <a:pt x="5315" y="21158"/>
                    </a:cubicBezTo>
                    <a:cubicBezTo>
                      <a:pt x="5366" y="21208"/>
                      <a:pt x="5391" y="21234"/>
                      <a:pt x="5467" y="21234"/>
                    </a:cubicBezTo>
                    <a:cubicBezTo>
                      <a:pt x="5518" y="21234"/>
                      <a:pt x="5619" y="21208"/>
                      <a:pt x="5644" y="21132"/>
                    </a:cubicBezTo>
                    <a:cubicBezTo>
                      <a:pt x="5720" y="21082"/>
                      <a:pt x="5720" y="21006"/>
                      <a:pt x="5720" y="20955"/>
                    </a:cubicBezTo>
                    <a:cubicBezTo>
                      <a:pt x="5720" y="20879"/>
                      <a:pt x="5695" y="20854"/>
                      <a:pt x="5619" y="20778"/>
                    </a:cubicBezTo>
                    <a:cubicBezTo>
                      <a:pt x="5492" y="20652"/>
                      <a:pt x="5340" y="20525"/>
                      <a:pt x="5214" y="20399"/>
                    </a:cubicBezTo>
                    <a:lnTo>
                      <a:pt x="5214" y="20399"/>
                    </a:lnTo>
                    <a:lnTo>
                      <a:pt x="5315" y="20449"/>
                    </a:lnTo>
                    <a:cubicBezTo>
                      <a:pt x="5948" y="20753"/>
                      <a:pt x="6631" y="20905"/>
                      <a:pt x="7365" y="20905"/>
                    </a:cubicBezTo>
                    <a:cubicBezTo>
                      <a:pt x="8023" y="20905"/>
                      <a:pt x="8732" y="20753"/>
                      <a:pt x="9364" y="20500"/>
                    </a:cubicBezTo>
                    <a:cubicBezTo>
                      <a:pt x="10022" y="20221"/>
                      <a:pt x="10630" y="19842"/>
                      <a:pt x="11161" y="19361"/>
                    </a:cubicBezTo>
                    <a:cubicBezTo>
                      <a:pt x="11440" y="19108"/>
                      <a:pt x="11693" y="18855"/>
                      <a:pt x="11920" y="18576"/>
                    </a:cubicBezTo>
                    <a:cubicBezTo>
                      <a:pt x="11971" y="18475"/>
                      <a:pt x="12072" y="18374"/>
                      <a:pt x="12148" y="18298"/>
                    </a:cubicBezTo>
                    <a:cubicBezTo>
                      <a:pt x="12224" y="18247"/>
                      <a:pt x="12300" y="18171"/>
                      <a:pt x="12300" y="18096"/>
                    </a:cubicBezTo>
                    <a:lnTo>
                      <a:pt x="12300" y="18070"/>
                    </a:lnTo>
                    <a:cubicBezTo>
                      <a:pt x="12401" y="17944"/>
                      <a:pt x="12452" y="17792"/>
                      <a:pt x="12553" y="17665"/>
                    </a:cubicBezTo>
                    <a:cubicBezTo>
                      <a:pt x="12553" y="17615"/>
                      <a:pt x="12578" y="17564"/>
                      <a:pt x="12553" y="17488"/>
                    </a:cubicBezTo>
                    <a:cubicBezTo>
                      <a:pt x="12553" y="17438"/>
                      <a:pt x="12477" y="17362"/>
                      <a:pt x="12427" y="17336"/>
                    </a:cubicBezTo>
                    <a:cubicBezTo>
                      <a:pt x="12401" y="17311"/>
                      <a:pt x="12351" y="17311"/>
                      <a:pt x="12325" y="17311"/>
                    </a:cubicBezTo>
                    <a:cubicBezTo>
                      <a:pt x="12351" y="16349"/>
                      <a:pt x="12275" y="15337"/>
                      <a:pt x="12098" y="14274"/>
                    </a:cubicBezTo>
                    <a:cubicBezTo>
                      <a:pt x="11920" y="12882"/>
                      <a:pt x="11566" y="11516"/>
                      <a:pt x="11085" y="10149"/>
                    </a:cubicBezTo>
                    <a:cubicBezTo>
                      <a:pt x="10630" y="8757"/>
                      <a:pt x="10022" y="7441"/>
                      <a:pt x="9314" y="6201"/>
                    </a:cubicBezTo>
                    <a:cubicBezTo>
                      <a:pt x="8605" y="4910"/>
                      <a:pt x="7770" y="3797"/>
                      <a:pt x="6884" y="2886"/>
                    </a:cubicBezTo>
                    <a:cubicBezTo>
                      <a:pt x="6403" y="2379"/>
                      <a:pt x="5948" y="1975"/>
                      <a:pt x="5467" y="1620"/>
                    </a:cubicBezTo>
                    <a:cubicBezTo>
                      <a:pt x="5214" y="1418"/>
                      <a:pt x="4936" y="1266"/>
                      <a:pt x="4682" y="1114"/>
                    </a:cubicBezTo>
                    <a:lnTo>
                      <a:pt x="4632" y="1089"/>
                    </a:lnTo>
                    <a:cubicBezTo>
                      <a:pt x="4480" y="988"/>
                      <a:pt x="4328" y="886"/>
                      <a:pt x="4176" y="810"/>
                    </a:cubicBezTo>
                    <a:cubicBezTo>
                      <a:pt x="3974" y="734"/>
                      <a:pt x="3797" y="659"/>
                      <a:pt x="3594" y="633"/>
                    </a:cubicBezTo>
                    <a:lnTo>
                      <a:pt x="3569" y="633"/>
                    </a:lnTo>
                    <a:cubicBezTo>
                      <a:pt x="3493" y="633"/>
                      <a:pt x="3468" y="633"/>
                      <a:pt x="3442" y="659"/>
                    </a:cubicBezTo>
                    <a:cubicBezTo>
                      <a:pt x="3417" y="633"/>
                      <a:pt x="3366" y="608"/>
                      <a:pt x="3316" y="557"/>
                    </a:cubicBezTo>
                    <a:cubicBezTo>
                      <a:pt x="3215" y="481"/>
                      <a:pt x="3113" y="405"/>
                      <a:pt x="2987" y="355"/>
                    </a:cubicBezTo>
                    <a:cubicBezTo>
                      <a:pt x="2734" y="228"/>
                      <a:pt x="2531" y="127"/>
                      <a:pt x="2303" y="76"/>
                    </a:cubicBezTo>
                    <a:cubicBezTo>
                      <a:pt x="2177" y="26"/>
                      <a:pt x="2050" y="1"/>
                      <a:pt x="1949" y="1"/>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47"/>
              <p:cNvSpPr/>
              <p:nvPr/>
            </p:nvSpPr>
            <p:spPr>
              <a:xfrm>
                <a:off x="1362829" y="4289503"/>
                <a:ext cx="727502" cy="749810"/>
              </a:xfrm>
              <a:custGeom>
                <a:rect b="b" l="l" r="r" t="t"/>
                <a:pathLst>
                  <a:path extrusionOk="0" h="17007" w="16501">
                    <a:moveTo>
                      <a:pt x="7618" y="0"/>
                    </a:moveTo>
                    <a:cubicBezTo>
                      <a:pt x="5694" y="2910"/>
                      <a:pt x="3720" y="6276"/>
                      <a:pt x="1670" y="10275"/>
                    </a:cubicBezTo>
                    <a:cubicBezTo>
                      <a:pt x="1139" y="11313"/>
                      <a:pt x="608" y="12350"/>
                      <a:pt x="25" y="13540"/>
                    </a:cubicBezTo>
                    <a:cubicBezTo>
                      <a:pt x="0" y="13616"/>
                      <a:pt x="0" y="13717"/>
                      <a:pt x="25" y="13793"/>
                    </a:cubicBezTo>
                    <a:cubicBezTo>
                      <a:pt x="25" y="13818"/>
                      <a:pt x="51" y="13869"/>
                      <a:pt x="101" y="13869"/>
                    </a:cubicBezTo>
                    <a:cubicBezTo>
                      <a:pt x="633" y="14324"/>
                      <a:pt x="1190" y="14729"/>
                      <a:pt x="1822" y="15083"/>
                    </a:cubicBezTo>
                    <a:cubicBezTo>
                      <a:pt x="2430" y="15438"/>
                      <a:pt x="3138" y="15741"/>
                      <a:pt x="3847" y="16020"/>
                    </a:cubicBezTo>
                    <a:cubicBezTo>
                      <a:pt x="5239" y="16577"/>
                      <a:pt x="6757" y="16880"/>
                      <a:pt x="8377" y="16982"/>
                    </a:cubicBezTo>
                    <a:cubicBezTo>
                      <a:pt x="8731" y="17007"/>
                      <a:pt x="9086" y="17007"/>
                      <a:pt x="9415" y="17007"/>
                    </a:cubicBezTo>
                    <a:cubicBezTo>
                      <a:pt x="10250" y="17007"/>
                      <a:pt x="11034" y="16956"/>
                      <a:pt x="11819" y="16830"/>
                    </a:cubicBezTo>
                    <a:cubicBezTo>
                      <a:pt x="12831" y="16653"/>
                      <a:pt x="13818" y="16374"/>
                      <a:pt x="14679" y="15969"/>
                    </a:cubicBezTo>
                    <a:cubicBezTo>
                      <a:pt x="14704" y="15969"/>
                      <a:pt x="14729" y="15995"/>
                      <a:pt x="14780" y="15995"/>
                    </a:cubicBezTo>
                    <a:cubicBezTo>
                      <a:pt x="14831" y="15995"/>
                      <a:pt x="14906" y="15969"/>
                      <a:pt x="14932" y="15944"/>
                    </a:cubicBezTo>
                    <a:cubicBezTo>
                      <a:pt x="14957" y="15893"/>
                      <a:pt x="14982" y="15868"/>
                      <a:pt x="14982" y="15843"/>
                    </a:cubicBezTo>
                    <a:cubicBezTo>
                      <a:pt x="15058" y="15817"/>
                      <a:pt x="15084" y="15767"/>
                      <a:pt x="15109" y="15716"/>
                    </a:cubicBezTo>
                    <a:cubicBezTo>
                      <a:pt x="15160" y="15640"/>
                      <a:pt x="15109" y="15590"/>
                      <a:pt x="15084" y="15514"/>
                    </a:cubicBezTo>
                    <a:cubicBezTo>
                      <a:pt x="15058" y="15488"/>
                      <a:pt x="15058" y="15463"/>
                      <a:pt x="15033" y="15463"/>
                    </a:cubicBezTo>
                    <a:cubicBezTo>
                      <a:pt x="15134" y="13818"/>
                      <a:pt x="15362" y="12173"/>
                      <a:pt x="15615" y="10250"/>
                    </a:cubicBezTo>
                    <a:lnTo>
                      <a:pt x="15615" y="10199"/>
                    </a:lnTo>
                    <a:cubicBezTo>
                      <a:pt x="15716" y="9617"/>
                      <a:pt x="15767" y="9010"/>
                      <a:pt x="15868" y="8402"/>
                    </a:cubicBezTo>
                    <a:lnTo>
                      <a:pt x="15868" y="8352"/>
                    </a:lnTo>
                    <a:cubicBezTo>
                      <a:pt x="16096" y="6605"/>
                      <a:pt x="16374" y="4606"/>
                      <a:pt x="16501" y="2607"/>
                    </a:cubicBezTo>
                    <a:cubicBezTo>
                      <a:pt x="16501" y="2581"/>
                      <a:pt x="16501" y="2531"/>
                      <a:pt x="16476" y="2480"/>
                    </a:cubicBezTo>
                    <a:cubicBezTo>
                      <a:pt x="16324" y="2556"/>
                      <a:pt x="16197" y="2581"/>
                      <a:pt x="16045" y="2657"/>
                    </a:cubicBezTo>
                    <a:cubicBezTo>
                      <a:pt x="15716" y="2733"/>
                      <a:pt x="15362" y="2809"/>
                      <a:pt x="15058" y="2835"/>
                    </a:cubicBezTo>
                    <a:cubicBezTo>
                      <a:pt x="14831" y="2859"/>
                      <a:pt x="14601" y="2870"/>
                      <a:pt x="14372" y="2870"/>
                    </a:cubicBezTo>
                    <a:cubicBezTo>
                      <a:pt x="13884" y="2870"/>
                      <a:pt x="13397" y="2819"/>
                      <a:pt x="12932" y="2733"/>
                    </a:cubicBezTo>
                    <a:cubicBezTo>
                      <a:pt x="12199" y="2607"/>
                      <a:pt x="11465" y="2404"/>
                      <a:pt x="10781" y="2101"/>
                    </a:cubicBezTo>
                    <a:cubicBezTo>
                      <a:pt x="10123" y="1822"/>
                      <a:pt x="9440" y="1468"/>
                      <a:pt x="8883" y="1063"/>
                    </a:cubicBezTo>
                    <a:cubicBezTo>
                      <a:pt x="8453" y="759"/>
                      <a:pt x="7997" y="405"/>
                      <a:pt x="7618"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47"/>
              <p:cNvSpPr/>
              <p:nvPr/>
            </p:nvSpPr>
            <p:spPr>
              <a:xfrm>
                <a:off x="2690593" y="4281655"/>
                <a:ext cx="727546" cy="750957"/>
              </a:xfrm>
              <a:custGeom>
                <a:rect b="b" l="l" r="r" t="t"/>
                <a:pathLst>
                  <a:path extrusionOk="0" h="17033" w="16502">
                    <a:moveTo>
                      <a:pt x="8883" y="1"/>
                    </a:moveTo>
                    <a:cubicBezTo>
                      <a:pt x="8504" y="431"/>
                      <a:pt x="8074" y="760"/>
                      <a:pt x="7618" y="1089"/>
                    </a:cubicBezTo>
                    <a:cubicBezTo>
                      <a:pt x="7061" y="1494"/>
                      <a:pt x="6378" y="1848"/>
                      <a:pt x="5720" y="2127"/>
                    </a:cubicBezTo>
                    <a:cubicBezTo>
                      <a:pt x="5037" y="2405"/>
                      <a:pt x="4303" y="2633"/>
                      <a:pt x="3569" y="2759"/>
                    </a:cubicBezTo>
                    <a:cubicBezTo>
                      <a:pt x="3102" y="2846"/>
                      <a:pt x="2611" y="2885"/>
                      <a:pt x="2121" y="2885"/>
                    </a:cubicBezTo>
                    <a:cubicBezTo>
                      <a:pt x="1894" y="2885"/>
                      <a:pt x="1667" y="2877"/>
                      <a:pt x="1443" y="2861"/>
                    </a:cubicBezTo>
                    <a:cubicBezTo>
                      <a:pt x="1139" y="2835"/>
                      <a:pt x="785" y="2759"/>
                      <a:pt x="481" y="2658"/>
                    </a:cubicBezTo>
                    <a:cubicBezTo>
                      <a:pt x="304" y="2608"/>
                      <a:pt x="178" y="2582"/>
                      <a:pt x="26" y="2506"/>
                    </a:cubicBezTo>
                    <a:cubicBezTo>
                      <a:pt x="0" y="2532"/>
                      <a:pt x="0" y="2608"/>
                      <a:pt x="0" y="2633"/>
                    </a:cubicBezTo>
                    <a:cubicBezTo>
                      <a:pt x="127" y="4632"/>
                      <a:pt x="405" y="6632"/>
                      <a:pt x="633" y="8352"/>
                    </a:cubicBezTo>
                    <a:lnTo>
                      <a:pt x="633" y="8428"/>
                    </a:lnTo>
                    <a:cubicBezTo>
                      <a:pt x="734" y="9036"/>
                      <a:pt x="785" y="9618"/>
                      <a:pt x="886" y="10225"/>
                    </a:cubicBezTo>
                    <a:lnTo>
                      <a:pt x="886" y="10251"/>
                    </a:lnTo>
                    <a:cubicBezTo>
                      <a:pt x="1139" y="12199"/>
                      <a:pt x="1367" y="13844"/>
                      <a:pt x="1494" y="15489"/>
                    </a:cubicBezTo>
                    <a:cubicBezTo>
                      <a:pt x="1443" y="15489"/>
                      <a:pt x="1443" y="15515"/>
                      <a:pt x="1418" y="15540"/>
                    </a:cubicBezTo>
                    <a:cubicBezTo>
                      <a:pt x="1392" y="15616"/>
                      <a:pt x="1367" y="15666"/>
                      <a:pt x="1392" y="15742"/>
                    </a:cubicBezTo>
                    <a:cubicBezTo>
                      <a:pt x="1418" y="15793"/>
                      <a:pt x="1443" y="15818"/>
                      <a:pt x="1519" y="15869"/>
                    </a:cubicBezTo>
                    <a:cubicBezTo>
                      <a:pt x="1519" y="15894"/>
                      <a:pt x="1544" y="15919"/>
                      <a:pt x="1570" y="15945"/>
                    </a:cubicBezTo>
                    <a:cubicBezTo>
                      <a:pt x="1620" y="15995"/>
                      <a:pt x="1671" y="16021"/>
                      <a:pt x="1747" y="16021"/>
                    </a:cubicBezTo>
                    <a:cubicBezTo>
                      <a:pt x="1772" y="16021"/>
                      <a:pt x="1797" y="15995"/>
                      <a:pt x="1823" y="15995"/>
                    </a:cubicBezTo>
                    <a:cubicBezTo>
                      <a:pt x="2683" y="16400"/>
                      <a:pt x="3670" y="16679"/>
                      <a:pt x="4682" y="16831"/>
                    </a:cubicBezTo>
                    <a:cubicBezTo>
                      <a:pt x="5467" y="16957"/>
                      <a:pt x="6251" y="17033"/>
                      <a:pt x="7087" y="17033"/>
                    </a:cubicBezTo>
                    <a:cubicBezTo>
                      <a:pt x="7441" y="17033"/>
                      <a:pt x="7770" y="17033"/>
                      <a:pt x="8124" y="17008"/>
                    </a:cubicBezTo>
                    <a:cubicBezTo>
                      <a:pt x="9744" y="16906"/>
                      <a:pt x="11262" y="16577"/>
                      <a:pt x="12654" y="16046"/>
                    </a:cubicBezTo>
                    <a:cubicBezTo>
                      <a:pt x="13388" y="15768"/>
                      <a:pt x="14072" y="15439"/>
                      <a:pt x="14679" y="15110"/>
                    </a:cubicBezTo>
                    <a:cubicBezTo>
                      <a:pt x="15312" y="14755"/>
                      <a:pt x="15868" y="14350"/>
                      <a:pt x="16425" y="13895"/>
                    </a:cubicBezTo>
                    <a:cubicBezTo>
                      <a:pt x="16450" y="13895"/>
                      <a:pt x="16476" y="13844"/>
                      <a:pt x="16476" y="13794"/>
                    </a:cubicBezTo>
                    <a:cubicBezTo>
                      <a:pt x="16501" y="13743"/>
                      <a:pt x="16501" y="13642"/>
                      <a:pt x="16476" y="13541"/>
                    </a:cubicBezTo>
                    <a:cubicBezTo>
                      <a:pt x="15919" y="12376"/>
                      <a:pt x="15362" y="11339"/>
                      <a:pt x="14831" y="10301"/>
                    </a:cubicBezTo>
                    <a:cubicBezTo>
                      <a:pt x="12781" y="6277"/>
                      <a:pt x="10807" y="2911"/>
                      <a:pt x="8883" y="1"/>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0" name="Google Shape;1530;p47"/>
            <p:cNvSpPr/>
            <p:nvPr/>
          </p:nvSpPr>
          <p:spPr>
            <a:xfrm>
              <a:off x="1047175" y="4914452"/>
              <a:ext cx="2691300" cy="2289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31" name="Google Shape;1531;p47"/>
            <p:cNvCxnSpPr/>
            <p:nvPr/>
          </p:nvCxnSpPr>
          <p:spPr>
            <a:xfrm>
              <a:off x="1060900" y="4905275"/>
              <a:ext cx="2682000" cy="0"/>
            </a:xfrm>
            <a:prstGeom prst="straightConnector1">
              <a:avLst/>
            </a:prstGeom>
            <a:noFill/>
            <a:ln cap="flat" cmpd="sng" w="28575">
              <a:solidFill>
                <a:schemeClr val="accent1"/>
              </a:solidFill>
              <a:prstDash val="solid"/>
              <a:round/>
              <a:headEnd len="med" w="med" type="none"/>
              <a:tailEnd len="med" w="med" type="none"/>
            </a:ln>
          </p:spPr>
        </p:cxnSp>
      </p:grpSp>
      <p:pic>
        <p:nvPicPr>
          <p:cNvPr id="1532" name="Google Shape;1532;p47"/>
          <p:cNvPicPr preferRelativeResize="0"/>
          <p:nvPr/>
        </p:nvPicPr>
        <p:blipFill>
          <a:blip r:embed="rId3">
            <a:alphaModFix/>
          </a:blip>
          <a:stretch>
            <a:fillRect/>
          </a:stretch>
        </p:blipFill>
        <p:spPr>
          <a:xfrm>
            <a:off x="4086225" y="2510825"/>
            <a:ext cx="4441425" cy="2381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9" name="Shape 1169"/>
        <p:cNvGrpSpPr/>
        <p:nvPr/>
      </p:nvGrpSpPr>
      <p:grpSpPr>
        <a:xfrm>
          <a:off x="0" y="0"/>
          <a:ext cx="0" cy="0"/>
          <a:chOff x="0" y="0"/>
          <a:chExt cx="0" cy="0"/>
        </a:xfrm>
      </p:grpSpPr>
      <p:sp>
        <p:nvSpPr>
          <p:cNvPr id="1170" name="Google Shape;1170;p36"/>
          <p:cNvSpPr txBox="1"/>
          <p:nvPr>
            <p:ph idx="1" type="body"/>
          </p:nvPr>
        </p:nvSpPr>
        <p:spPr>
          <a:xfrm>
            <a:off x="1246625" y="1533475"/>
            <a:ext cx="7717500" cy="3416400"/>
          </a:xfrm>
          <a:prstGeom prst="rect">
            <a:avLst/>
          </a:prstGeom>
        </p:spPr>
        <p:txBody>
          <a:bodyPr anchorCtr="0" anchor="b" bIns="91425" lIns="91425" spcFirstLastPara="1" rIns="91425" wrap="square" tIns="91425">
            <a:noAutofit/>
          </a:bodyPr>
          <a:lstStyle/>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準時出席</a:t>
            </a:r>
            <a:endParaRPr sz="3200">
              <a:solidFill>
                <a:srgbClr val="444343"/>
              </a:solidFill>
              <a:latin typeface="Anaheim"/>
              <a:ea typeface="Anaheim"/>
              <a:cs typeface="Anaheim"/>
              <a:sym typeface="Anaheim"/>
            </a:endParaRPr>
          </a:p>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尊重他人</a:t>
            </a:r>
            <a:endParaRPr sz="3200">
              <a:solidFill>
                <a:srgbClr val="444343"/>
              </a:solidFill>
              <a:latin typeface="Anaheim"/>
              <a:ea typeface="Anaheim"/>
              <a:cs typeface="Anaheim"/>
              <a:sym typeface="Anaheim"/>
            </a:endParaRPr>
          </a:p>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安靜坐好</a:t>
            </a:r>
            <a:endParaRPr sz="3200">
              <a:solidFill>
                <a:srgbClr val="444343"/>
              </a:solidFill>
              <a:latin typeface="Anaheim"/>
              <a:ea typeface="Anaheim"/>
              <a:cs typeface="Anaheim"/>
              <a:sym typeface="Anaheim"/>
            </a:endParaRPr>
          </a:p>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用心觀看</a:t>
            </a:r>
            <a:endParaRPr sz="3200">
              <a:solidFill>
                <a:srgbClr val="444343"/>
              </a:solidFill>
              <a:latin typeface="Anaheim"/>
              <a:ea typeface="Anaheim"/>
              <a:cs typeface="Anaheim"/>
              <a:sym typeface="Anaheim"/>
            </a:endParaRPr>
          </a:p>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專心聆聽</a:t>
            </a:r>
            <a:endParaRPr sz="3200">
              <a:solidFill>
                <a:srgbClr val="444343"/>
              </a:solidFill>
              <a:latin typeface="Anaheim"/>
              <a:ea typeface="Anaheim"/>
              <a:cs typeface="Anaheim"/>
              <a:sym typeface="Anaheim"/>
            </a:endParaRPr>
          </a:p>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積極參與</a:t>
            </a:r>
            <a:endParaRPr sz="3200">
              <a:solidFill>
                <a:srgbClr val="444343"/>
              </a:solidFill>
              <a:latin typeface="Anaheim"/>
              <a:ea typeface="Anaheim"/>
              <a:cs typeface="Anaheim"/>
              <a:sym typeface="Anaheim"/>
            </a:endParaRPr>
          </a:p>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帶手冊及完成小任務</a:t>
            </a:r>
            <a:endParaRPr>
              <a:solidFill>
                <a:schemeClr val="accent5"/>
              </a:solidFill>
            </a:endParaRPr>
          </a:p>
        </p:txBody>
      </p:sp>
      <p:sp>
        <p:nvSpPr>
          <p:cNvPr id="1171" name="Google Shape;1171;p36"/>
          <p:cNvSpPr txBox="1"/>
          <p:nvPr>
            <p:ph type="title"/>
          </p:nvPr>
        </p:nvSpPr>
        <p:spPr>
          <a:xfrm>
            <a:off x="699450" y="320525"/>
            <a:ext cx="7745100" cy="6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小組規則</a:t>
            </a:r>
            <a:endParaRPr/>
          </a:p>
        </p:txBody>
      </p:sp>
      <p:grpSp>
        <p:nvGrpSpPr>
          <p:cNvPr id="1172" name="Google Shape;1172;p36"/>
          <p:cNvGrpSpPr/>
          <p:nvPr/>
        </p:nvGrpSpPr>
        <p:grpSpPr>
          <a:xfrm>
            <a:off x="4064568" y="1630101"/>
            <a:ext cx="3891467" cy="2495779"/>
            <a:chOff x="7542200" y="2476000"/>
            <a:chExt cx="4061650" cy="2604925"/>
          </a:xfrm>
        </p:grpSpPr>
        <p:sp>
          <p:nvSpPr>
            <p:cNvPr id="1173" name="Google Shape;1173;p36"/>
            <p:cNvSpPr/>
            <p:nvPr/>
          </p:nvSpPr>
          <p:spPr>
            <a:xfrm>
              <a:off x="7542200" y="2476000"/>
              <a:ext cx="4061650" cy="2604925"/>
            </a:xfrm>
            <a:custGeom>
              <a:rect b="b" l="l" r="r" t="t"/>
              <a:pathLst>
                <a:path extrusionOk="0" h="104197" w="162466">
                  <a:moveTo>
                    <a:pt x="110550" y="1"/>
                  </a:moveTo>
                  <a:cubicBezTo>
                    <a:pt x="105565" y="1"/>
                    <a:pt x="101826" y="2767"/>
                    <a:pt x="100610" y="7357"/>
                  </a:cubicBezTo>
                  <a:cubicBezTo>
                    <a:pt x="100489" y="7813"/>
                    <a:pt x="100549" y="8299"/>
                    <a:pt x="100762" y="8694"/>
                  </a:cubicBezTo>
                  <a:cubicBezTo>
                    <a:pt x="100276" y="9454"/>
                    <a:pt x="100063" y="10487"/>
                    <a:pt x="100002" y="11399"/>
                  </a:cubicBezTo>
                  <a:cubicBezTo>
                    <a:pt x="100002" y="11825"/>
                    <a:pt x="99972" y="12311"/>
                    <a:pt x="100033" y="12828"/>
                  </a:cubicBezTo>
                  <a:cubicBezTo>
                    <a:pt x="100033" y="12828"/>
                    <a:pt x="100033" y="12858"/>
                    <a:pt x="100033" y="12858"/>
                  </a:cubicBezTo>
                  <a:cubicBezTo>
                    <a:pt x="99668" y="13649"/>
                    <a:pt x="99790" y="14621"/>
                    <a:pt x="100337" y="15533"/>
                  </a:cubicBezTo>
                  <a:cubicBezTo>
                    <a:pt x="100398" y="17174"/>
                    <a:pt x="100580" y="19515"/>
                    <a:pt x="101978" y="21095"/>
                  </a:cubicBezTo>
                  <a:cubicBezTo>
                    <a:pt x="99729" y="21673"/>
                    <a:pt x="97692" y="22737"/>
                    <a:pt x="95929" y="24257"/>
                  </a:cubicBezTo>
                  <a:cubicBezTo>
                    <a:pt x="95565" y="24561"/>
                    <a:pt x="95169" y="24925"/>
                    <a:pt x="94805" y="25290"/>
                  </a:cubicBezTo>
                  <a:cubicBezTo>
                    <a:pt x="94774" y="25320"/>
                    <a:pt x="94774" y="25351"/>
                    <a:pt x="94744" y="25381"/>
                  </a:cubicBezTo>
                  <a:cubicBezTo>
                    <a:pt x="92616" y="27631"/>
                    <a:pt x="91036" y="30609"/>
                    <a:pt x="90154" y="34044"/>
                  </a:cubicBezTo>
                  <a:lnTo>
                    <a:pt x="73680" y="34044"/>
                  </a:lnTo>
                  <a:cubicBezTo>
                    <a:pt x="72342" y="25108"/>
                    <a:pt x="68360" y="21916"/>
                    <a:pt x="62676" y="20943"/>
                  </a:cubicBezTo>
                  <a:cubicBezTo>
                    <a:pt x="64044" y="19393"/>
                    <a:pt x="64287" y="17235"/>
                    <a:pt x="64348" y="15746"/>
                  </a:cubicBezTo>
                  <a:cubicBezTo>
                    <a:pt x="65108" y="14773"/>
                    <a:pt x="65351" y="13618"/>
                    <a:pt x="64987" y="12706"/>
                  </a:cubicBezTo>
                  <a:cubicBezTo>
                    <a:pt x="64895" y="12463"/>
                    <a:pt x="64743" y="12250"/>
                    <a:pt x="64591" y="12068"/>
                  </a:cubicBezTo>
                  <a:cubicBezTo>
                    <a:pt x="64591" y="11794"/>
                    <a:pt x="64561" y="11582"/>
                    <a:pt x="64561" y="11399"/>
                  </a:cubicBezTo>
                  <a:cubicBezTo>
                    <a:pt x="64531" y="10883"/>
                    <a:pt x="64439" y="10001"/>
                    <a:pt x="64105" y="9241"/>
                  </a:cubicBezTo>
                  <a:cubicBezTo>
                    <a:pt x="64044" y="8968"/>
                    <a:pt x="64014" y="8724"/>
                    <a:pt x="63923" y="8451"/>
                  </a:cubicBezTo>
                  <a:cubicBezTo>
                    <a:pt x="64470" y="7569"/>
                    <a:pt x="64743" y="6658"/>
                    <a:pt x="64743" y="5806"/>
                  </a:cubicBezTo>
                  <a:cubicBezTo>
                    <a:pt x="64743" y="4347"/>
                    <a:pt x="63953" y="1855"/>
                    <a:pt x="58786" y="1308"/>
                  </a:cubicBezTo>
                  <a:cubicBezTo>
                    <a:pt x="57965" y="700"/>
                    <a:pt x="56840" y="487"/>
                    <a:pt x="55929" y="487"/>
                  </a:cubicBezTo>
                  <a:cubicBezTo>
                    <a:pt x="55108" y="487"/>
                    <a:pt x="53953" y="670"/>
                    <a:pt x="52828" y="1430"/>
                  </a:cubicBezTo>
                  <a:cubicBezTo>
                    <a:pt x="50822" y="1460"/>
                    <a:pt x="49150" y="2007"/>
                    <a:pt x="47874" y="3132"/>
                  </a:cubicBezTo>
                  <a:cubicBezTo>
                    <a:pt x="45229" y="5381"/>
                    <a:pt x="45169" y="8876"/>
                    <a:pt x="45138" y="11430"/>
                  </a:cubicBezTo>
                  <a:cubicBezTo>
                    <a:pt x="45108" y="13405"/>
                    <a:pt x="45077" y="16415"/>
                    <a:pt x="47053" y="19241"/>
                  </a:cubicBezTo>
                  <a:cubicBezTo>
                    <a:pt x="47327" y="19576"/>
                    <a:pt x="47813" y="20275"/>
                    <a:pt x="48512" y="20974"/>
                  </a:cubicBezTo>
                  <a:cubicBezTo>
                    <a:pt x="42220" y="22129"/>
                    <a:pt x="38816" y="26080"/>
                    <a:pt x="37114" y="34044"/>
                  </a:cubicBezTo>
                  <a:lnTo>
                    <a:pt x="20609" y="34044"/>
                  </a:lnTo>
                  <a:cubicBezTo>
                    <a:pt x="20244" y="34044"/>
                    <a:pt x="19910" y="34074"/>
                    <a:pt x="19545" y="34135"/>
                  </a:cubicBezTo>
                  <a:cubicBezTo>
                    <a:pt x="19211" y="34166"/>
                    <a:pt x="18876" y="34257"/>
                    <a:pt x="18542" y="34348"/>
                  </a:cubicBezTo>
                  <a:cubicBezTo>
                    <a:pt x="18238" y="34439"/>
                    <a:pt x="17934" y="34530"/>
                    <a:pt x="17630" y="34682"/>
                  </a:cubicBezTo>
                  <a:cubicBezTo>
                    <a:pt x="17326" y="34804"/>
                    <a:pt x="17022" y="34986"/>
                    <a:pt x="16749" y="35138"/>
                  </a:cubicBezTo>
                  <a:cubicBezTo>
                    <a:pt x="16749" y="35138"/>
                    <a:pt x="13223" y="37418"/>
                    <a:pt x="13192" y="37448"/>
                  </a:cubicBezTo>
                  <a:cubicBezTo>
                    <a:pt x="12797" y="37722"/>
                    <a:pt x="12402" y="38026"/>
                    <a:pt x="12068" y="38391"/>
                  </a:cubicBezTo>
                  <a:cubicBezTo>
                    <a:pt x="11399" y="39090"/>
                    <a:pt x="10943" y="39880"/>
                    <a:pt x="10669" y="40761"/>
                  </a:cubicBezTo>
                  <a:cubicBezTo>
                    <a:pt x="10365" y="41673"/>
                    <a:pt x="10305" y="42616"/>
                    <a:pt x="10426" y="43619"/>
                  </a:cubicBezTo>
                  <a:lnTo>
                    <a:pt x="11186" y="48664"/>
                  </a:lnTo>
                  <a:lnTo>
                    <a:pt x="2736" y="54926"/>
                  </a:lnTo>
                  <a:cubicBezTo>
                    <a:pt x="2706" y="54956"/>
                    <a:pt x="2645" y="54987"/>
                    <a:pt x="2615" y="55017"/>
                  </a:cubicBezTo>
                  <a:cubicBezTo>
                    <a:pt x="2341" y="55230"/>
                    <a:pt x="2067" y="55442"/>
                    <a:pt x="1855" y="55686"/>
                  </a:cubicBezTo>
                  <a:cubicBezTo>
                    <a:pt x="1156" y="56446"/>
                    <a:pt x="639" y="57297"/>
                    <a:pt x="365" y="58269"/>
                  </a:cubicBezTo>
                  <a:cubicBezTo>
                    <a:pt x="61" y="59242"/>
                    <a:pt x="1" y="60275"/>
                    <a:pt x="213" y="61309"/>
                  </a:cubicBezTo>
                  <a:lnTo>
                    <a:pt x="5897" y="91948"/>
                  </a:lnTo>
                  <a:cubicBezTo>
                    <a:pt x="6049" y="92829"/>
                    <a:pt x="6809" y="93467"/>
                    <a:pt x="7691" y="93467"/>
                  </a:cubicBezTo>
                  <a:lnTo>
                    <a:pt x="8147" y="93467"/>
                  </a:lnTo>
                  <a:lnTo>
                    <a:pt x="4256" y="96537"/>
                  </a:lnTo>
                  <a:cubicBezTo>
                    <a:pt x="2280" y="98087"/>
                    <a:pt x="2463" y="99607"/>
                    <a:pt x="2706" y="100367"/>
                  </a:cubicBezTo>
                  <a:cubicBezTo>
                    <a:pt x="3861" y="103680"/>
                    <a:pt x="11308" y="103802"/>
                    <a:pt x="11369" y="103802"/>
                  </a:cubicBezTo>
                  <a:lnTo>
                    <a:pt x="12584" y="103802"/>
                  </a:lnTo>
                  <a:cubicBezTo>
                    <a:pt x="25746" y="103802"/>
                    <a:pt x="38907" y="103832"/>
                    <a:pt x="52068" y="103832"/>
                  </a:cubicBezTo>
                  <a:lnTo>
                    <a:pt x="91552" y="103832"/>
                  </a:lnTo>
                  <a:cubicBezTo>
                    <a:pt x="101279" y="103832"/>
                    <a:pt x="111188" y="103893"/>
                    <a:pt x="120763" y="103954"/>
                  </a:cubicBezTo>
                  <a:cubicBezTo>
                    <a:pt x="126112" y="103984"/>
                    <a:pt x="131462" y="103984"/>
                    <a:pt x="136812" y="104015"/>
                  </a:cubicBezTo>
                  <a:cubicBezTo>
                    <a:pt x="138939" y="104015"/>
                    <a:pt x="141067" y="104045"/>
                    <a:pt x="143225" y="104045"/>
                  </a:cubicBezTo>
                  <a:cubicBezTo>
                    <a:pt x="144958" y="104045"/>
                    <a:pt x="146690" y="104015"/>
                    <a:pt x="148484" y="104015"/>
                  </a:cubicBezTo>
                  <a:cubicBezTo>
                    <a:pt x="148970" y="104015"/>
                    <a:pt x="149578" y="104075"/>
                    <a:pt x="150216" y="104106"/>
                  </a:cubicBezTo>
                  <a:cubicBezTo>
                    <a:pt x="150976" y="104167"/>
                    <a:pt x="151827" y="104197"/>
                    <a:pt x="152648" y="104197"/>
                  </a:cubicBezTo>
                  <a:cubicBezTo>
                    <a:pt x="154016" y="104197"/>
                    <a:pt x="155110" y="104075"/>
                    <a:pt x="156052" y="103741"/>
                  </a:cubicBezTo>
                  <a:cubicBezTo>
                    <a:pt x="156812" y="103498"/>
                    <a:pt x="157481" y="103133"/>
                    <a:pt x="158028" y="102677"/>
                  </a:cubicBezTo>
                  <a:cubicBezTo>
                    <a:pt x="158788" y="102008"/>
                    <a:pt x="159183" y="101097"/>
                    <a:pt x="159152" y="100124"/>
                  </a:cubicBezTo>
                  <a:cubicBezTo>
                    <a:pt x="159122" y="98331"/>
                    <a:pt x="157693" y="96264"/>
                    <a:pt x="154502" y="93467"/>
                  </a:cubicBezTo>
                  <a:lnTo>
                    <a:pt x="154775" y="93467"/>
                  </a:lnTo>
                  <a:cubicBezTo>
                    <a:pt x="155657" y="93467"/>
                    <a:pt x="156417" y="92829"/>
                    <a:pt x="156599" y="91948"/>
                  </a:cubicBezTo>
                  <a:lnTo>
                    <a:pt x="162283" y="61309"/>
                  </a:lnTo>
                  <a:cubicBezTo>
                    <a:pt x="162466" y="60275"/>
                    <a:pt x="162405" y="59242"/>
                    <a:pt x="162131" y="58269"/>
                  </a:cubicBezTo>
                  <a:cubicBezTo>
                    <a:pt x="161918" y="57570"/>
                    <a:pt x="161614" y="56932"/>
                    <a:pt x="161189" y="56354"/>
                  </a:cubicBezTo>
                  <a:cubicBezTo>
                    <a:pt x="161189" y="55777"/>
                    <a:pt x="160885" y="55199"/>
                    <a:pt x="160368" y="54865"/>
                  </a:cubicBezTo>
                  <a:cubicBezTo>
                    <a:pt x="159973" y="54622"/>
                    <a:pt x="159487" y="54409"/>
                    <a:pt x="158879" y="54257"/>
                  </a:cubicBezTo>
                  <a:lnTo>
                    <a:pt x="151280" y="48664"/>
                  </a:lnTo>
                  <a:lnTo>
                    <a:pt x="151553" y="46932"/>
                  </a:lnTo>
                  <a:cubicBezTo>
                    <a:pt x="151827" y="46537"/>
                    <a:pt x="151949" y="46081"/>
                    <a:pt x="151888" y="45564"/>
                  </a:cubicBezTo>
                  <a:cubicBezTo>
                    <a:pt x="151857" y="45442"/>
                    <a:pt x="151827" y="45351"/>
                    <a:pt x="151797" y="45230"/>
                  </a:cubicBezTo>
                  <a:lnTo>
                    <a:pt x="152040" y="43619"/>
                  </a:lnTo>
                  <a:cubicBezTo>
                    <a:pt x="152192" y="42646"/>
                    <a:pt x="152101" y="41673"/>
                    <a:pt x="151827" y="40761"/>
                  </a:cubicBezTo>
                  <a:cubicBezTo>
                    <a:pt x="151553" y="39880"/>
                    <a:pt x="151067" y="39059"/>
                    <a:pt x="150429" y="38391"/>
                  </a:cubicBezTo>
                  <a:cubicBezTo>
                    <a:pt x="150064" y="38026"/>
                    <a:pt x="149669" y="37691"/>
                    <a:pt x="149213" y="37418"/>
                  </a:cubicBezTo>
                  <a:lnTo>
                    <a:pt x="145718" y="35138"/>
                  </a:lnTo>
                  <a:cubicBezTo>
                    <a:pt x="145444" y="34986"/>
                    <a:pt x="145170" y="34804"/>
                    <a:pt x="144866" y="34682"/>
                  </a:cubicBezTo>
                  <a:cubicBezTo>
                    <a:pt x="144562" y="34530"/>
                    <a:pt x="144228" y="34439"/>
                    <a:pt x="143924" y="34348"/>
                  </a:cubicBezTo>
                  <a:cubicBezTo>
                    <a:pt x="143590" y="34257"/>
                    <a:pt x="143255" y="34166"/>
                    <a:pt x="142921" y="34135"/>
                  </a:cubicBezTo>
                  <a:cubicBezTo>
                    <a:pt x="142587" y="34074"/>
                    <a:pt x="142222" y="34044"/>
                    <a:pt x="141857" y="34044"/>
                  </a:cubicBezTo>
                  <a:lnTo>
                    <a:pt x="134198" y="34044"/>
                  </a:lnTo>
                  <a:cubicBezTo>
                    <a:pt x="134167" y="30305"/>
                    <a:pt x="132343" y="26536"/>
                    <a:pt x="129304" y="24196"/>
                  </a:cubicBezTo>
                  <a:cubicBezTo>
                    <a:pt x="128757" y="23740"/>
                    <a:pt x="128574" y="22828"/>
                    <a:pt x="128301" y="21339"/>
                  </a:cubicBezTo>
                  <a:cubicBezTo>
                    <a:pt x="127845" y="18846"/>
                    <a:pt x="127237" y="15442"/>
                    <a:pt x="123255" y="12980"/>
                  </a:cubicBezTo>
                  <a:cubicBezTo>
                    <a:pt x="122921" y="12797"/>
                    <a:pt x="122799" y="11855"/>
                    <a:pt x="122678" y="10852"/>
                  </a:cubicBezTo>
                  <a:cubicBezTo>
                    <a:pt x="122343" y="8238"/>
                    <a:pt x="121857" y="4256"/>
                    <a:pt x="116477" y="1399"/>
                  </a:cubicBezTo>
                  <a:cubicBezTo>
                    <a:pt x="114835" y="518"/>
                    <a:pt x="112677" y="1"/>
                    <a:pt x="110550" y="1"/>
                  </a:cubicBezTo>
                  <a:close/>
                </a:path>
              </a:pathLst>
            </a:custGeom>
            <a:solidFill>
              <a:srgbClr val="FFFFFF"/>
            </a:solidFill>
            <a:ln>
              <a:noFill/>
            </a:ln>
            <a:effectLst>
              <a:outerShdw blurRad="57150" rotWithShape="0" algn="bl" dir="5400000" dist="19050">
                <a:srgbClr val="444343">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36"/>
            <p:cNvSpPr/>
            <p:nvPr/>
          </p:nvSpPr>
          <p:spPr>
            <a:xfrm>
              <a:off x="10079325" y="2812200"/>
              <a:ext cx="53650" cy="51525"/>
            </a:xfrm>
            <a:custGeom>
              <a:rect b="b" l="l" r="r" t="t"/>
              <a:pathLst>
                <a:path extrusionOk="0" h="2061" w="2146">
                  <a:moveTo>
                    <a:pt x="452" y="0"/>
                  </a:moveTo>
                  <a:cubicBezTo>
                    <a:pt x="1" y="0"/>
                    <a:pt x="34" y="866"/>
                    <a:pt x="827" y="1660"/>
                  </a:cubicBezTo>
                  <a:cubicBezTo>
                    <a:pt x="1097" y="1929"/>
                    <a:pt x="1384" y="2060"/>
                    <a:pt x="1597" y="2060"/>
                  </a:cubicBezTo>
                  <a:cubicBezTo>
                    <a:pt x="2009" y="2060"/>
                    <a:pt x="2146" y="1568"/>
                    <a:pt x="1344" y="626"/>
                  </a:cubicBezTo>
                  <a:cubicBezTo>
                    <a:pt x="964" y="179"/>
                    <a:pt x="658" y="0"/>
                    <a:pt x="452" y="0"/>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36"/>
            <p:cNvSpPr/>
            <p:nvPr/>
          </p:nvSpPr>
          <p:spPr>
            <a:xfrm>
              <a:off x="9075675" y="2806850"/>
              <a:ext cx="54125" cy="51175"/>
            </a:xfrm>
            <a:custGeom>
              <a:rect b="b" l="l" r="r" t="t"/>
              <a:pathLst>
                <a:path extrusionOk="0" h="2047" w="2165">
                  <a:moveTo>
                    <a:pt x="1714" y="0"/>
                  </a:moveTo>
                  <a:cubicBezTo>
                    <a:pt x="1508" y="0"/>
                    <a:pt x="1202" y="179"/>
                    <a:pt x="821" y="627"/>
                  </a:cubicBezTo>
                  <a:cubicBezTo>
                    <a:pt x="1" y="1547"/>
                    <a:pt x="128" y="2046"/>
                    <a:pt x="545" y="2046"/>
                  </a:cubicBezTo>
                  <a:cubicBezTo>
                    <a:pt x="762" y="2046"/>
                    <a:pt x="1057" y="1911"/>
                    <a:pt x="1337" y="1630"/>
                  </a:cubicBezTo>
                  <a:cubicBezTo>
                    <a:pt x="2130" y="858"/>
                    <a:pt x="2164" y="0"/>
                    <a:pt x="1714"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36"/>
            <p:cNvSpPr/>
            <p:nvPr/>
          </p:nvSpPr>
          <p:spPr>
            <a:xfrm>
              <a:off x="10095450" y="2614900"/>
              <a:ext cx="218875" cy="386975"/>
            </a:xfrm>
            <a:custGeom>
              <a:rect b="b" l="l" r="r" t="t"/>
              <a:pathLst>
                <a:path extrusionOk="0" h="15479" w="8755">
                  <a:moveTo>
                    <a:pt x="5153" y="1"/>
                  </a:moveTo>
                  <a:cubicBezTo>
                    <a:pt x="927" y="1"/>
                    <a:pt x="0" y="3575"/>
                    <a:pt x="0" y="7758"/>
                  </a:cubicBezTo>
                  <a:cubicBezTo>
                    <a:pt x="0" y="12014"/>
                    <a:pt x="61" y="15479"/>
                    <a:pt x="4225" y="15479"/>
                  </a:cubicBezTo>
                  <a:cubicBezTo>
                    <a:pt x="6718" y="15479"/>
                    <a:pt x="8754" y="12014"/>
                    <a:pt x="8754" y="7758"/>
                  </a:cubicBezTo>
                  <a:cubicBezTo>
                    <a:pt x="8754" y="3472"/>
                    <a:pt x="7964" y="99"/>
                    <a:pt x="5471" y="7"/>
                  </a:cubicBezTo>
                  <a:cubicBezTo>
                    <a:pt x="5363" y="3"/>
                    <a:pt x="5257" y="1"/>
                    <a:pt x="5153"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36"/>
            <p:cNvSpPr/>
            <p:nvPr/>
          </p:nvSpPr>
          <p:spPr>
            <a:xfrm>
              <a:off x="10157000" y="2877225"/>
              <a:ext cx="196075" cy="206725"/>
            </a:xfrm>
            <a:custGeom>
              <a:rect b="b" l="l" r="r" t="t"/>
              <a:pathLst>
                <a:path extrusionOk="0" h="8269" w="7843">
                  <a:moveTo>
                    <a:pt x="0" y="1"/>
                  </a:moveTo>
                  <a:lnTo>
                    <a:pt x="0" y="8268"/>
                  </a:lnTo>
                  <a:lnTo>
                    <a:pt x="7842" y="8268"/>
                  </a:lnTo>
                  <a:lnTo>
                    <a:pt x="7842" y="1"/>
                  </a:ln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6"/>
            <p:cNvSpPr/>
            <p:nvPr/>
          </p:nvSpPr>
          <p:spPr>
            <a:xfrm>
              <a:off x="9805150" y="3116600"/>
              <a:ext cx="902775" cy="794875"/>
            </a:xfrm>
            <a:custGeom>
              <a:rect b="b" l="l" r="r" t="t"/>
              <a:pathLst>
                <a:path extrusionOk="0" h="31795" w="36111">
                  <a:moveTo>
                    <a:pt x="6597" y="0"/>
                  </a:moveTo>
                  <a:cubicBezTo>
                    <a:pt x="3557" y="2614"/>
                    <a:pt x="1581" y="6627"/>
                    <a:pt x="852" y="11551"/>
                  </a:cubicBezTo>
                  <a:lnTo>
                    <a:pt x="1" y="21733"/>
                  </a:lnTo>
                  <a:cubicBezTo>
                    <a:pt x="1" y="29818"/>
                    <a:pt x="7509" y="31794"/>
                    <a:pt x="15624" y="31794"/>
                  </a:cubicBezTo>
                  <a:lnTo>
                    <a:pt x="19880" y="31794"/>
                  </a:lnTo>
                  <a:cubicBezTo>
                    <a:pt x="27995" y="31794"/>
                    <a:pt x="36111" y="29575"/>
                    <a:pt x="36111" y="21460"/>
                  </a:cubicBezTo>
                  <a:cubicBezTo>
                    <a:pt x="36111" y="21460"/>
                    <a:pt x="34986" y="14013"/>
                    <a:pt x="34622" y="11551"/>
                  </a:cubicBezTo>
                  <a:cubicBezTo>
                    <a:pt x="33801" y="6019"/>
                    <a:pt x="32372" y="2493"/>
                    <a:pt x="30305" y="244"/>
                  </a:cubicBezTo>
                  <a:cubicBezTo>
                    <a:pt x="28603" y="851"/>
                    <a:pt x="26901" y="1338"/>
                    <a:pt x="25290" y="1733"/>
                  </a:cubicBezTo>
                  <a:cubicBezTo>
                    <a:pt x="22962" y="2294"/>
                    <a:pt x="20428" y="2616"/>
                    <a:pt x="17876" y="2616"/>
                  </a:cubicBezTo>
                  <a:cubicBezTo>
                    <a:pt x="13929" y="2616"/>
                    <a:pt x="9938" y="1846"/>
                    <a:pt x="6597" y="0"/>
                  </a:cubicBezTo>
                  <a:close/>
                </a:path>
              </a:pathLst>
            </a:custGeom>
            <a:solidFill>
              <a:srgbClr val="F1D7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36"/>
            <p:cNvSpPr/>
            <p:nvPr/>
          </p:nvSpPr>
          <p:spPr>
            <a:xfrm>
              <a:off x="9944975" y="3140925"/>
              <a:ext cx="212800" cy="66875"/>
            </a:xfrm>
            <a:custGeom>
              <a:rect b="b" l="l" r="r" t="t"/>
              <a:pathLst>
                <a:path extrusionOk="0" h="2675" w="8512">
                  <a:moveTo>
                    <a:pt x="1" y="0"/>
                  </a:moveTo>
                  <a:lnTo>
                    <a:pt x="1" y="0"/>
                  </a:lnTo>
                  <a:cubicBezTo>
                    <a:pt x="548" y="517"/>
                    <a:pt x="1217" y="912"/>
                    <a:pt x="1885" y="1277"/>
                  </a:cubicBezTo>
                  <a:cubicBezTo>
                    <a:pt x="2554" y="1641"/>
                    <a:pt x="3283" y="1915"/>
                    <a:pt x="4013" y="2128"/>
                  </a:cubicBezTo>
                  <a:cubicBezTo>
                    <a:pt x="4742" y="2341"/>
                    <a:pt x="5472" y="2523"/>
                    <a:pt x="6232" y="2584"/>
                  </a:cubicBezTo>
                  <a:cubicBezTo>
                    <a:pt x="6627" y="2644"/>
                    <a:pt x="6992" y="2644"/>
                    <a:pt x="7387" y="2675"/>
                  </a:cubicBezTo>
                  <a:cubicBezTo>
                    <a:pt x="7752" y="2675"/>
                    <a:pt x="8147" y="2644"/>
                    <a:pt x="8512" y="2644"/>
                  </a:cubicBezTo>
                  <a:cubicBezTo>
                    <a:pt x="7752" y="2584"/>
                    <a:pt x="6992" y="2553"/>
                    <a:pt x="6262" y="2432"/>
                  </a:cubicBezTo>
                  <a:cubicBezTo>
                    <a:pt x="5502" y="2341"/>
                    <a:pt x="4773" y="2158"/>
                    <a:pt x="4074" y="1945"/>
                  </a:cubicBezTo>
                  <a:cubicBezTo>
                    <a:pt x="3344" y="1733"/>
                    <a:pt x="2645" y="1429"/>
                    <a:pt x="1946" y="1125"/>
                  </a:cubicBezTo>
                  <a:cubicBezTo>
                    <a:pt x="1277" y="821"/>
                    <a:pt x="609" y="456"/>
                    <a:pt x="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36"/>
            <p:cNvSpPr/>
            <p:nvPr/>
          </p:nvSpPr>
          <p:spPr>
            <a:xfrm>
              <a:off x="9970050" y="3036800"/>
              <a:ext cx="592750" cy="145200"/>
            </a:xfrm>
            <a:custGeom>
              <a:rect b="b" l="l" r="r" t="t"/>
              <a:pathLst>
                <a:path extrusionOk="0" h="5808" w="23710">
                  <a:moveTo>
                    <a:pt x="9028" y="1"/>
                  </a:moveTo>
                  <a:cubicBezTo>
                    <a:pt x="5442" y="1"/>
                    <a:pt x="2402" y="1156"/>
                    <a:pt x="1" y="3192"/>
                  </a:cubicBezTo>
                  <a:cubicBezTo>
                    <a:pt x="3342" y="5038"/>
                    <a:pt x="7333" y="5808"/>
                    <a:pt x="11280" y="5808"/>
                  </a:cubicBezTo>
                  <a:cubicBezTo>
                    <a:pt x="13832" y="5808"/>
                    <a:pt x="16366" y="5486"/>
                    <a:pt x="18694" y="4925"/>
                  </a:cubicBezTo>
                  <a:cubicBezTo>
                    <a:pt x="20305" y="4530"/>
                    <a:pt x="22007" y="4043"/>
                    <a:pt x="23709" y="3436"/>
                  </a:cubicBezTo>
                  <a:cubicBezTo>
                    <a:pt x="21187" y="761"/>
                    <a:pt x="17721" y="1"/>
                    <a:pt x="13284"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36"/>
            <p:cNvSpPr/>
            <p:nvPr/>
          </p:nvSpPr>
          <p:spPr>
            <a:xfrm>
              <a:off x="10157750" y="2953975"/>
              <a:ext cx="28150" cy="40300"/>
            </a:xfrm>
            <a:custGeom>
              <a:rect b="b" l="l" r="r" t="t"/>
              <a:pathLst>
                <a:path extrusionOk="0" h="1612" w="1126">
                  <a:moveTo>
                    <a:pt x="1125" y="1"/>
                  </a:moveTo>
                  <a:lnTo>
                    <a:pt x="1125" y="1"/>
                  </a:lnTo>
                  <a:cubicBezTo>
                    <a:pt x="1034" y="153"/>
                    <a:pt x="943" y="274"/>
                    <a:pt x="852" y="426"/>
                  </a:cubicBezTo>
                  <a:cubicBezTo>
                    <a:pt x="760" y="548"/>
                    <a:pt x="669" y="700"/>
                    <a:pt x="578" y="821"/>
                  </a:cubicBezTo>
                  <a:cubicBezTo>
                    <a:pt x="396" y="1095"/>
                    <a:pt x="213" y="1338"/>
                    <a:pt x="1" y="1612"/>
                  </a:cubicBezTo>
                  <a:cubicBezTo>
                    <a:pt x="152" y="1551"/>
                    <a:pt x="304" y="1460"/>
                    <a:pt x="426" y="1338"/>
                  </a:cubicBezTo>
                  <a:cubicBezTo>
                    <a:pt x="548" y="1217"/>
                    <a:pt x="669" y="1095"/>
                    <a:pt x="760" y="943"/>
                  </a:cubicBezTo>
                  <a:cubicBezTo>
                    <a:pt x="943" y="669"/>
                    <a:pt x="1095" y="335"/>
                    <a:pt x="1125"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36"/>
            <p:cNvSpPr/>
            <p:nvPr/>
          </p:nvSpPr>
          <p:spPr>
            <a:xfrm>
              <a:off x="10046050" y="3301250"/>
              <a:ext cx="13700" cy="114775"/>
            </a:xfrm>
            <a:custGeom>
              <a:rect b="b" l="l" r="r" t="t"/>
              <a:pathLst>
                <a:path extrusionOk="0" h="4591" w="548">
                  <a:moveTo>
                    <a:pt x="547" y="1"/>
                  </a:moveTo>
                  <a:cubicBezTo>
                    <a:pt x="426" y="365"/>
                    <a:pt x="365" y="760"/>
                    <a:pt x="304" y="1125"/>
                  </a:cubicBezTo>
                  <a:cubicBezTo>
                    <a:pt x="244" y="1520"/>
                    <a:pt x="213" y="1915"/>
                    <a:pt x="152" y="2280"/>
                  </a:cubicBezTo>
                  <a:cubicBezTo>
                    <a:pt x="122" y="2675"/>
                    <a:pt x="92" y="3040"/>
                    <a:pt x="61" y="3435"/>
                  </a:cubicBezTo>
                  <a:cubicBezTo>
                    <a:pt x="31" y="3830"/>
                    <a:pt x="0" y="4226"/>
                    <a:pt x="31" y="4590"/>
                  </a:cubicBezTo>
                  <a:cubicBezTo>
                    <a:pt x="92" y="4226"/>
                    <a:pt x="152" y="3830"/>
                    <a:pt x="213" y="3466"/>
                  </a:cubicBezTo>
                  <a:cubicBezTo>
                    <a:pt x="274" y="3070"/>
                    <a:pt x="335" y="2706"/>
                    <a:pt x="365" y="2311"/>
                  </a:cubicBezTo>
                  <a:cubicBezTo>
                    <a:pt x="395" y="1915"/>
                    <a:pt x="456" y="1551"/>
                    <a:pt x="487" y="1156"/>
                  </a:cubicBezTo>
                  <a:cubicBezTo>
                    <a:pt x="517" y="760"/>
                    <a:pt x="517" y="396"/>
                    <a:pt x="547"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36"/>
            <p:cNvSpPr/>
            <p:nvPr/>
          </p:nvSpPr>
          <p:spPr>
            <a:xfrm>
              <a:off x="10572650" y="3208550"/>
              <a:ext cx="53975" cy="196825"/>
            </a:xfrm>
            <a:custGeom>
              <a:rect b="b" l="l" r="r" t="t"/>
              <a:pathLst>
                <a:path extrusionOk="0" h="7873" w="2159">
                  <a:moveTo>
                    <a:pt x="1" y="0"/>
                  </a:moveTo>
                  <a:cubicBezTo>
                    <a:pt x="335" y="578"/>
                    <a:pt x="639" y="1216"/>
                    <a:pt x="882" y="1854"/>
                  </a:cubicBezTo>
                  <a:cubicBezTo>
                    <a:pt x="1125" y="2493"/>
                    <a:pt x="1338" y="3131"/>
                    <a:pt x="1490" y="3800"/>
                  </a:cubicBezTo>
                  <a:cubicBezTo>
                    <a:pt x="1672" y="4468"/>
                    <a:pt x="1824" y="5137"/>
                    <a:pt x="1916" y="5806"/>
                  </a:cubicBezTo>
                  <a:cubicBezTo>
                    <a:pt x="2037" y="6505"/>
                    <a:pt x="2067" y="7174"/>
                    <a:pt x="2128" y="7873"/>
                  </a:cubicBezTo>
                  <a:cubicBezTo>
                    <a:pt x="2159" y="7508"/>
                    <a:pt x="2159" y="7174"/>
                    <a:pt x="2159" y="6839"/>
                  </a:cubicBezTo>
                  <a:cubicBezTo>
                    <a:pt x="2128" y="6475"/>
                    <a:pt x="2128" y="6140"/>
                    <a:pt x="2067" y="5806"/>
                  </a:cubicBezTo>
                  <a:cubicBezTo>
                    <a:pt x="2007" y="5107"/>
                    <a:pt x="1885" y="4438"/>
                    <a:pt x="1703" y="3769"/>
                  </a:cubicBezTo>
                  <a:cubicBezTo>
                    <a:pt x="1520" y="3101"/>
                    <a:pt x="1308" y="2432"/>
                    <a:pt x="1034" y="1794"/>
                  </a:cubicBezTo>
                  <a:cubicBezTo>
                    <a:pt x="730" y="1155"/>
                    <a:pt x="426" y="547"/>
                    <a:pt x="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36"/>
            <p:cNvSpPr/>
            <p:nvPr/>
          </p:nvSpPr>
          <p:spPr>
            <a:xfrm>
              <a:off x="10051375" y="2522000"/>
              <a:ext cx="866375" cy="1054375"/>
            </a:xfrm>
            <a:custGeom>
              <a:rect b="b" l="l" r="r" t="t"/>
              <a:pathLst>
                <a:path extrusionOk="0" h="42175" w="34655">
                  <a:moveTo>
                    <a:pt x="10182" y="1"/>
                  </a:moveTo>
                  <a:cubicBezTo>
                    <a:pt x="6806" y="1"/>
                    <a:pt x="3206" y="1485"/>
                    <a:pt x="2006" y="5973"/>
                  </a:cubicBezTo>
                  <a:cubicBezTo>
                    <a:pt x="2645" y="6611"/>
                    <a:pt x="4256" y="6945"/>
                    <a:pt x="4256" y="6945"/>
                  </a:cubicBezTo>
                  <a:cubicBezTo>
                    <a:pt x="4256" y="6945"/>
                    <a:pt x="2584" y="8495"/>
                    <a:pt x="4225" y="10319"/>
                  </a:cubicBezTo>
                  <a:cubicBezTo>
                    <a:pt x="5866" y="12143"/>
                    <a:pt x="2432" y="14848"/>
                    <a:pt x="6809" y="18222"/>
                  </a:cubicBezTo>
                  <a:cubicBezTo>
                    <a:pt x="9605" y="20350"/>
                    <a:pt x="0" y="25699"/>
                    <a:pt x="4833" y="29985"/>
                  </a:cubicBezTo>
                  <a:cubicBezTo>
                    <a:pt x="9666" y="34271"/>
                    <a:pt x="912" y="39590"/>
                    <a:pt x="12219" y="41566"/>
                  </a:cubicBezTo>
                  <a:cubicBezTo>
                    <a:pt x="14612" y="41984"/>
                    <a:pt x="16755" y="42175"/>
                    <a:pt x="18665" y="42175"/>
                  </a:cubicBezTo>
                  <a:cubicBezTo>
                    <a:pt x="34655" y="42175"/>
                    <a:pt x="34305" y="28808"/>
                    <a:pt x="27843" y="23784"/>
                  </a:cubicBezTo>
                  <a:cubicBezTo>
                    <a:pt x="25016" y="21626"/>
                    <a:pt x="27508" y="16125"/>
                    <a:pt x="21915" y="12690"/>
                  </a:cubicBezTo>
                  <a:cubicBezTo>
                    <a:pt x="19119" y="10988"/>
                    <a:pt x="22584" y="5061"/>
                    <a:pt x="15259" y="1170"/>
                  </a:cubicBezTo>
                  <a:cubicBezTo>
                    <a:pt x="13966" y="485"/>
                    <a:pt x="12110" y="1"/>
                    <a:pt x="10182" y="1"/>
                  </a:cubicBezTo>
                  <a:close/>
                </a:path>
              </a:pathLst>
            </a:custGeom>
            <a:solidFill>
              <a:srgbClr val="3D7E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36"/>
            <p:cNvSpPr/>
            <p:nvPr/>
          </p:nvSpPr>
          <p:spPr>
            <a:xfrm>
              <a:off x="8859100" y="2614850"/>
              <a:ext cx="246975" cy="387375"/>
            </a:xfrm>
            <a:custGeom>
              <a:rect b="b" l="l" r="r" t="t"/>
              <a:pathLst>
                <a:path extrusionOk="0" h="15495" w="9879">
                  <a:moveTo>
                    <a:pt x="4958" y="0"/>
                  </a:moveTo>
                  <a:cubicBezTo>
                    <a:pt x="4819" y="0"/>
                    <a:pt x="4676" y="3"/>
                    <a:pt x="4529" y="9"/>
                  </a:cubicBezTo>
                  <a:cubicBezTo>
                    <a:pt x="2037" y="101"/>
                    <a:pt x="0" y="3474"/>
                    <a:pt x="0" y="7760"/>
                  </a:cubicBezTo>
                  <a:cubicBezTo>
                    <a:pt x="0" y="12016"/>
                    <a:pt x="2037" y="15359"/>
                    <a:pt x="4529" y="15481"/>
                  </a:cubicBezTo>
                  <a:cubicBezTo>
                    <a:pt x="4714" y="15490"/>
                    <a:pt x="4893" y="15495"/>
                    <a:pt x="5066" y="15495"/>
                  </a:cubicBezTo>
                  <a:cubicBezTo>
                    <a:pt x="9879" y="15495"/>
                    <a:pt x="9879" y="11868"/>
                    <a:pt x="9879" y="7760"/>
                  </a:cubicBezTo>
                  <a:cubicBezTo>
                    <a:pt x="9879" y="2615"/>
                    <a:pt x="9082" y="0"/>
                    <a:pt x="4958"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36"/>
            <p:cNvSpPr/>
            <p:nvPr/>
          </p:nvSpPr>
          <p:spPr>
            <a:xfrm>
              <a:off x="8820350" y="2877225"/>
              <a:ext cx="196075" cy="206725"/>
            </a:xfrm>
            <a:custGeom>
              <a:rect b="b" l="l" r="r" t="t"/>
              <a:pathLst>
                <a:path extrusionOk="0" h="8269" w="7843">
                  <a:moveTo>
                    <a:pt x="0" y="1"/>
                  </a:moveTo>
                  <a:lnTo>
                    <a:pt x="0" y="8268"/>
                  </a:lnTo>
                  <a:lnTo>
                    <a:pt x="7842" y="8268"/>
                  </a:lnTo>
                  <a:lnTo>
                    <a:pt x="7842"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36"/>
            <p:cNvSpPr/>
            <p:nvPr/>
          </p:nvSpPr>
          <p:spPr>
            <a:xfrm>
              <a:off x="8465475" y="3036800"/>
              <a:ext cx="902775" cy="874675"/>
            </a:xfrm>
            <a:custGeom>
              <a:rect b="b" l="l" r="r" t="t"/>
              <a:pathLst>
                <a:path extrusionOk="0" h="34987" w="36111">
                  <a:moveTo>
                    <a:pt x="16232" y="1"/>
                  </a:moveTo>
                  <a:cubicBezTo>
                    <a:pt x="8146" y="1"/>
                    <a:pt x="3283" y="2524"/>
                    <a:pt x="1490" y="14743"/>
                  </a:cubicBezTo>
                  <a:cubicBezTo>
                    <a:pt x="1125" y="17205"/>
                    <a:pt x="0" y="24652"/>
                    <a:pt x="0" y="24652"/>
                  </a:cubicBezTo>
                  <a:cubicBezTo>
                    <a:pt x="0" y="32767"/>
                    <a:pt x="8146" y="34986"/>
                    <a:pt x="16232" y="34986"/>
                  </a:cubicBezTo>
                  <a:lnTo>
                    <a:pt x="20517" y="34986"/>
                  </a:lnTo>
                  <a:cubicBezTo>
                    <a:pt x="28603" y="34986"/>
                    <a:pt x="36110" y="33010"/>
                    <a:pt x="36110" y="24925"/>
                  </a:cubicBezTo>
                  <a:lnTo>
                    <a:pt x="35259" y="14743"/>
                  </a:lnTo>
                  <a:cubicBezTo>
                    <a:pt x="34256" y="1460"/>
                    <a:pt x="28603" y="1"/>
                    <a:pt x="20517" y="1"/>
                  </a:cubicBezTo>
                  <a:close/>
                </a:path>
              </a:pathLst>
            </a:custGeom>
            <a:solidFill>
              <a:srgbClr val="F96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36"/>
            <p:cNvSpPr/>
            <p:nvPr/>
          </p:nvSpPr>
          <p:spPr>
            <a:xfrm>
              <a:off x="8714737" y="2533926"/>
              <a:ext cx="348800" cy="621210"/>
            </a:xfrm>
            <a:custGeom>
              <a:rect b="b" l="l" r="r" t="t"/>
              <a:pathLst>
                <a:path extrusionOk="0" h="18721" w="13952">
                  <a:moveTo>
                    <a:pt x="9040" y="0"/>
                  </a:moveTo>
                  <a:cubicBezTo>
                    <a:pt x="8242" y="0"/>
                    <a:pt x="7324" y="235"/>
                    <a:pt x="6535" y="936"/>
                  </a:cubicBezTo>
                  <a:cubicBezTo>
                    <a:pt x="6402" y="931"/>
                    <a:pt x="6268" y="928"/>
                    <a:pt x="6133" y="928"/>
                  </a:cubicBezTo>
                  <a:cubicBezTo>
                    <a:pt x="4710" y="928"/>
                    <a:pt x="3269" y="1238"/>
                    <a:pt x="2158" y="2182"/>
                  </a:cubicBezTo>
                  <a:cubicBezTo>
                    <a:pt x="182" y="3915"/>
                    <a:pt x="122" y="6651"/>
                    <a:pt x="61" y="9143"/>
                  </a:cubicBezTo>
                  <a:cubicBezTo>
                    <a:pt x="61" y="10967"/>
                    <a:pt x="0" y="13520"/>
                    <a:pt x="1672" y="15860"/>
                  </a:cubicBezTo>
                  <a:cubicBezTo>
                    <a:pt x="2149" y="16546"/>
                    <a:pt x="3677" y="18720"/>
                    <a:pt x="5769" y="18720"/>
                  </a:cubicBezTo>
                  <a:cubicBezTo>
                    <a:pt x="5812" y="18720"/>
                    <a:pt x="5854" y="18719"/>
                    <a:pt x="5897" y="18718"/>
                  </a:cubicBezTo>
                  <a:cubicBezTo>
                    <a:pt x="7417" y="18657"/>
                    <a:pt x="8450" y="17502"/>
                    <a:pt x="9909" y="15952"/>
                  </a:cubicBezTo>
                  <a:cubicBezTo>
                    <a:pt x="10699" y="15070"/>
                    <a:pt x="11581" y="14098"/>
                    <a:pt x="12128" y="12487"/>
                  </a:cubicBezTo>
                  <a:cubicBezTo>
                    <a:pt x="12736" y="10724"/>
                    <a:pt x="12614" y="9143"/>
                    <a:pt x="12462" y="8322"/>
                  </a:cubicBezTo>
                  <a:lnTo>
                    <a:pt x="12462" y="8322"/>
                  </a:lnTo>
                  <a:cubicBezTo>
                    <a:pt x="12554" y="8383"/>
                    <a:pt x="12584" y="8383"/>
                    <a:pt x="12645" y="8383"/>
                  </a:cubicBezTo>
                  <a:cubicBezTo>
                    <a:pt x="13557" y="8353"/>
                    <a:pt x="13952" y="2486"/>
                    <a:pt x="10730" y="936"/>
                  </a:cubicBezTo>
                  <a:cubicBezTo>
                    <a:pt x="11488" y="742"/>
                    <a:pt x="10455" y="0"/>
                    <a:pt x="9040"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36"/>
            <p:cNvSpPr/>
            <p:nvPr/>
          </p:nvSpPr>
          <p:spPr>
            <a:xfrm>
              <a:off x="8982800" y="2779425"/>
              <a:ext cx="51850" cy="105900"/>
            </a:xfrm>
            <a:custGeom>
              <a:rect b="b" l="l" r="r" t="t"/>
              <a:pathLst>
                <a:path extrusionOk="0" h="4236" w="2074">
                  <a:moveTo>
                    <a:pt x="1498" y="0"/>
                  </a:moveTo>
                  <a:cubicBezTo>
                    <a:pt x="174" y="0"/>
                    <a:pt x="0" y="4235"/>
                    <a:pt x="1483" y="4235"/>
                  </a:cubicBezTo>
                  <a:cubicBezTo>
                    <a:pt x="1649" y="4235"/>
                    <a:pt x="1835" y="4182"/>
                    <a:pt x="2043" y="4065"/>
                  </a:cubicBezTo>
                  <a:lnTo>
                    <a:pt x="2074" y="235"/>
                  </a:lnTo>
                  <a:cubicBezTo>
                    <a:pt x="1863" y="72"/>
                    <a:pt x="1671" y="0"/>
                    <a:pt x="1498"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36"/>
            <p:cNvSpPr/>
            <p:nvPr/>
          </p:nvSpPr>
          <p:spPr>
            <a:xfrm>
              <a:off x="8975125" y="2679225"/>
              <a:ext cx="83150" cy="146125"/>
            </a:xfrm>
            <a:custGeom>
              <a:rect b="b" l="l" r="r" t="t"/>
              <a:pathLst>
                <a:path extrusionOk="0" h="5845" w="3326">
                  <a:moveTo>
                    <a:pt x="1739" y="1"/>
                  </a:moveTo>
                  <a:cubicBezTo>
                    <a:pt x="251" y="1"/>
                    <a:pt x="0" y="3405"/>
                    <a:pt x="2016" y="3848"/>
                  </a:cubicBezTo>
                  <a:cubicBezTo>
                    <a:pt x="2144" y="5177"/>
                    <a:pt x="2398" y="5844"/>
                    <a:pt x="2631" y="5844"/>
                  </a:cubicBezTo>
                  <a:cubicBezTo>
                    <a:pt x="3005" y="5844"/>
                    <a:pt x="3326" y="4122"/>
                    <a:pt x="2989" y="656"/>
                  </a:cubicBezTo>
                  <a:cubicBezTo>
                    <a:pt x="2512" y="191"/>
                    <a:pt x="2091" y="1"/>
                    <a:pt x="1739"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36"/>
            <p:cNvSpPr/>
            <p:nvPr/>
          </p:nvSpPr>
          <p:spPr>
            <a:xfrm>
              <a:off x="8832500" y="2551250"/>
              <a:ext cx="282700" cy="211275"/>
            </a:xfrm>
            <a:custGeom>
              <a:rect b="b" l="l" r="r" t="t"/>
              <a:pathLst>
                <a:path extrusionOk="0" h="8451" w="11308">
                  <a:moveTo>
                    <a:pt x="4833" y="0"/>
                  </a:moveTo>
                  <a:cubicBezTo>
                    <a:pt x="2159" y="0"/>
                    <a:pt x="0" y="1885"/>
                    <a:pt x="0" y="4225"/>
                  </a:cubicBezTo>
                  <a:cubicBezTo>
                    <a:pt x="0" y="6535"/>
                    <a:pt x="2159" y="8450"/>
                    <a:pt x="4833" y="8450"/>
                  </a:cubicBezTo>
                  <a:cubicBezTo>
                    <a:pt x="7508" y="8450"/>
                    <a:pt x="11308" y="5107"/>
                    <a:pt x="11308" y="2796"/>
                  </a:cubicBezTo>
                  <a:cubicBezTo>
                    <a:pt x="11308" y="456"/>
                    <a:pt x="7508" y="0"/>
                    <a:pt x="4833"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36"/>
            <p:cNvSpPr/>
            <p:nvPr/>
          </p:nvSpPr>
          <p:spPr>
            <a:xfrm>
              <a:off x="8929775" y="2797450"/>
              <a:ext cx="28900" cy="120850"/>
            </a:xfrm>
            <a:custGeom>
              <a:rect b="b" l="l" r="r" t="t"/>
              <a:pathLst>
                <a:path extrusionOk="0" h="4834" w="1156">
                  <a:moveTo>
                    <a:pt x="274" y="0"/>
                  </a:moveTo>
                  <a:cubicBezTo>
                    <a:pt x="152" y="426"/>
                    <a:pt x="91" y="851"/>
                    <a:pt x="30" y="1277"/>
                  </a:cubicBezTo>
                  <a:cubicBezTo>
                    <a:pt x="0" y="1702"/>
                    <a:pt x="0" y="2128"/>
                    <a:pt x="61" y="2553"/>
                  </a:cubicBezTo>
                  <a:cubicBezTo>
                    <a:pt x="91" y="2979"/>
                    <a:pt x="182" y="3405"/>
                    <a:pt x="365" y="3830"/>
                  </a:cubicBezTo>
                  <a:cubicBezTo>
                    <a:pt x="547" y="4225"/>
                    <a:pt x="821" y="4590"/>
                    <a:pt x="1155" y="4833"/>
                  </a:cubicBezTo>
                  <a:cubicBezTo>
                    <a:pt x="882" y="4499"/>
                    <a:pt x="669" y="4134"/>
                    <a:pt x="517" y="3739"/>
                  </a:cubicBezTo>
                  <a:cubicBezTo>
                    <a:pt x="395" y="3374"/>
                    <a:pt x="304" y="2949"/>
                    <a:pt x="274" y="2523"/>
                  </a:cubicBezTo>
                  <a:cubicBezTo>
                    <a:pt x="213" y="2128"/>
                    <a:pt x="213" y="1702"/>
                    <a:pt x="213" y="1277"/>
                  </a:cubicBezTo>
                  <a:cubicBezTo>
                    <a:pt x="213" y="851"/>
                    <a:pt x="243" y="426"/>
                    <a:pt x="274" y="0"/>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36"/>
            <p:cNvSpPr/>
            <p:nvPr/>
          </p:nvSpPr>
          <p:spPr>
            <a:xfrm>
              <a:off x="8880375" y="2753375"/>
              <a:ext cx="29650" cy="172525"/>
            </a:xfrm>
            <a:custGeom>
              <a:rect b="b" l="l" r="r" t="t"/>
              <a:pathLst>
                <a:path extrusionOk="0" h="6901" w="1186">
                  <a:moveTo>
                    <a:pt x="244" y="0"/>
                  </a:moveTo>
                  <a:cubicBezTo>
                    <a:pt x="122" y="578"/>
                    <a:pt x="61" y="1186"/>
                    <a:pt x="31" y="1763"/>
                  </a:cubicBezTo>
                  <a:cubicBezTo>
                    <a:pt x="0" y="2371"/>
                    <a:pt x="0" y="2979"/>
                    <a:pt x="31" y="3557"/>
                  </a:cubicBezTo>
                  <a:cubicBezTo>
                    <a:pt x="92" y="4165"/>
                    <a:pt x="183" y="4772"/>
                    <a:pt x="335" y="5350"/>
                  </a:cubicBezTo>
                  <a:cubicBezTo>
                    <a:pt x="517" y="5897"/>
                    <a:pt x="760" y="6475"/>
                    <a:pt x="1186" y="6900"/>
                  </a:cubicBezTo>
                  <a:cubicBezTo>
                    <a:pt x="821" y="6444"/>
                    <a:pt x="639" y="5867"/>
                    <a:pt x="487" y="5289"/>
                  </a:cubicBezTo>
                  <a:cubicBezTo>
                    <a:pt x="365" y="4712"/>
                    <a:pt x="274" y="4134"/>
                    <a:pt x="244" y="3557"/>
                  </a:cubicBezTo>
                  <a:cubicBezTo>
                    <a:pt x="213" y="2949"/>
                    <a:pt x="213" y="2371"/>
                    <a:pt x="213" y="1763"/>
                  </a:cubicBezTo>
                  <a:cubicBezTo>
                    <a:pt x="213" y="1186"/>
                    <a:pt x="213" y="608"/>
                    <a:pt x="244" y="0"/>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36"/>
            <p:cNvSpPr/>
            <p:nvPr/>
          </p:nvSpPr>
          <p:spPr>
            <a:xfrm>
              <a:off x="8844650" y="2833150"/>
              <a:ext cx="28150" cy="120850"/>
            </a:xfrm>
            <a:custGeom>
              <a:rect b="b" l="l" r="r" t="t"/>
              <a:pathLst>
                <a:path extrusionOk="0" h="4834" w="1126">
                  <a:moveTo>
                    <a:pt x="62" y="1"/>
                  </a:moveTo>
                  <a:cubicBezTo>
                    <a:pt x="1" y="426"/>
                    <a:pt x="1" y="852"/>
                    <a:pt x="1" y="1247"/>
                  </a:cubicBezTo>
                  <a:cubicBezTo>
                    <a:pt x="1" y="1673"/>
                    <a:pt x="62" y="2098"/>
                    <a:pt x="122" y="2524"/>
                  </a:cubicBezTo>
                  <a:cubicBezTo>
                    <a:pt x="183" y="2949"/>
                    <a:pt x="274" y="3375"/>
                    <a:pt x="457" y="3770"/>
                  </a:cubicBezTo>
                  <a:cubicBezTo>
                    <a:pt x="609" y="4165"/>
                    <a:pt x="791" y="4560"/>
                    <a:pt x="1125" y="4834"/>
                  </a:cubicBezTo>
                  <a:cubicBezTo>
                    <a:pt x="882" y="4499"/>
                    <a:pt x="730" y="4104"/>
                    <a:pt x="609" y="3709"/>
                  </a:cubicBezTo>
                  <a:cubicBezTo>
                    <a:pt x="487" y="3314"/>
                    <a:pt x="396" y="2919"/>
                    <a:pt x="335" y="2493"/>
                  </a:cubicBezTo>
                  <a:cubicBezTo>
                    <a:pt x="183" y="1673"/>
                    <a:pt x="122" y="822"/>
                    <a:pt x="62" y="1"/>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36"/>
            <p:cNvSpPr/>
            <p:nvPr/>
          </p:nvSpPr>
          <p:spPr>
            <a:xfrm>
              <a:off x="8794500" y="2797450"/>
              <a:ext cx="29675" cy="143650"/>
            </a:xfrm>
            <a:custGeom>
              <a:rect b="b" l="l" r="r" t="t"/>
              <a:pathLst>
                <a:path extrusionOk="0" h="5746" w="1187">
                  <a:moveTo>
                    <a:pt x="244" y="0"/>
                  </a:moveTo>
                  <a:lnTo>
                    <a:pt x="244" y="0"/>
                  </a:lnTo>
                  <a:cubicBezTo>
                    <a:pt x="122" y="487"/>
                    <a:pt x="92" y="1003"/>
                    <a:pt x="61" y="1490"/>
                  </a:cubicBezTo>
                  <a:cubicBezTo>
                    <a:pt x="1" y="2006"/>
                    <a:pt x="31" y="2493"/>
                    <a:pt x="61" y="3009"/>
                  </a:cubicBezTo>
                  <a:cubicBezTo>
                    <a:pt x="122" y="3496"/>
                    <a:pt x="213" y="4012"/>
                    <a:pt x="365" y="4499"/>
                  </a:cubicBezTo>
                  <a:cubicBezTo>
                    <a:pt x="548" y="4955"/>
                    <a:pt x="791" y="5441"/>
                    <a:pt x="1186" y="5745"/>
                  </a:cubicBezTo>
                  <a:cubicBezTo>
                    <a:pt x="852" y="5380"/>
                    <a:pt x="669" y="4894"/>
                    <a:pt x="548" y="4438"/>
                  </a:cubicBezTo>
                  <a:cubicBezTo>
                    <a:pt x="396" y="3952"/>
                    <a:pt x="335" y="3465"/>
                    <a:pt x="274" y="2979"/>
                  </a:cubicBezTo>
                  <a:cubicBezTo>
                    <a:pt x="213" y="2493"/>
                    <a:pt x="213" y="2006"/>
                    <a:pt x="213" y="1490"/>
                  </a:cubicBezTo>
                  <a:cubicBezTo>
                    <a:pt x="213" y="1003"/>
                    <a:pt x="213" y="517"/>
                    <a:pt x="244" y="0"/>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36"/>
            <p:cNvSpPr/>
            <p:nvPr/>
          </p:nvSpPr>
          <p:spPr>
            <a:xfrm>
              <a:off x="8747400" y="2779975"/>
              <a:ext cx="23575" cy="104875"/>
            </a:xfrm>
            <a:custGeom>
              <a:rect b="b" l="l" r="r" t="t"/>
              <a:pathLst>
                <a:path extrusionOk="0" h="4195" w="943">
                  <a:moveTo>
                    <a:pt x="243" y="0"/>
                  </a:moveTo>
                  <a:cubicBezTo>
                    <a:pt x="122" y="335"/>
                    <a:pt x="61" y="699"/>
                    <a:pt x="30" y="1094"/>
                  </a:cubicBezTo>
                  <a:cubicBezTo>
                    <a:pt x="0" y="1459"/>
                    <a:pt x="0" y="1824"/>
                    <a:pt x="61" y="2189"/>
                  </a:cubicBezTo>
                  <a:cubicBezTo>
                    <a:pt x="91" y="2553"/>
                    <a:pt x="152" y="2949"/>
                    <a:pt x="304" y="3283"/>
                  </a:cubicBezTo>
                  <a:cubicBezTo>
                    <a:pt x="456" y="3648"/>
                    <a:pt x="638" y="3952"/>
                    <a:pt x="942" y="4195"/>
                  </a:cubicBezTo>
                  <a:cubicBezTo>
                    <a:pt x="486" y="3617"/>
                    <a:pt x="334" y="2888"/>
                    <a:pt x="274" y="2189"/>
                  </a:cubicBezTo>
                  <a:cubicBezTo>
                    <a:pt x="182" y="1459"/>
                    <a:pt x="213" y="730"/>
                    <a:pt x="243" y="0"/>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36"/>
            <p:cNvSpPr/>
            <p:nvPr/>
          </p:nvSpPr>
          <p:spPr>
            <a:xfrm>
              <a:off x="8967750" y="2712325"/>
              <a:ext cx="9150" cy="110225"/>
            </a:xfrm>
            <a:custGeom>
              <a:rect b="b" l="l" r="r" t="t"/>
              <a:pathLst>
                <a:path extrusionOk="0" h="4409" w="366">
                  <a:moveTo>
                    <a:pt x="183" y="1"/>
                  </a:moveTo>
                  <a:cubicBezTo>
                    <a:pt x="153" y="730"/>
                    <a:pt x="153" y="1490"/>
                    <a:pt x="153" y="2220"/>
                  </a:cubicBezTo>
                  <a:cubicBezTo>
                    <a:pt x="122" y="2949"/>
                    <a:pt x="122" y="3679"/>
                    <a:pt x="1" y="4408"/>
                  </a:cubicBezTo>
                  <a:cubicBezTo>
                    <a:pt x="153" y="4074"/>
                    <a:pt x="214" y="3709"/>
                    <a:pt x="274" y="3314"/>
                  </a:cubicBezTo>
                  <a:cubicBezTo>
                    <a:pt x="335" y="2949"/>
                    <a:pt x="335" y="2585"/>
                    <a:pt x="366" y="2220"/>
                  </a:cubicBezTo>
                  <a:cubicBezTo>
                    <a:pt x="366" y="1855"/>
                    <a:pt x="366" y="1460"/>
                    <a:pt x="335" y="1095"/>
                  </a:cubicBezTo>
                  <a:cubicBezTo>
                    <a:pt x="305" y="730"/>
                    <a:pt x="244" y="366"/>
                    <a:pt x="183" y="1"/>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36"/>
            <p:cNvSpPr/>
            <p:nvPr/>
          </p:nvSpPr>
          <p:spPr>
            <a:xfrm>
              <a:off x="9113650" y="3301250"/>
              <a:ext cx="13700" cy="114775"/>
            </a:xfrm>
            <a:custGeom>
              <a:rect b="b" l="l" r="r" t="t"/>
              <a:pathLst>
                <a:path extrusionOk="0" h="4591" w="548">
                  <a:moveTo>
                    <a:pt x="1" y="1"/>
                  </a:moveTo>
                  <a:lnTo>
                    <a:pt x="1" y="1"/>
                  </a:lnTo>
                  <a:cubicBezTo>
                    <a:pt x="31" y="396"/>
                    <a:pt x="31" y="760"/>
                    <a:pt x="62" y="1156"/>
                  </a:cubicBezTo>
                  <a:cubicBezTo>
                    <a:pt x="92" y="1551"/>
                    <a:pt x="153" y="1915"/>
                    <a:pt x="183" y="2311"/>
                  </a:cubicBezTo>
                  <a:cubicBezTo>
                    <a:pt x="214" y="2706"/>
                    <a:pt x="274" y="3070"/>
                    <a:pt x="335" y="3466"/>
                  </a:cubicBezTo>
                  <a:cubicBezTo>
                    <a:pt x="396" y="3830"/>
                    <a:pt x="457" y="4226"/>
                    <a:pt x="548" y="4590"/>
                  </a:cubicBezTo>
                  <a:cubicBezTo>
                    <a:pt x="548" y="4226"/>
                    <a:pt x="518" y="3830"/>
                    <a:pt x="487" y="3435"/>
                  </a:cubicBezTo>
                  <a:cubicBezTo>
                    <a:pt x="487" y="3040"/>
                    <a:pt x="426" y="2675"/>
                    <a:pt x="396" y="2280"/>
                  </a:cubicBezTo>
                  <a:cubicBezTo>
                    <a:pt x="335" y="1915"/>
                    <a:pt x="305" y="1520"/>
                    <a:pt x="244" y="1125"/>
                  </a:cubicBezTo>
                  <a:cubicBezTo>
                    <a:pt x="183" y="760"/>
                    <a:pt x="122" y="365"/>
                    <a:pt x="1"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36"/>
            <p:cNvSpPr/>
            <p:nvPr/>
          </p:nvSpPr>
          <p:spPr>
            <a:xfrm>
              <a:off x="8546775" y="3208550"/>
              <a:ext cx="53975" cy="196825"/>
            </a:xfrm>
            <a:custGeom>
              <a:rect b="b" l="l" r="r" t="t"/>
              <a:pathLst>
                <a:path extrusionOk="0" h="7873" w="2159">
                  <a:moveTo>
                    <a:pt x="2159" y="0"/>
                  </a:moveTo>
                  <a:lnTo>
                    <a:pt x="2159" y="0"/>
                  </a:lnTo>
                  <a:cubicBezTo>
                    <a:pt x="1733" y="547"/>
                    <a:pt x="1429" y="1155"/>
                    <a:pt x="1125" y="1794"/>
                  </a:cubicBezTo>
                  <a:cubicBezTo>
                    <a:pt x="852" y="2432"/>
                    <a:pt x="639" y="3101"/>
                    <a:pt x="457" y="3769"/>
                  </a:cubicBezTo>
                  <a:cubicBezTo>
                    <a:pt x="305" y="4438"/>
                    <a:pt x="153" y="5107"/>
                    <a:pt x="92" y="5806"/>
                  </a:cubicBezTo>
                  <a:cubicBezTo>
                    <a:pt x="31" y="6140"/>
                    <a:pt x="31" y="6475"/>
                    <a:pt x="1" y="6839"/>
                  </a:cubicBezTo>
                  <a:cubicBezTo>
                    <a:pt x="1" y="7174"/>
                    <a:pt x="1" y="7508"/>
                    <a:pt x="31" y="7873"/>
                  </a:cubicBezTo>
                  <a:cubicBezTo>
                    <a:pt x="92" y="7174"/>
                    <a:pt x="122" y="6505"/>
                    <a:pt x="244" y="5806"/>
                  </a:cubicBezTo>
                  <a:cubicBezTo>
                    <a:pt x="335" y="5137"/>
                    <a:pt x="487" y="4468"/>
                    <a:pt x="669" y="3800"/>
                  </a:cubicBezTo>
                  <a:cubicBezTo>
                    <a:pt x="821" y="3131"/>
                    <a:pt x="1034" y="2493"/>
                    <a:pt x="1277" y="1854"/>
                  </a:cubicBezTo>
                  <a:cubicBezTo>
                    <a:pt x="1551" y="1216"/>
                    <a:pt x="1824" y="578"/>
                    <a:pt x="2159"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36"/>
            <p:cNvSpPr/>
            <p:nvPr/>
          </p:nvSpPr>
          <p:spPr>
            <a:xfrm>
              <a:off x="7582475" y="4643975"/>
              <a:ext cx="3964375" cy="391400"/>
            </a:xfrm>
            <a:custGeom>
              <a:rect b="b" l="l" r="r" t="t"/>
              <a:pathLst>
                <a:path extrusionOk="0" h="15656" w="158575">
                  <a:moveTo>
                    <a:pt x="18755" y="1"/>
                  </a:moveTo>
                  <a:cubicBezTo>
                    <a:pt x="18268" y="1"/>
                    <a:pt x="17752" y="183"/>
                    <a:pt x="17356" y="487"/>
                  </a:cubicBezTo>
                  <a:lnTo>
                    <a:pt x="3770" y="11247"/>
                  </a:lnTo>
                  <a:cubicBezTo>
                    <a:pt x="0" y="14226"/>
                    <a:pt x="8025" y="15259"/>
                    <a:pt x="9758" y="15259"/>
                  </a:cubicBezTo>
                  <a:cubicBezTo>
                    <a:pt x="36506" y="15259"/>
                    <a:pt x="63224" y="15289"/>
                    <a:pt x="89941" y="15289"/>
                  </a:cubicBezTo>
                  <a:cubicBezTo>
                    <a:pt x="105018" y="15289"/>
                    <a:pt x="120124" y="15411"/>
                    <a:pt x="135201" y="15472"/>
                  </a:cubicBezTo>
                  <a:lnTo>
                    <a:pt x="146842" y="15472"/>
                  </a:lnTo>
                  <a:cubicBezTo>
                    <a:pt x="148021" y="15472"/>
                    <a:pt x="149534" y="15656"/>
                    <a:pt x="151016" y="15656"/>
                  </a:cubicBezTo>
                  <a:cubicBezTo>
                    <a:pt x="152018" y="15656"/>
                    <a:pt x="153005" y="15572"/>
                    <a:pt x="153864" y="15289"/>
                  </a:cubicBezTo>
                  <a:cubicBezTo>
                    <a:pt x="154380" y="15138"/>
                    <a:pt x="154836" y="14894"/>
                    <a:pt x="155231" y="14560"/>
                  </a:cubicBezTo>
                  <a:cubicBezTo>
                    <a:pt x="158575" y="11703"/>
                    <a:pt x="144015" y="2341"/>
                    <a:pt x="141644" y="487"/>
                  </a:cubicBezTo>
                  <a:cubicBezTo>
                    <a:pt x="141249" y="183"/>
                    <a:pt x="140763" y="1"/>
                    <a:pt x="140246" y="1"/>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36"/>
            <p:cNvSpPr/>
            <p:nvPr/>
          </p:nvSpPr>
          <p:spPr>
            <a:xfrm>
              <a:off x="11163850" y="4681975"/>
              <a:ext cx="115525" cy="257625"/>
            </a:xfrm>
            <a:custGeom>
              <a:rect b="b" l="l" r="r" t="t"/>
              <a:pathLst>
                <a:path extrusionOk="0" h="10305" w="4621">
                  <a:moveTo>
                    <a:pt x="0" y="0"/>
                  </a:moveTo>
                  <a:lnTo>
                    <a:pt x="2706" y="10304"/>
                  </a:lnTo>
                  <a:lnTo>
                    <a:pt x="4621" y="10304"/>
                  </a:lnTo>
                  <a:lnTo>
                    <a:pt x="4621" y="0"/>
                  </a:ln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36"/>
            <p:cNvSpPr/>
            <p:nvPr/>
          </p:nvSpPr>
          <p:spPr>
            <a:xfrm>
              <a:off x="7866675" y="4681975"/>
              <a:ext cx="115525" cy="257625"/>
            </a:xfrm>
            <a:custGeom>
              <a:rect b="b" l="l" r="r" t="t"/>
              <a:pathLst>
                <a:path extrusionOk="0" h="10305" w="4621">
                  <a:moveTo>
                    <a:pt x="0" y="0"/>
                  </a:moveTo>
                  <a:lnTo>
                    <a:pt x="0" y="10304"/>
                  </a:lnTo>
                  <a:lnTo>
                    <a:pt x="1946" y="10304"/>
                  </a:lnTo>
                  <a:lnTo>
                    <a:pt x="4621" y="0"/>
                  </a:ln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36"/>
            <p:cNvSpPr/>
            <p:nvPr/>
          </p:nvSpPr>
          <p:spPr>
            <a:xfrm>
              <a:off x="7588550" y="3373450"/>
              <a:ext cx="3968950" cy="1392900"/>
            </a:xfrm>
            <a:custGeom>
              <a:rect b="b" l="l" r="r" t="t"/>
              <a:pathLst>
                <a:path extrusionOk="0" h="55716" w="158758">
                  <a:moveTo>
                    <a:pt x="12414" y="3032"/>
                  </a:moveTo>
                  <a:lnTo>
                    <a:pt x="12414" y="3032"/>
                  </a:lnTo>
                  <a:cubicBezTo>
                    <a:pt x="12410" y="3035"/>
                    <a:pt x="12406" y="3037"/>
                    <a:pt x="12402" y="3040"/>
                  </a:cubicBezTo>
                  <a:cubicBezTo>
                    <a:pt x="12406" y="3037"/>
                    <a:pt x="12410" y="3035"/>
                    <a:pt x="12414" y="3032"/>
                  </a:cubicBezTo>
                  <a:close/>
                  <a:moveTo>
                    <a:pt x="2006" y="20465"/>
                  </a:moveTo>
                  <a:lnTo>
                    <a:pt x="2006" y="20465"/>
                  </a:lnTo>
                  <a:cubicBezTo>
                    <a:pt x="1996" y="20470"/>
                    <a:pt x="1986" y="20477"/>
                    <a:pt x="1976" y="20487"/>
                  </a:cubicBezTo>
                  <a:cubicBezTo>
                    <a:pt x="1984" y="20481"/>
                    <a:pt x="1994" y="20474"/>
                    <a:pt x="2006" y="20465"/>
                  </a:cubicBezTo>
                  <a:close/>
                  <a:moveTo>
                    <a:pt x="156794" y="20473"/>
                  </a:moveTo>
                  <a:lnTo>
                    <a:pt x="156812" y="20487"/>
                  </a:lnTo>
                  <a:cubicBezTo>
                    <a:pt x="156807" y="20482"/>
                    <a:pt x="156801" y="20477"/>
                    <a:pt x="156794" y="20473"/>
                  </a:cubicBezTo>
                  <a:close/>
                  <a:moveTo>
                    <a:pt x="18755" y="0"/>
                  </a:moveTo>
                  <a:cubicBezTo>
                    <a:pt x="18481" y="0"/>
                    <a:pt x="18208" y="0"/>
                    <a:pt x="17965" y="30"/>
                  </a:cubicBezTo>
                  <a:cubicBezTo>
                    <a:pt x="17691" y="91"/>
                    <a:pt x="17448" y="122"/>
                    <a:pt x="17205" y="213"/>
                  </a:cubicBezTo>
                  <a:cubicBezTo>
                    <a:pt x="16961" y="274"/>
                    <a:pt x="16749" y="365"/>
                    <a:pt x="16506" y="456"/>
                  </a:cubicBezTo>
                  <a:cubicBezTo>
                    <a:pt x="16293" y="547"/>
                    <a:pt x="16080" y="669"/>
                    <a:pt x="15898" y="790"/>
                  </a:cubicBezTo>
                  <a:cubicBezTo>
                    <a:pt x="14746" y="1548"/>
                    <a:pt x="13565" y="2275"/>
                    <a:pt x="12414" y="3032"/>
                  </a:cubicBezTo>
                  <a:lnTo>
                    <a:pt x="12414" y="3032"/>
                  </a:lnTo>
                  <a:cubicBezTo>
                    <a:pt x="12503" y="2974"/>
                    <a:pt x="12620" y="2916"/>
                    <a:pt x="12736" y="2857"/>
                  </a:cubicBezTo>
                  <a:lnTo>
                    <a:pt x="12736" y="2857"/>
                  </a:lnTo>
                  <a:cubicBezTo>
                    <a:pt x="12281" y="3100"/>
                    <a:pt x="11885" y="3404"/>
                    <a:pt x="11551" y="3739"/>
                  </a:cubicBezTo>
                  <a:cubicBezTo>
                    <a:pt x="11095" y="4225"/>
                    <a:pt x="10761" y="4803"/>
                    <a:pt x="10548" y="5411"/>
                  </a:cubicBezTo>
                  <a:cubicBezTo>
                    <a:pt x="10335" y="6049"/>
                    <a:pt x="10274" y="6718"/>
                    <a:pt x="10396" y="7447"/>
                  </a:cubicBezTo>
                  <a:lnTo>
                    <a:pt x="11308" y="13587"/>
                  </a:lnTo>
                  <a:cubicBezTo>
                    <a:pt x="10799" y="13976"/>
                    <a:pt x="2728" y="19927"/>
                    <a:pt x="2006" y="20465"/>
                  </a:cubicBezTo>
                  <a:lnTo>
                    <a:pt x="2006" y="20465"/>
                  </a:lnTo>
                  <a:cubicBezTo>
                    <a:pt x="2012" y="20461"/>
                    <a:pt x="2018" y="20458"/>
                    <a:pt x="2024" y="20455"/>
                  </a:cubicBezTo>
                  <a:lnTo>
                    <a:pt x="2024" y="20455"/>
                  </a:lnTo>
                  <a:cubicBezTo>
                    <a:pt x="1768" y="20631"/>
                    <a:pt x="1538" y="20834"/>
                    <a:pt x="1308" y="21064"/>
                  </a:cubicBezTo>
                  <a:cubicBezTo>
                    <a:pt x="821" y="21581"/>
                    <a:pt x="457" y="22189"/>
                    <a:pt x="244" y="22888"/>
                  </a:cubicBezTo>
                  <a:cubicBezTo>
                    <a:pt x="61" y="23557"/>
                    <a:pt x="1" y="24317"/>
                    <a:pt x="153" y="25076"/>
                  </a:cubicBezTo>
                  <a:lnTo>
                    <a:pt x="5837" y="55715"/>
                  </a:lnTo>
                  <a:lnTo>
                    <a:pt x="152921" y="55715"/>
                  </a:lnTo>
                  <a:lnTo>
                    <a:pt x="158605" y="25076"/>
                  </a:lnTo>
                  <a:cubicBezTo>
                    <a:pt x="158757" y="24317"/>
                    <a:pt x="158727" y="23557"/>
                    <a:pt x="158514" y="22888"/>
                  </a:cubicBezTo>
                  <a:cubicBezTo>
                    <a:pt x="158301" y="22189"/>
                    <a:pt x="157937" y="21581"/>
                    <a:pt x="157450" y="21064"/>
                  </a:cubicBezTo>
                  <a:cubicBezTo>
                    <a:pt x="157244" y="20829"/>
                    <a:pt x="156981" y="20622"/>
                    <a:pt x="156716" y="20443"/>
                  </a:cubicBezTo>
                  <a:lnTo>
                    <a:pt x="156716" y="20443"/>
                  </a:lnTo>
                  <a:cubicBezTo>
                    <a:pt x="156741" y="20455"/>
                    <a:pt x="156771" y="20461"/>
                    <a:pt x="156794" y="20473"/>
                  </a:cubicBezTo>
                  <a:lnTo>
                    <a:pt x="156794" y="20473"/>
                  </a:lnTo>
                  <a:lnTo>
                    <a:pt x="147450" y="13587"/>
                  </a:lnTo>
                  <a:lnTo>
                    <a:pt x="148392" y="7447"/>
                  </a:lnTo>
                  <a:cubicBezTo>
                    <a:pt x="148484" y="6718"/>
                    <a:pt x="148423" y="6049"/>
                    <a:pt x="148240" y="5411"/>
                  </a:cubicBezTo>
                  <a:cubicBezTo>
                    <a:pt x="148028" y="4803"/>
                    <a:pt x="147693" y="4225"/>
                    <a:pt x="147237" y="3739"/>
                  </a:cubicBezTo>
                  <a:cubicBezTo>
                    <a:pt x="146903" y="3404"/>
                    <a:pt x="146508" y="3100"/>
                    <a:pt x="146052" y="2857"/>
                  </a:cubicBezTo>
                  <a:lnTo>
                    <a:pt x="146052" y="2857"/>
                  </a:lnTo>
                  <a:cubicBezTo>
                    <a:pt x="146174" y="2918"/>
                    <a:pt x="146265" y="2979"/>
                    <a:pt x="146386" y="3040"/>
                  </a:cubicBezTo>
                  <a:cubicBezTo>
                    <a:pt x="145201" y="2280"/>
                    <a:pt x="144046" y="1550"/>
                    <a:pt x="142891" y="790"/>
                  </a:cubicBezTo>
                  <a:cubicBezTo>
                    <a:pt x="142678" y="669"/>
                    <a:pt x="142465" y="547"/>
                    <a:pt x="142253" y="456"/>
                  </a:cubicBezTo>
                  <a:cubicBezTo>
                    <a:pt x="142040" y="365"/>
                    <a:pt x="141797" y="274"/>
                    <a:pt x="141553" y="213"/>
                  </a:cubicBezTo>
                  <a:cubicBezTo>
                    <a:pt x="141310" y="122"/>
                    <a:pt x="141067" y="91"/>
                    <a:pt x="140824" y="30"/>
                  </a:cubicBezTo>
                  <a:cubicBezTo>
                    <a:pt x="140550" y="0"/>
                    <a:pt x="140277" y="0"/>
                    <a:pt x="140003" y="0"/>
                  </a:cubicBezTo>
                  <a:close/>
                </a:path>
              </a:pathLst>
            </a:custGeom>
            <a:solidFill>
              <a:srgbClr val="F393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36"/>
            <p:cNvSpPr/>
            <p:nvPr/>
          </p:nvSpPr>
          <p:spPr>
            <a:xfrm>
              <a:off x="7852225" y="3448675"/>
              <a:ext cx="3441600" cy="83600"/>
            </a:xfrm>
            <a:custGeom>
              <a:rect b="b" l="l" r="r" t="t"/>
              <a:pathLst>
                <a:path extrusionOk="0" h="3344" w="137664">
                  <a:moveTo>
                    <a:pt x="1156" y="1490"/>
                  </a:moveTo>
                  <a:cubicBezTo>
                    <a:pt x="609" y="2006"/>
                    <a:pt x="214" y="2645"/>
                    <a:pt x="1" y="3344"/>
                  </a:cubicBezTo>
                  <a:cubicBezTo>
                    <a:pt x="214" y="2645"/>
                    <a:pt x="639" y="2006"/>
                    <a:pt x="1156" y="1490"/>
                  </a:cubicBezTo>
                  <a:close/>
                  <a:moveTo>
                    <a:pt x="68847" y="0"/>
                  </a:moveTo>
                  <a:lnTo>
                    <a:pt x="33710" y="31"/>
                  </a:lnTo>
                  <a:lnTo>
                    <a:pt x="16171" y="31"/>
                  </a:lnTo>
                  <a:lnTo>
                    <a:pt x="7387" y="61"/>
                  </a:lnTo>
                  <a:lnTo>
                    <a:pt x="5199" y="61"/>
                  </a:lnTo>
                  <a:cubicBezTo>
                    <a:pt x="4469" y="61"/>
                    <a:pt x="3709" y="122"/>
                    <a:pt x="3010" y="365"/>
                  </a:cubicBezTo>
                  <a:cubicBezTo>
                    <a:pt x="2311" y="608"/>
                    <a:pt x="1673" y="973"/>
                    <a:pt x="1156" y="1490"/>
                  </a:cubicBezTo>
                  <a:cubicBezTo>
                    <a:pt x="1673" y="1003"/>
                    <a:pt x="2341" y="608"/>
                    <a:pt x="3041" y="395"/>
                  </a:cubicBezTo>
                  <a:cubicBezTo>
                    <a:pt x="3606" y="190"/>
                    <a:pt x="4236" y="115"/>
                    <a:pt x="4858" y="115"/>
                  </a:cubicBezTo>
                  <a:cubicBezTo>
                    <a:pt x="4972" y="115"/>
                    <a:pt x="5086" y="117"/>
                    <a:pt x="5199" y="122"/>
                  </a:cubicBezTo>
                  <a:lnTo>
                    <a:pt x="7387" y="122"/>
                  </a:lnTo>
                  <a:lnTo>
                    <a:pt x="16171" y="152"/>
                  </a:lnTo>
                  <a:lnTo>
                    <a:pt x="33710" y="152"/>
                  </a:lnTo>
                  <a:lnTo>
                    <a:pt x="68847" y="213"/>
                  </a:lnTo>
                  <a:lnTo>
                    <a:pt x="103954" y="152"/>
                  </a:lnTo>
                  <a:lnTo>
                    <a:pt x="121523" y="152"/>
                  </a:lnTo>
                  <a:lnTo>
                    <a:pt x="130307" y="122"/>
                  </a:lnTo>
                  <a:lnTo>
                    <a:pt x="132496" y="122"/>
                  </a:lnTo>
                  <a:cubicBezTo>
                    <a:pt x="132609" y="117"/>
                    <a:pt x="132722" y="115"/>
                    <a:pt x="132834" y="115"/>
                  </a:cubicBezTo>
                  <a:cubicBezTo>
                    <a:pt x="133450" y="115"/>
                    <a:pt x="134063" y="190"/>
                    <a:pt x="134654" y="395"/>
                  </a:cubicBezTo>
                  <a:cubicBezTo>
                    <a:pt x="135353" y="608"/>
                    <a:pt x="135991" y="1003"/>
                    <a:pt x="136508" y="1490"/>
                  </a:cubicBezTo>
                  <a:cubicBezTo>
                    <a:pt x="137055" y="2006"/>
                    <a:pt x="137450" y="2645"/>
                    <a:pt x="137663" y="3344"/>
                  </a:cubicBezTo>
                  <a:cubicBezTo>
                    <a:pt x="137450" y="2645"/>
                    <a:pt x="137055" y="2006"/>
                    <a:pt x="136538" y="1490"/>
                  </a:cubicBezTo>
                  <a:cubicBezTo>
                    <a:pt x="135991" y="973"/>
                    <a:pt x="135353" y="608"/>
                    <a:pt x="134654" y="365"/>
                  </a:cubicBezTo>
                  <a:cubicBezTo>
                    <a:pt x="133955" y="122"/>
                    <a:pt x="133225" y="61"/>
                    <a:pt x="132496" y="61"/>
                  </a:cubicBezTo>
                  <a:lnTo>
                    <a:pt x="130307" y="61"/>
                  </a:lnTo>
                  <a:lnTo>
                    <a:pt x="121523" y="31"/>
                  </a:lnTo>
                  <a:lnTo>
                    <a:pt x="103954" y="31"/>
                  </a:lnTo>
                  <a:lnTo>
                    <a:pt x="68847" y="0"/>
                  </a:lnTo>
                  <a:close/>
                  <a:moveTo>
                    <a:pt x="1" y="3344"/>
                  </a:moveTo>
                  <a:cubicBezTo>
                    <a:pt x="1" y="3344"/>
                    <a:pt x="1" y="3344"/>
                    <a:pt x="1" y="3344"/>
                  </a:cubicBezTo>
                  <a:cubicBezTo>
                    <a:pt x="1" y="3344"/>
                    <a:pt x="1" y="3344"/>
                    <a:pt x="1" y="3344"/>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36"/>
            <p:cNvSpPr/>
            <p:nvPr/>
          </p:nvSpPr>
          <p:spPr>
            <a:xfrm>
              <a:off x="7860600" y="3510325"/>
              <a:ext cx="3433225" cy="183100"/>
            </a:xfrm>
            <a:custGeom>
              <a:rect b="b" l="l" r="r" t="t"/>
              <a:pathLst>
                <a:path extrusionOk="0" h="7324" w="137329">
                  <a:moveTo>
                    <a:pt x="10693" y="1"/>
                  </a:moveTo>
                  <a:cubicBezTo>
                    <a:pt x="9521" y="1"/>
                    <a:pt x="8351" y="132"/>
                    <a:pt x="7204" y="422"/>
                  </a:cubicBezTo>
                  <a:cubicBezTo>
                    <a:pt x="6475" y="604"/>
                    <a:pt x="5775" y="847"/>
                    <a:pt x="5107" y="1121"/>
                  </a:cubicBezTo>
                  <a:cubicBezTo>
                    <a:pt x="4438" y="1425"/>
                    <a:pt x="3800" y="1790"/>
                    <a:pt x="3161" y="2185"/>
                  </a:cubicBezTo>
                  <a:cubicBezTo>
                    <a:pt x="1946" y="3036"/>
                    <a:pt x="851" y="4039"/>
                    <a:pt x="0" y="5255"/>
                  </a:cubicBezTo>
                  <a:cubicBezTo>
                    <a:pt x="851" y="4039"/>
                    <a:pt x="1976" y="3036"/>
                    <a:pt x="3192" y="2246"/>
                  </a:cubicBezTo>
                  <a:cubicBezTo>
                    <a:pt x="3800" y="1850"/>
                    <a:pt x="4468" y="1486"/>
                    <a:pt x="5137" y="1182"/>
                  </a:cubicBezTo>
                  <a:cubicBezTo>
                    <a:pt x="5806" y="908"/>
                    <a:pt x="6505" y="665"/>
                    <a:pt x="7234" y="513"/>
                  </a:cubicBezTo>
                  <a:cubicBezTo>
                    <a:pt x="8317" y="248"/>
                    <a:pt x="9426" y="127"/>
                    <a:pt x="10538" y="127"/>
                  </a:cubicBezTo>
                  <a:cubicBezTo>
                    <a:pt x="12360" y="127"/>
                    <a:pt x="14191" y="452"/>
                    <a:pt x="15928" y="999"/>
                  </a:cubicBezTo>
                  <a:cubicBezTo>
                    <a:pt x="17326" y="1425"/>
                    <a:pt x="18694" y="1972"/>
                    <a:pt x="20001" y="2610"/>
                  </a:cubicBezTo>
                  <a:cubicBezTo>
                    <a:pt x="20669" y="2945"/>
                    <a:pt x="21308" y="3279"/>
                    <a:pt x="21946" y="3613"/>
                  </a:cubicBezTo>
                  <a:lnTo>
                    <a:pt x="22949" y="4130"/>
                  </a:lnTo>
                  <a:cubicBezTo>
                    <a:pt x="23283" y="4312"/>
                    <a:pt x="23618" y="4434"/>
                    <a:pt x="23952" y="4586"/>
                  </a:cubicBezTo>
                  <a:cubicBezTo>
                    <a:pt x="25320" y="5194"/>
                    <a:pt x="26718" y="5680"/>
                    <a:pt x="28177" y="5984"/>
                  </a:cubicBezTo>
                  <a:cubicBezTo>
                    <a:pt x="29606" y="6288"/>
                    <a:pt x="31095" y="6440"/>
                    <a:pt x="32585" y="6471"/>
                  </a:cubicBezTo>
                  <a:cubicBezTo>
                    <a:pt x="35533" y="6471"/>
                    <a:pt x="38481" y="5923"/>
                    <a:pt x="41338" y="5316"/>
                  </a:cubicBezTo>
                  <a:cubicBezTo>
                    <a:pt x="44226" y="4708"/>
                    <a:pt x="47114" y="4100"/>
                    <a:pt x="50032" y="3826"/>
                  </a:cubicBezTo>
                  <a:cubicBezTo>
                    <a:pt x="51122" y="3737"/>
                    <a:pt x="52196" y="3681"/>
                    <a:pt x="53266" y="3681"/>
                  </a:cubicBezTo>
                  <a:cubicBezTo>
                    <a:pt x="53657" y="3681"/>
                    <a:pt x="54048" y="3688"/>
                    <a:pt x="54439" y="3705"/>
                  </a:cubicBezTo>
                  <a:cubicBezTo>
                    <a:pt x="55898" y="3735"/>
                    <a:pt x="57387" y="3857"/>
                    <a:pt x="58816" y="4069"/>
                  </a:cubicBezTo>
                  <a:cubicBezTo>
                    <a:pt x="59545" y="4161"/>
                    <a:pt x="60275" y="4343"/>
                    <a:pt x="60974" y="4464"/>
                  </a:cubicBezTo>
                  <a:cubicBezTo>
                    <a:pt x="61704" y="4616"/>
                    <a:pt x="62433" y="4799"/>
                    <a:pt x="63132" y="4981"/>
                  </a:cubicBezTo>
                  <a:lnTo>
                    <a:pt x="65260" y="5559"/>
                  </a:lnTo>
                  <a:cubicBezTo>
                    <a:pt x="65959" y="5771"/>
                    <a:pt x="66658" y="5984"/>
                    <a:pt x="67388" y="6167"/>
                  </a:cubicBezTo>
                  <a:cubicBezTo>
                    <a:pt x="68816" y="6531"/>
                    <a:pt x="70275" y="6775"/>
                    <a:pt x="71734" y="6987"/>
                  </a:cubicBezTo>
                  <a:cubicBezTo>
                    <a:pt x="73224" y="7200"/>
                    <a:pt x="74683" y="7291"/>
                    <a:pt x="76172" y="7322"/>
                  </a:cubicBezTo>
                  <a:cubicBezTo>
                    <a:pt x="76296" y="7323"/>
                    <a:pt x="76421" y="7324"/>
                    <a:pt x="76545" y="7324"/>
                  </a:cubicBezTo>
                  <a:cubicBezTo>
                    <a:pt x="79397" y="7324"/>
                    <a:pt x="82220" y="6991"/>
                    <a:pt x="84987" y="6379"/>
                  </a:cubicBezTo>
                  <a:cubicBezTo>
                    <a:pt x="87874" y="5771"/>
                    <a:pt x="90701" y="4951"/>
                    <a:pt x="93589" y="4404"/>
                  </a:cubicBezTo>
                  <a:cubicBezTo>
                    <a:pt x="95493" y="4043"/>
                    <a:pt x="97423" y="3841"/>
                    <a:pt x="99354" y="3841"/>
                  </a:cubicBezTo>
                  <a:cubicBezTo>
                    <a:pt x="100351" y="3841"/>
                    <a:pt x="101349" y="3895"/>
                    <a:pt x="102343" y="4009"/>
                  </a:cubicBezTo>
                  <a:cubicBezTo>
                    <a:pt x="103802" y="4161"/>
                    <a:pt x="105230" y="4464"/>
                    <a:pt x="106659" y="4829"/>
                  </a:cubicBezTo>
                  <a:lnTo>
                    <a:pt x="108817" y="5316"/>
                  </a:lnTo>
                  <a:lnTo>
                    <a:pt x="109364" y="5437"/>
                  </a:lnTo>
                  <a:lnTo>
                    <a:pt x="109911" y="5559"/>
                  </a:lnTo>
                  <a:lnTo>
                    <a:pt x="111005" y="5741"/>
                  </a:lnTo>
                  <a:cubicBezTo>
                    <a:pt x="113923" y="6227"/>
                    <a:pt x="116872" y="6501"/>
                    <a:pt x="119820" y="6531"/>
                  </a:cubicBezTo>
                  <a:cubicBezTo>
                    <a:pt x="120064" y="6534"/>
                    <a:pt x="120308" y="6535"/>
                    <a:pt x="120552" y="6535"/>
                  </a:cubicBezTo>
                  <a:cubicBezTo>
                    <a:pt x="123257" y="6535"/>
                    <a:pt x="125961" y="6380"/>
                    <a:pt x="128665" y="6045"/>
                  </a:cubicBezTo>
                  <a:cubicBezTo>
                    <a:pt x="131583" y="5711"/>
                    <a:pt x="134501" y="5224"/>
                    <a:pt x="137328" y="4464"/>
                  </a:cubicBezTo>
                  <a:lnTo>
                    <a:pt x="137328" y="4464"/>
                  </a:lnTo>
                  <a:cubicBezTo>
                    <a:pt x="134471" y="5194"/>
                    <a:pt x="131553" y="5650"/>
                    <a:pt x="128635" y="5954"/>
                  </a:cubicBezTo>
                  <a:cubicBezTo>
                    <a:pt x="126197" y="6233"/>
                    <a:pt x="123737" y="6364"/>
                    <a:pt x="121274" y="6364"/>
                  </a:cubicBezTo>
                  <a:cubicBezTo>
                    <a:pt x="120790" y="6364"/>
                    <a:pt x="120305" y="6359"/>
                    <a:pt x="119820" y="6349"/>
                  </a:cubicBezTo>
                  <a:cubicBezTo>
                    <a:pt x="116872" y="6288"/>
                    <a:pt x="113954" y="6015"/>
                    <a:pt x="111036" y="5528"/>
                  </a:cubicBezTo>
                  <a:lnTo>
                    <a:pt x="109972" y="5316"/>
                  </a:lnTo>
                  <a:lnTo>
                    <a:pt x="109425" y="5224"/>
                  </a:lnTo>
                  <a:lnTo>
                    <a:pt x="108878" y="5103"/>
                  </a:lnTo>
                  <a:lnTo>
                    <a:pt x="106720" y="4586"/>
                  </a:lnTo>
                  <a:cubicBezTo>
                    <a:pt x="105291" y="4252"/>
                    <a:pt x="103862" y="3917"/>
                    <a:pt x="102373" y="3735"/>
                  </a:cubicBezTo>
                  <a:cubicBezTo>
                    <a:pt x="101369" y="3621"/>
                    <a:pt x="100361" y="3567"/>
                    <a:pt x="99354" y="3567"/>
                  </a:cubicBezTo>
                  <a:cubicBezTo>
                    <a:pt x="97403" y="3567"/>
                    <a:pt x="95452" y="3769"/>
                    <a:pt x="93528" y="4130"/>
                  </a:cubicBezTo>
                  <a:cubicBezTo>
                    <a:pt x="90640" y="4647"/>
                    <a:pt x="87783" y="5468"/>
                    <a:pt x="84926" y="6075"/>
                  </a:cubicBezTo>
                  <a:cubicBezTo>
                    <a:pt x="82159" y="6658"/>
                    <a:pt x="79365" y="6989"/>
                    <a:pt x="76542" y="6989"/>
                  </a:cubicBezTo>
                  <a:cubicBezTo>
                    <a:pt x="76419" y="6989"/>
                    <a:pt x="76295" y="6989"/>
                    <a:pt x="76172" y="6987"/>
                  </a:cubicBezTo>
                  <a:cubicBezTo>
                    <a:pt x="74713" y="6957"/>
                    <a:pt x="73254" y="6835"/>
                    <a:pt x="71795" y="6623"/>
                  </a:cubicBezTo>
                  <a:cubicBezTo>
                    <a:pt x="70336" y="6410"/>
                    <a:pt x="68907" y="6167"/>
                    <a:pt x="67479" y="5771"/>
                  </a:cubicBezTo>
                  <a:cubicBezTo>
                    <a:pt x="66780" y="5619"/>
                    <a:pt x="66050" y="5407"/>
                    <a:pt x="65351" y="5224"/>
                  </a:cubicBezTo>
                  <a:lnTo>
                    <a:pt x="63223" y="4616"/>
                  </a:lnTo>
                  <a:cubicBezTo>
                    <a:pt x="62494" y="4434"/>
                    <a:pt x="61795" y="4282"/>
                    <a:pt x="61065" y="4130"/>
                  </a:cubicBezTo>
                  <a:cubicBezTo>
                    <a:pt x="60336" y="3978"/>
                    <a:pt x="59606" y="3826"/>
                    <a:pt x="58877" y="3735"/>
                  </a:cubicBezTo>
                  <a:cubicBezTo>
                    <a:pt x="57418" y="3492"/>
                    <a:pt x="55928" y="3401"/>
                    <a:pt x="54439" y="3370"/>
                  </a:cubicBezTo>
                  <a:cubicBezTo>
                    <a:pt x="54189" y="3365"/>
                    <a:pt x="53937" y="3362"/>
                    <a:pt x="53686" y="3362"/>
                  </a:cubicBezTo>
                  <a:cubicBezTo>
                    <a:pt x="52470" y="3362"/>
                    <a:pt x="51240" y="3421"/>
                    <a:pt x="50032" y="3522"/>
                  </a:cubicBezTo>
                  <a:cubicBezTo>
                    <a:pt x="47083" y="3796"/>
                    <a:pt x="44165" y="4434"/>
                    <a:pt x="41308" y="5042"/>
                  </a:cubicBezTo>
                  <a:cubicBezTo>
                    <a:pt x="38494" y="5635"/>
                    <a:pt x="35650" y="6198"/>
                    <a:pt x="32806" y="6198"/>
                  </a:cubicBezTo>
                  <a:cubicBezTo>
                    <a:pt x="32732" y="6198"/>
                    <a:pt x="32658" y="6198"/>
                    <a:pt x="32585" y="6197"/>
                  </a:cubicBezTo>
                  <a:cubicBezTo>
                    <a:pt x="31126" y="6197"/>
                    <a:pt x="29636" y="6045"/>
                    <a:pt x="28208" y="5771"/>
                  </a:cubicBezTo>
                  <a:cubicBezTo>
                    <a:pt x="26779" y="5468"/>
                    <a:pt x="25381" y="4981"/>
                    <a:pt x="24043" y="4404"/>
                  </a:cubicBezTo>
                  <a:cubicBezTo>
                    <a:pt x="23709" y="4252"/>
                    <a:pt x="23375" y="4100"/>
                    <a:pt x="23040" y="3948"/>
                  </a:cubicBezTo>
                  <a:lnTo>
                    <a:pt x="22068" y="3431"/>
                  </a:lnTo>
                  <a:cubicBezTo>
                    <a:pt x="21399" y="3097"/>
                    <a:pt x="20761" y="2732"/>
                    <a:pt x="20092" y="2428"/>
                  </a:cubicBezTo>
                  <a:cubicBezTo>
                    <a:pt x="18754" y="1790"/>
                    <a:pt x="17387" y="1243"/>
                    <a:pt x="15958" y="817"/>
                  </a:cubicBezTo>
                  <a:cubicBezTo>
                    <a:pt x="14254" y="304"/>
                    <a:pt x="12472" y="1"/>
                    <a:pt x="10693" y="1"/>
                  </a:cubicBezTo>
                  <a:close/>
                </a:path>
              </a:pathLst>
            </a:custGeom>
            <a:solidFill>
              <a:srgbClr val="F96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36"/>
            <p:cNvSpPr/>
            <p:nvPr/>
          </p:nvSpPr>
          <p:spPr>
            <a:xfrm>
              <a:off x="7668350" y="3825825"/>
              <a:ext cx="3760725" cy="108025"/>
            </a:xfrm>
            <a:custGeom>
              <a:rect b="b" l="l" r="r" t="t"/>
              <a:pathLst>
                <a:path extrusionOk="0" h="4321" w="150429">
                  <a:moveTo>
                    <a:pt x="13096" y="0"/>
                  </a:moveTo>
                  <a:cubicBezTo>
                    <a:pt x="11867" y="0"/>
                    <a:pt x="10640" y="49"/>
                    <a:pt x="9423" y="142"/>
                  </a:cubicBezTo>
                  <a:cubicBezTo>
                    <a:pt x="8602" y="173"/>
                    <a:pt x="7812" y="294"/>
                    <a:pt x="7022" y="355"/>
                  </a:cubicBezTo>
                  <a:cubicBezTo>
                    <a:pt x="6231" y="477"/>
                    <a:pt x="5441" y="568"/>
                    <a:pt x="4651" y="690"/>
                  </a:cubicBezTo>
                  <a:cubicBezTo>
                    <a:pt x="3101" y="963"/>
                    <a:pt x="1520" y="1297"/>
                    <a:pt x="0" y="1723"/>
                  </a:cubicBezTo>
                  <a:cubicBezTo>
                    <a:pt x="1520" y="1297"/>
                    <a:pt x="3101" y="994"/>
                    <a:pt x="4681" y="750"/>
                  </a:cubicBezTo>
                  <a:cubicBezTo>
                    <a:pt x="5441" y="598"/>
                    <a:pt x="6262" y="538"/>
                    <a:pt x="7052" y="416"/>
                  </a:cubicBezTo>
                  <a:cubicBezTo>
                    <a:pt x="7842" y="355"/>
                    <a:pt x="8633" y="264"/>
                    <a:pt x="9423" y="234"/>
                  </a:cubicBezTo>
                  <a:cubicBezTo>
                    <a:pt x="10493" y="162"/>
                    <a:pt x="11570" y="124"/>
                    <a:pt x="12648" y="124"/>
                  </a:cubicBezTo>
                  <a:cubicBezTo>
                    <a:pt x="14755" y="124"/>
                    <a:pt x="16866" y="266"/>
                    <a:pt x="18937" y="568"/>
                  </a:cubicBezTo>
                  <a:cubicBezTo>
                    <a:pt x="19332" y="629"/>
                    <a:pt x="19727" y="690"/>
                    <a:pt x="20122" y="750"/>
                  </a:cubicBezTo>
                  <a:lnTo>
                    <a:pt x="21277" y="994"/>
                  </a:lnTo>
                  <a:lnTo>
                    <a:pt x="22463" y="1267"/>
                  </a:lnTo>
                  <a:lnTo>
                    <a:pt x="23587" y="1601"/>
                  </a:lnTo>
                  <a:lnTo>
                    <a:pt x="24742" y="1936"/>
                  </a:lnTo>
                  <a:cubicBezTo>
                    <a:pt x="25107" y="2057"/>
                    <a:pt x="25472" y="2209"/>
                    <a:pt x="25867" y="2361"/>
                  </a:cubicBezTo>
                  <a:lnTo>
                    <a:pt x="28086" y="3212"/>
                  </a:lnTo>
                  <a:cubicBezTo>
                    <a:pt x="29606" y="3760"/>
                    <a:pt x="31186" y="4124"/>
                    <a:pt x="32767" y="4246"/>
                  </a:cubicBezTo>
                  <a:cubicBezTo>
                    <a:pt x="33304" y="4297"/>
                    <a:pt x="33841" y="4320"/>
                    <a:pt x="34377" y="4320"/>
                  </a:cubicBezTo>
                  <a:cubicBezTo>
                    <a:pt x="35448" y="4320"/>
                    <a:pt x="36516" y="4226"/>
                    <a:pt x="37569" y="4063"/>
                  </a:cubicBezTo>
                  <a:cubicBezTo>
                    <a:pt x="40730" y="3608"/>
                    <a:pt x="43800" y="2604"/>
                    <a:pt x="46870" y="1814"/>
                  </a:cubicBezTo>
                  <a:cubicBezTo>
                    <a:pt x="49491" y="1114"/>
                    <a:pt x="52178" y="546"/>
                    <a:pt x="54874" y="546"/>
                  </a:cubicBezTo>
                  <a:cubicBezTo>
                    <a:pt x="55337" y="546"/>
                    <a:pt x="55800" y="563"/>
                    <a:pt x="56263" y="598"/>
                  </a:cubicBezTo>
                  <a:cubicBezTo>
                    <a:pt x="57843" y="690"/>
                    <a:pt x="59393" y="1024"/>
                    <a:pt x="60883" y="1541"/>
                  </a:cubicBezTo>
                  <a:cubicBezTo>
                    <a:pt x="61065" y="1601"/>
                    <a:pt x="61278" y="1662"/>
                    <a:pt x="61460" y="1723"/>
                  </a:cubicBezTo>
                  <a:lnTo>
                    <a:pt x="62007" y="1966"/>
                  </a:lnTo>
                  <a:lnTo>
                    <a:pt x="63102" y="2422"/>
                  </a:lnTo>
                  <a:cubicBezTo>
                    <a:pt x="63831" y="2756"/>
                    <a:pt x="64621" y="3000"/>
                    <a:pt x="65381" y="3212"/>
                  </a:cubicBezTo>
                  <a:cubicBezTo>
                    <a:pt x="66932" y="3638"/>
                    <a:pt x="68543" y="3851"/>
                    <a:pt x="70153" y="3942"/>
                  </a:cubicBezTo>
                  <a:cubicBezTo>
                    <a:pt x="70777" y="3978"/>
                    <a:pt x="71405" y="3995"/>
                    <a:pt x="72036" y="3995"/>
                  </a:cubicBezTo>
                  <a:cubicBezTo>
                    <a:pt x="73005" y="3995"/>
                    <a:pt x="73980" y="3955"/>
                    <a:pt x="74956" y="3881"/>
                  </a:cubicBezTo>
                  <a:cubicBezTo>
                    <a:pt x="81339" y="3364"/>
                    <a:pt x="87540" y="1784"/>
                    <a:pt x="93862" y="963"/>
                  </a:cubicBezTo>
                  <a:cubicBezTo>
                    <a:pt x="95598" y="761"/>
                    <a:pt x="97362" y="605"/>
                    <a:pt x="99123" y="605"/>
                  </a:cubicBezTo>
                  <a:cubicBezTo>
                    <a:pt x="100538" y="605"/>
                    <a:pt x="101951" y="706"/>
                    <a:pt x="103346" y="963"/>
                  </a:cubicBezTo>
                  <a:cubicBezTo>
                    <a:pt x="104105" y="1115"/>
                    <a:pt x="104896" y="1297"/>
                    <a:pt x="105625" y="1571"/>
                  </a:cubicBezTo>
                  <a:cubicBezTo>
                    <a:pt x="106020" y="1662"/>
                    <a:pt x="106355" y="1845"/>
                    <a:pt x="106720" y="1997"/>
                  </a:cubicBezTo>
                  <a:lnTo>
                    <a:pt x="107844" y="2453"/>
                  </a:lnTo>
                  <a:cubicBezTo>
                    <a:pt x="109334" y="3060"/>
                    <a:pt x="110914" y="3425"/>
                    <a:pt x="112464" y="3699"/>
                  </a:cubicBezTo>
                  <a:cubicBezTo>
                    <a:pt x="114872" y="4066"/>
                    <a:pt x="117279" y="4190"/>
                    <a:pt x="119687" y="4190"/>
                  </a:cubicBezTo>
                  <a:cubicBezTo>
                    <a:pt x="120471" y="4190"/>
                    <a:pt x="121255" y="4177"/>
                    <a:pt x="122039" y="4155"/>
                  </a:cubicBezTo>
                  <a:cubicBezTo>
                    <a:pt x="125230" y="4033"/>
                    <a:pt x="128422" y="3760"/>
                    <a:pt x="131583" y="3395"/>
                  </a:cubicBezTo>
                  <a:cubicBezTo>
                    <a:pt x="137905" y="2604"/>
                    <a:pt x="144197" y="1480"/>
                    <a:pt x="150429" y="51"/>
                  </a:cubicBezTo>
                  <a:lnTo>
                    <a:pt x="150429" y="51"/>
                  </a:lnTo>
                  <a:cubicBezTo>
                    <a:pt x="144197" y="1419"/>
                    <a:pt x="137905" y="2483"/>
                    <a:pt x="131553" y="3212"/>
                  </a:cubicBezTo>
                  <a:cubicBezTo>
                    <a:pt x="128392" y="3577"/>
                    <a:pt x="125230" y="3820"/>
                    <a:pt x="122039" y="3911"/>
                  </a:cubicBezTo>
                  <a:cubicBezTo>
                    <a:pt x="121255" y="3934"/>
                    <a:pt x="120471" y="3947"/>
                    <a:pt x="119688" y="3947"/>
                  </a:cubicBezTo>
                  <a:cubicBezTo>
                    <a:pt x="117283" y="3947"/>
                    <a:pt x="114887" y="3822"/>
                    <a:pt x="112525" y="3456"/>
                  </a:cubicBezTo>
                  <a:cubicBezTo>
                    <a:pt x="110945" y="3182"/>
                    <a:pt x="109394" y="2817"/>
                    <a:pt x="107935" y="2209"/>
                  </a:cubicBezTo>
                  <a:lnTo>
                    <a:pt x="106841" y="1753"/>
                  </a:lnTo>
                  <a:cubicBezTo>
                    <a:pt x="106476" y="1601"/>
                    <a:pt x="106112" y="1419"/>
                    <a:pt x="105716" y="1297"/>
                  </a:cubicBezTo>
                  <a:cubicBezTo>
                    <a:pt x="104957" y="1024"/>
                    <a:pt x="104197" y="842"/>
                    <a:pt x="103406" y="690"/>
                  </a:cubicBezTo>
                  <a:cubicBezTo>
                    <a:pt x="101956" y="413"/>
                    <a:pt x="100499" y="306"/>
                    <a:pt x="99044" y="306"/>
                  </a:cubicBezTo>
                  <a:cubicBezTo>
                    <a:pt x="97298" y="306"/>
                    <a:pt x="95556" y="460"/>
                    <a:pt x="93832" y="659"/>
                  </a:cubicBezTo>
                  <a:cubicBezTo>
                    <a:pt x="87479" y="1449"/>
                    <a:pt x="81248" y="3030"/>
                    <a:pt x="74926" y="3486"/>
                  </a:cubicBezTo>
                  <a:cubicBezTo>
                    <a:pt x="73872" y="3567"/>
                    <a:pt x="72805" y="3621"/>
                    <a:pt x="71742" y="3621"/>
                  </a:cubicBezTo>
                  <a:cubicBezTo>
                    <a:pt x="71211" y="3621"/>
                    <a:pt x="70680" y="3608"/>
                    <a:pt x="70153" y="3577"/>
                  </a:cubicBezTo>
                  <a:cubicBezTo>
                    <a:pt x="68573" y="3486"/>
                    <a:pt x="66992" y="3273"/>
                    <a:pt x="65473" y="2878"/>
                  </a:cubicBezTo>
                  <a:cubicBezTo>
                    <a:pt x="64713" y="2665"/>
                    <a:pt x="63953" y="2422"/>
                    <a:pt x="63223" y="2118"/>
                  </a:cubicBezTo>
                  <a:lnTo>
                    <a:pt x="62129" y="1662"/>
                  </a:lnTo>
                  <a:lnTo>
                    <a:pt x="61582" y="1419"/>
                  </a:lnTo>
                  <a:cubicBezTo>
                    <a:pt x="61369" y="1358"/>
                    <a:pt x="61187" y="1297"/>
                    <a:pt x="61004" y="1237"/>
                  </a:cubicBezTo>
                  <a:cubicBezTo>
                    <a:pt x="59485" y="690"/>
                    <a:pt x="57904" y="386"/>
                    <a:pt x="56293" y="264"/>
                  </a:cubicBezTo>
                  <a:cubicBezTo>
                    <a:pt x="55869" y="236"/>
                    <a:pt x="55446" y="223"/>
                    <a:pt x="55024" y="223"/>
                  </a:cubicBezTo>
                  <a:cubicBezTo>
                    <a:pt x="52234" y="223"/>
                    <a:pt x="49476" y="801"/>
                    <a:pt x="46810" y="1541"/>
                  </a:cubicBezTo>
                  <a:cubicBezTo>
                    <a:pt x="43709" y="2361"/>
                    <a:pt x="40670" y="3334"/>
                    <a:pt x="37539" y="3820"/>
                  </a:cubicBezTo>
                  <a:cubicBezTo>
                    <a:pt x="36430" y="3991"/>
                    <a:pt x="35321" y="4087"/>
                    <a:pt x="34212" y="4087"/>
                  </a:cubicBezTo>
                  <a:cubicBezTo>
                    <a:pt x="33741" y="4087"/>
                    <a:pt x="33269" y="4069"/>
                    <a:pt x="32797" y="4033"/>
                  </a:cubicBezTo>
                  <a:cubicBezTo>
                    <a:pt x="31217" y="3911"/>
                    <a:pt x="29636" y="3547"/>
                    <a:pt x="28177" y="3000"/>
                  </a:cubicBezTo>
                  <a:lnTo>
                    <a:pt x="25928" y="2149"/>
                  </a:lnTo>
                  <a:cubicBezTo>
                    <a:pt x="25563" y="1997"/>
                    <a:pt x="25198" y="1875"/>
                    <a:pt x="24803" y="1723"/>
                  </a:cubicBezTo>
                  <a:lnTo>
                    <a:pt x="23648" y="1389"/>
                  </a:lnTo>
                  <a:lnTo>
                    <a:pt x="22493" y="1054"/>
                  </a:lnTo>
                  <a:lnTo>
                    <a:pt x="21338" y="811"/>
                  </a:lnTo>
                  <a:lnTo>
                    <a:pt x="20153" y="568"/>
                  </a:lnTo>
                  <a:cubicBezTo>
                    <a:pt x="19757" y="507"/>
                    <a:pt x="19362" y="446"/>
                    <a:pt x="18967" y="386"/>
                  </a:cubicBezTo>
                  <a:cubicBezTo>
                    <a:pt x="17024" y="124"/>
                    <a:pt x="15057" y="0"/>
                    <a:pt x="13096" y="0"/>
                  </a:cubicBezTo>
                  <a:close/>
                </a:path>
              </a:pathLst>
            </a:custGeom>
            <a:solidFill>
              <a:srgbClr val="F96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36"/>
            <p:cNvSpPr/>
            <p:nvPr/>
          </p:nvSpPr>
          <p:spPr>
            <a:xfrm>
              <a:off x="7620475" y="4073850"/>
              <a:ext cx="3888400" cy="118475"/>
            </a:xfrm>
            <a:custGeom>
              <a:rect b="b" l="l" r="r" t="t"/>
              <a:pathLst>
                <a:path extrusionOk="0" h="4739" w="155536">
                  <a:moveTo>
                    <a:pt x="85220" y="1"/>
                  </a:moveTo>
                  <a:cubicBezTo>
                    <a:pt x="82724" y="1"/>
                    <a:pt x="80236" y="378"/>
                    <a:pt x="77783" y="860"/>
                  </a:cubicBezTo>
                  <a:cubicBezTo>
                    <a:pt x="74561" y="1498"/>
                    <a:pt x="71369" y="2349"/>
                    <a:pt x="68147" y="2988"/>
                  </a:cubicBezTo>
                  <a:cubicBezTo>
                    <a:pt x="65806" y="3451"/>
                    <a:pt x="63432" y="3835"/>
                    <a:pt x="61061" y="3835"/>
                  </a:cubicBezTo>
                  <a:cubicBezTo>
                    <a:pt x="60170" y="3835"/>
                    <a:pt x="59279" y="3781"/>
                    <a:pt x="58390" y="3656"/>
                  </a:cubicBezTo>
                  <a:cubicBezTo>
                    <a:pt x="58208" y="3626"/>
                    <a:pt x="57995" y="3596"/>
                    <a:pt x="57782" y="3535"/>
                  </a:cubicBezTo>
                  <a:lnTo>
                    <a:pt x="57205" y="3413"/>
                  </a:lnTo>
                  <a:cubicBezTo>
                    <a:pt x="56810" y="3352"/>
                    <a:pt x="56415" y="3200"/>
                    <a:pt x="56020" y="3109"/>
                  </a:cubicBezTo>
                  <a:lnTo>
                    <a:pt x="54834" y="2744"/>
                  </a:lnTo>
                  <a:cubicBezTo>
                    <a:pt x="54439" y="2623"/>
                    <a:pt x="54013" y="2532"/>
                    <a:pt x="53618" y="2440"/>
                  </a:cubicBezTo>
                  <a:cubicBezTo>
                    <a:pt x="52007" y="2076"/>
                    <a:pt x="50366" y="1893"/>
                    <a:pt x="48694" y="1802"/>
                  </a:cubicBezTo>
                  <a:cubicBezTo>
                    <a:pt x="47862" y="1764"/>
                    <a:pt x="47027" y="1747"/>
                    <a:pt x="46192" y="1747"/>
                  </a:cubicBezTo>
                  <a:cubicBezTo>
                    <a:pt x="43733" y="1747"/>
                    <a:pt x="41266" y="1894"/>
                    <a:pt x="38816" y="2076"/>
                  </a:cubicBezTo>
                  <a:cubicBezTo>
                    <a:pt x="35533" y="2349"/>
                    <a:pt x="32250" y="2684"/>
                    <a:pt x="28967" y="2836"/>
                  </a:cubicBezTo>
                  <a:cubicBezTo>
                    <a:pt x="28147" y="2866"/>
                    <a:pt x="27326" y="2889"/>
                    <a:pt x="26505" y="2889"/>
                  </a:cubicBezTo>
                  <a:cubicBezTo>
                    <a:pt x="25685" y="2889"/>
                    <a:pt x="24864" y="2866"/>
                    <a:pt x="24043" y="2805"/>
                  </a:cubicBezTo>
                  <a:cubicBezTo>
                    <a:pt x="22432" y="2684"/>
                    <a:pt x="20791" y="2440"/>
                    <a:pt x="19271" y="1802"/>
                  </a:cubicBezTo>
                  <a:cubicBezTo>
                    <a:pt x="17751" y="1133"/>
                    <a:pt x="16140" y="738"/>
                    <a:pt x="14499" y="586"/>
                  </a:cubicBezTo>
                  <a:cubicBezTo>
                    <a:pt x="13820" y="512"/>
                    <a:pt x="13147" y="478"/>
                    <a:pt x="12476" y="478"/>
                  </a:cubicBezTo>
                  <a:cubicBezTo>
                    <a:pt x="11495" y="478"/>
                    <a:pt x="10520" y="551"/>
                    <a:pt x="9545" y="678"/>
                  </a:cubicBezTo>
                  <a:cubicBezTo>
                    <a:pt x="6262" y="1073"/>
                    <a:pt x="3070" y="2015"/>
                    <a:pt x="0" y="3170"/>
                  </a:cubicBezTo>
                  <a:cubicBezTo>
                    <a:pt x="3101" y="2045"/>
                    <a:pt x="6292" y="1133"/>
                    <a:pt x="9545" y="769"/>
                  </a:cubicBezTo>
                  <a:cubicBezTo>
                    <a:pt x="10498" y="663"/>
                    <a:pt x="11452" y="598"/>
                    <a:pt x="12406" y="598"/>
                  </a:cubicBezTo>
                  <a:cubicBezTo>
                    <a:pt x="13094" y="598"/>
                    <a:pt x="13781" y="632"/>
                    <a:pt x="14469" y="708"/>
                  </a:cubicBezTo>
                  <a:cubicBezTo>
                    <a:pt x="16110" y="890"/>
                    <a:pt x="17721" y="1285"/>
                    <a:pt x="19210" y="1954"/>
                  </a:cubicBezTo>
                  <a:cubicBezTo>
                    <a:pt x="20730" y="2623"/>
                    <a:pt x="22402" y="2866"/>
                    <a:pt x="24043" y="3018"/>
                  </a:cubicBezTo>
                  <a:cubicBezTo>
                    <a:pt x="24864" y="3079"/>
                    <a:pt x="25685" y="3102"/>
                    <a:pt x="26509" y="3102"/>
                  </a:cubicBezTo>
                  <a:cubicBezTo>
                    <a:pt x="27334" y="3102"/>
                    <a:pt x="28162" y="3079"/>
                    <a:pt x="28998" y="3048"/>
                  </a:cubicBezTo>
                  <a:cubicBezTo>
                    <a:pt x="32281" y="2896"/>
                    <a:pt x="35563" y="2592"/>
                    <a:pt x="38846" y="2349"/>
                  </a:cubicBezTo>
                  <a:cubicBezTo>
                    <a:pt x="41198" y="2175"/>
                    <a:pt x="43550" y="2032"/>
                    <a:pt x="45902" y="2032"/>
                  </a:cubicBezTo>
                  <a:cubicBezTo>
                    <a:pt x="46833" y="2032"/>
                    <a:pt x="47764" y="2054"/>
                    <a:pt x="48694" y="2106"/>
                  </a:cubicBezTo>
                  <a:cubicBezTo>
                    <a:pt x="50336" y="2197"/>
                    <a:pt x="51977" y="2380"/>
                    <a:pt x="53557" y="2714"/>
                  </a:cubicBezTo>
                  <a:cubicBezTo>
                    <a:pt x="53953" y="2836"/>
                    <a:pt x="54348" y="2927"/>
                    <a:pt x="54743" y="3018"/>
                  </a:cubicBezTo>
                  <a:lnTo>
                    <a:pt x="55928" y="3383"/>
                  </a:lnTo>
                  <a:cubicBezTo>
                    <a:pt x="56324" y="3504"/>
                    <a:pt x="56719" y="3656"/>
                    <a:pt x="57114" y="3717"/>
                  </a:cubicBezTo>
                  <a:lnTo>
                    <a:pt x="57722" y="3869"/>
                  </a:lnTo>
                  <a:cubicBezTo>
                    <a:pt x="57934" y="3899"/>
                    <a:pt x="58147" y="3930"/>
                    <a:pt x="58360" y="3960"/>
                  </a:cubicBezTo>
                  <a:cubicBezTo>
                    <a:pt x="59298" y="4099"/>
                    <a:pt x="60241" y="4159"/>
                    <a:pt x="61184" y="4159"/>
                  </a:cubicBezTo>
                  <a:cubicBezTo>
                    <a:pt x="63543" y="4159"/>
                    <a:pt x="65907" y="3787"/>
                    <a:pt x="68208" y="3352"/>
                  </a:cubicBezTo>
                  <a:cubicBezTo>
                    <a:pt x="71461" y="2714"/>
                    <a:pt x="74652" y="1863"/>
                    <a:pt x="77874" y="1225"/>
                  </a:cubicBezTo>
                  <a:cubicBezTo>
                    <a:pt x="80324" y="735"/>
                    <a:pt x="82846" y="352"/>
                    <a:pt x="85357" y="352"/>
                  </a:cubicBezTo>
                  <a:cubicBezTo>
                    <a:pt x="86117" y="352"/>
                    <a:pt x="86876" y="387"/>
                    <a:pt x="87631" y="465"/>
                  </a:cubicBezTo>
                  <a:cubicBezTo>
                    <a:pt x="89242" y="647"/>
                    <a:pt x="90853" y="1042"/>
                    <a:pt x="92342" y="1711"/>
                  </a:cubicBezTo>
                  <a:lnTo>
                    <a:pt x="93467" y="2197"/>
                  </a:lnTo>
                  <a:lnTo>
                    <a:pt x="94014" y="2471"/>
                  </a:lnTo>
                  <a:cubicBezTo>
                    <a:pt x="94227" y="2562"/>
                    <a:pt x="94409" y="2592"/>
                    <a:pt x="94622" y="2684"/>
                  </a:cubicBezTo>
                  <a:lnTo>
                    <a:pt x="95200" y="2866"/>
                  </a:lnTo>
                  <a:cubicBezTo>
                    <a:pt x="95412" y="2927"/>
                    <a:pt x="95595" y="2988"/>
                    <a:pt x="95808" y="3048"/>
                  </a:cubicBezTo>
                  <a:cubicBezTo>
                    <a:pt x="96203" y="3140"/>
                    <a:pt x="96598" y="3261"/>
                    <a:pt x="97023" y="3322"/>
                  </a:cubicBezTo>
                  <a:cubicBezTo>
                    <a:pt x="98854" y="3681"/>
                    <a:pt x="100714" y="3809"/>
                    <a:pt x="102576" y="3809"/>
                  </a:cubicBezTo>
                  <a:cubicBezTo>
                    <a:pt x="104021" y="3809"/>
                    <a:pt x="105467" y="3732"/>
                    <a:pt x="106902" y="3626"/>
                  </a:cubicBezTo>
                  <a:cubicBezTo>
                    <a:pt x="110185" y="3383"/>
                    <a:pt x="113467" y="2927"/>
                    <a:pt x="116720" y="2471"/>
                  </a:cubicBezTo>
                  <a:cubicBezTo>
                    <a:pt x="119972" y="1985"/>
                    <a:pt x="123224" y="1498"/>
                    <a:pt x="126507" y="1225"/>
                  </a:cubicBezTo>
                  <a:cubicBezTo>
                    <a:pt x="127937" y="1092"/>
                    <a:pt x="129366" y="1006"/>
                    <a:pt x="130795" y="1006"/>
                  </a:cubicBezTo>
                  <a:cubicBezTo>
                    <a:pt x="131007" y="1006"/>
                    <a:pt x="131219" y="1008"/>
                    <a:pt x="131431" y="1012"/>
                  </a:cubicBezTo>
                  <a:cubicBezTo>
                    <a:pt x="133073" y="1042"/>
                    <a:pt x="134714" y="1194"/>
                    <a:pt x="136295" y="1650"/>
                  </a:cubicBezTo>
                  <a:cubicBezTo>
                    <a:pt x="137845" y="2106"/>
                    <a:pt x="139304" y="2927"/>
                    <a:pt x="140915" y="3383"/>
                  </a:cubicBezTo>
                  <a:cubicBezTo>
                    <a:pt x="142465" y="3869"/>
                    <a:pt x="144076" y="4264"/>
                    <a:pt x="145717" y="4477"/>
                  </a:cubicBezTo>
                  <a:cubicBezTo>
                    <a:pt x="147024" y="4646"/>
                    <a:pt x="148330" y="4739"/>
                    <a:pt x="149636" y="4739"/>
                  </a:cubicBezTo>
                  <a:cubicBezTo>
                    <a:pt x="149971" y="4739"/>
                    <a:pt x="150306" y="4733"/>
                    <a:pt x="150641" y="4720"/>
                  </a:cubicBezTo>
                  <a:cubicBezTo>
                    <a:pt x="152313" y="4629"/>
                    <a:pt x="153954" y="4447"/>
                    <a:pt x="155535" y="3991"/>
                  </a:cubicBezTo>
                  <a:lnTo>
                    <a:pt x="155535" y="3991"/>
                  </a:lnTo>
                  <a:cubicBezTo>
                    <a:pt x="153954" y="4416"/>
                    <a:pt x="152283" y="4599"/>
                    <a:pt x="150641" y="4659"/>
                  </a:cubicBezTo>
                  <a:cubicBezTo>
                    <a:pt x="150313" y="4672"/>
                    <a:pt x="149985" y="4678"/>
                    <a:pt x="149657" y="4678"/>
                  </a:cubicBezTo>
                  <a:cubicBezTo>
                    <a:pt x="148345" y="4678"/>
                    <a:pt x="147036" y="4580"/>
                    <a:pt x="145748" y="4386"/>
                  </a:cubicBezTo>
                  <a:cubicBezTo>
                    <a:pt x="144106" y="4173"/>
                    <a:pt x="142495" y="3747"/>
                    <a:pt x="140945" y="3231"/>
                  </a:cubicBezTo>
                  <a:cubicBezTo>
                    <a:pt x="139365" y="2775"/>
                    <a:pt x="137936" y="1954"/>
                    <a:pt x="136355" y="1468"/>
                  </a:cubicBezTo>
                  <a:cubicBezTo>
                    <a:pt x="134744" y="1012"/>
                    <a:pt x="133073" y="860"/>
                    <a:pt x="131431" y="799"/>
                  </a:cubicBezTo>
                  <a:cubicBezTo>
                    <a:pt x="131215" y="795"/>
                    <a:pt x="131000" y="793"/>
                    <a:pt x="130784" y="793"/>
                  </a:cubicBezTo>
                  <a:cubicBezTo>
                    <a:pt x="129358" y="793"/>
                    <a:pt x="127929" y="876"/>
                    <a:pt x="126477" y="981"/>
                  </a:cubicBezTo>
                  <a:cubicBezTo>
                    <a:pt x="123194" y="1285"/>
                    <a:pt x="119942" y="1772"/>
                    <a:pt x="116689" y="2197"/>
                  </a:cubicBezTo>
                  <a:cubicBezTo>
                    <a:pt x="113407" y="2653"/>
                    <a:pt x="110154" y="3109"/>
                    <a:pt x="106872" y="3352"/>
                  </a:cubicBezTo>
                  <a:cubicBezTo>
                    <a:pt x="105491" y="3443"/>
                    <a:pt x="104099" y="3511"/>
                    <a:pt x="102708" y="3511"/>
                  </a:cubicBezTo>
                  <a:cubicBezTo>
                    <a:pt x="100823" y="3511"/>
                    <a:pt x="98938" y="3385"/>
                    <a:pt x="97084" y="3018"/>
                  </a:cubicBezTo>
                  <a:cubicBezTo>
                    <a:pt x="96689" y="2957"/>
                    <a:pt x="96294" y="2836"/>
                    <a:pt x="95899" y="2744"/>
                  </a:cubicBezTo>
                  <a:cubicBezTo>
                    <a:pt x="95686" y="2684"/>
                    <a:pt x="95504" y="2623"/>
                    <a:pt x="95291" y="2562"/>
                  </a:cubicBezTo>
                  <a:lnTo>
                    <a:pt x="94713" y="2380"/>
                  </a:lnTo>
                  <a:cubicBezTo>
                    <a:pt x="94531" y="2288"/>
                    <a:pt x="94349" y="2228"/>
                    <a:pt x="94136" y="2167"/>
                  </a:cubicBezTo>
                  <a:lnTo>
                    <a:pt x="93589" y="1924"/>
                  </a:lnTo>
                  <a:lnTo>
                    <a:pt x="92464" y="1407"/>
                  </a:lnTo>
                  <a:cubicBezTo>
                    <a:pt x="90944" y="738"/>
                    <a:pt x="89303" y="313"/>
                    <a:pt x="87661" y="130"/>
                  </a:cubicBezTo>
                  <a:cubicBezTo>
                    <a:pt x="86847" y="41"/>
                    <a:pt x="86033" y="1"/>
                    <a:pt x="85220" y="1"/>
                  </a:cubicBezTo>
                  <a:close/>
                </a:path>
              </a:pathLst>
            </a:custGeom>
            <a:solidFill>
              <a:srgbClr val="F96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36"/>
            <p:cNvSpPr/>
            <p:nvPr/>
          </p:nvSpPr>
          <p:spPr>
            <a:xfrm>
              <a:off x="7678975" y="4366750"/>
              <a:ext cx="3788075" cy="105800"/>
            </a:xfrm>
            <a:custGeom>
              <a:rect b="b" l="l" r="r" t="t"/>
              <a:pathLst>
                <a:path extrusionOk="0" h="4232" w="151523">
                  <a:moveTo>
                    <a:pt x="74097" y="1"/>
                  </a:moveTo>
                  <a:cubicBezTo>
                    <a:pt x="68280" y="1"/>
                    <a:pt x="62492" y="781"/>
                    <a:pt x="56780" y="1636"/>
                  </a:cubicBezTo>
                  <a:cubicBezTo>
                    <a:pt x="53619" y="2092"/>
                    <a:pt x="50458" y="2609"/>
                    <a:pt x="47296" y="3035"/>
                  </a:cubicBezTo>
                  <a:cubicBezTo>
                    <a:pt x="44135" y="3491"/>
                    <a:pt x="40944" y="3825"/>
                    <a:pt x="37783" y="3947"/>
                  </a:cubicBezTo>
                  <a:cubicBezTo>
                    <a:pt x="37246" y="3957"/>
                    <a:pt x="36712" y="3963"/>
                    <a:pt x="36181" y="3963"/>
                  </a:cubicBezTo>
                  <a:cubicBezTo>
                    <a:pt x="35118" y="3963"/>
                    <a:pt x="34064" y="3936"/>
                    <a:pt x="33010" y="3855"/>
                  </a:cubicBezTo>
                  <a:cubicBezTo>
                    <a:pt x="31430" y="3703"/>
                    <a:pt x="29849" y="3491"/>
                    <a:pt x="28299" y="3065"/>
                  </a:cubicBezTo>
                  <a:cubicBezTo>
                    <a:pt x="26749" y="2700"/>
                    <a:pt x="25199" y="2244"/>
                    <a:pt x="23618" y="2001"/>
                  </a:cubicBezTo>
                  <a:lnTo>
                    <a:pt x="22433" y="1788"/>
                  </a:lnTo>
                  <a:lnTo>
                    <a:pt x="21247" y="1636"/>
                  </a:lnTo>
                  <a:lnTo>
                    <a:pt x="20062" y="1515"/>
                  </a:lnTo>
                  <a:cubicBezTo>
                    <a:pt x="19667" y="1454"/>
                    <a:pt x="19272" y="1454"/>
                    <a:pt x="18876" y="1424"/>
                  </a:cubicBezTo>
                  <a:cubicBezTo>
                    <a:pt x="17909" y="1359"/>
                    <a:pt x="16939" y="1328"/>
                    <a:pt x="15968" y="1328"/>
                  </a:cubicBezTo>
                  <a:cubicBezTo>
                    <a:pt x="13737" y="1328"/>
                    <a:pt x="11505" y="1492"/>
                    <a:pt x="9302" y="1788"/>
                  </a:cubicBezTo>
                  <a:cubicBezTo>
                    <a:pt x="7721" y="2001"/>
                    <a:pt x="6141" y="2305"/>
                    <a:pt x="4590" y="2670"/>
                  </a:cubicBezTo>
                  <a:cubicBezTo>
                    <a:pt x="3040" y="3035"/>
                    <a:pt x="1490" y="3491"/>
                    <a:pt x="1" y="4068"/>
                  </a:cubicBezTo>
                  <a:cubicBezTo>
                    <a:pt x="1521" y="3521"/>
                    <a:pt x="3040" y="3065"/>
                    <a:pt x="4590" y="2731"/>
                  </a:cubicBezTo>
                  <a:cubicBezTo>
                    <a:pt x="6171" y="2366"/>
                    <a:pt x="7721" y="2062"/>
                    <a:pt x="9302" y="1880"/>
                  </a:cubicBezTo>
                  <a:cubicBezTo>
                    <a:pt x="11361" y="1622"/>
                    <a:pt x="13447" y="1481"/>
                    <a:pt x="15524" y="1481"/>
                  </a:cubicBezTo>
                  <a:cubicBezTo>
                    <a:pt x="16635" y="1481"/>
                    <a:pt x="17744" y="1521"/>
                    <a:pt x="18846" y="1606"/>
                  </a:cubicBezTo>
                  <a:cubicBezTo>
                    <a:pt x="19241" y="1636"/>
                    <a:pt x="19636" y="1636"/>
                    <a:pt x="20032" y="1697"/>
                  </a:cubicBezTo>
                  <a:lnTo>
                    <a:pt x="21217" y="1849"/>
                  </a:lnTo>
                  <a:lnTo>
                    <a:pt x="22402" y="2001"/>
                  </a:lnTo>
                  <a:lnTo>
                    <a:pt x="23588" y="2214"/>
                  </a:lnTo>
                  <a:cubicBezTo>
                    <a:pt x="25168" y="2457"/>
                    <a:pt x="26688" y="2913"/>
                    <a:pt x="28238" y="3278"/>
                  </a:cubicBezTo>
                  <a:cubicBezTo>
                    <a:pt x="29789" y="3734"/>
                    <a:pt x="31399" y="3947"/>
                    <a:pt x="32980" y="4099"/>
                  </a:cubicBezTo>
                  <a:cubicBezTo>
                    <a:pt x="34054" y="4180"/>
                    <a:pt x="35115" y="4207"/>
                    <a:pt x="36180" y="4207"/>
                  </a:cubicBezTo>
                  <a:cubicBezTo>
                    <a:pt x="36712" y="4207"/>
                    <a:pt x="37246" y="4200"/>
                    <a:pt x="37783" y="4190"/>
                  </a:cubicBezTo>
                  <a:cubicBezTo>
                    <a:pt x="40974" y="4099"/>
                    <a:pt x="44166" y="3734"/>
                    <a:pt x="47327" y="3339"/>
                  </a:cubicBezTo>
                  <a:cubicBezTo>
                    <a:pt x="50488" y="2913"/>
                    <a:pt x="53649" y="2396"/>
                    <a:pt x="56810" y="1940"/>
                  </a:cubicBezTo>
                  <a:cubicBezTo>
                    <a:pt x="62532" y="1115"/>
                    <a:pt x="68278" y="365"/>
                    <a:pt x="74027" y="365"/>
                  </a:cubicBezTo>
                  <a:cubicBezTo>
                    <a:pt x="74631" y="365"/>
                    <a:pt x="75234" y="373"/>
                    <a:pt x="75838" y="390"/>
                  </a:cubicBezTo>
                  <a:cubicBezTo>
                    <a:pt x="79030" y="481"/>
                    <a:pt x="82221" y="846"/>
                    <a:pt x="85291" y="1606"/>
                  </a:cubicBezTo>
                  <a:lnTo>
                    <a:pt x="87601" y="2244"/>
                  </a:lnTo>
                  <a:lnTo>
                    <a:pt x="88756" y="2579"/>
                  </a:lnTo>
                  <a:lnTo>
                    <a:pt x="89911" y="2852"/>
                  </a:lnTo>
                  <a:cubicBezTo>
                    <a:pt x="90702" y="3035"/>
                    <a:pt x="91492" y="3156"/>
                    <a:pt x="92282" y="3308"/>
                  </a:cubicBezTo>
                  <a:cubicBezTo>
                    <a:pt x="93072" y="3430"/>
                    <a:pt x="93863" y="3551"/>
                    <a:pt x="94653" y="3643"/>
                  </a:cubicBezTo>
                  <a:cubicBezTo>
                    <a:pt x="96736" y="3881"/>
                    <a:pt x="98825" y="3983"/>
                    <a:pt x="100914" y="3983"/>
                  </a:cubicBezTo>
                  <a:cubicBezTo>
                    <a:pt x="105228" y="3983"/>
                    <a:pt x="109543" y="3547"/>
                    <a:pt x="113802" y="2974"/>
                  </a:cubicBezTo>
                  <a:cubicBezTo>
                    <a:pt x="116963" y="2548"/>
                    <a:pt x="120125" y="2032"/>
                    <a:pt x="123255" y="1576"/>
                  </a:cubicBezTo>
                  <a:cubicBezTo>
                    <a:pt x="126043" y="1200"/>
                    <a:pt x="128855" y="825"/>
                    <a:pt x="131669" y="825"/>
                  </a:cubicBezTo>
                  <a:cubicBezTo>
                    <a:pt x="132046" y="825"/>
                    <a:pt x="132423" y="832"/>
                    <a:pt x="132800" y="846"/>
                  </a:cubicBezTo>
                  <a:cubicBezTo>
                    <a:pt x="132860" y="845"/>
                    <a:pt x="132921" y="844"/>
                    <a:pt x="132981" y="844"/>
                  </a:cubicBezTo>
                  <a:cubicBezTo>
                    <a:pt x="136131" y="844"/>
                    <a:pt x="138998" y="2379"/>
                    <a:pt x="142040" y="3065"/>
                  </a:cubicBezTo>
                  <a:cubicBezTo>
                    <a:pt x="143590" y="3460"/>
                    <a:pt x="145171" y="3795"/>
                    <a:pt x="146751" y="4007"/>
                  </a:cubicBezTo>
                  <a:cubicBezTo>
                    <a:pt x="147541" y="4129"/>
                    <a:pt x="148332" y="4190"/>
                    <a:pt x="149122" y="4220"/>
                  </a:cubicBezTo>
                  <a:cubicBezTo>
                    <a:pt x="149316" y="4227"/>
                    <a:pt x="149508" y="4231"/>
                    <a:pt x="149699" y="4231"/>
                  </a:cubicBezTo>
                  <a:cubicBezTo>
                    <a:pt x="150316" y="4231"/>
                    <a:pt x="150919" y="4191"/>
                    <a:pt x="151523" y="4099"/>
                  </a:cubicBezTo>
                  <a:lnTo>
                    <a:pt x="151523" y="4099"/>
                  </a:lnTo>
                  <a:cubicBezTo>
                    <a:pt x="150996" y="4180"/>
                    <a:pt x="150469" y="4207"/>
                    <a:pt x="149934" y="4207"/>
                  </a:cubicBezTo>
                  <a:cubicBezTo>
                    <a:pt x="149666" y="4207"/>
                    <a:pt x="149396" y="4200"/>
                    <a:pt x="149122" y="4190"/>
                  </a:cubicBezTo>
                  <a:cubicBezTo>
                    <a:pt x="148332" y="4159"/>
                    <a:pt x="147541" y="4068"/>
                    <a:pt x="146751" y="3977"/>
                  </a:cubicBezTo>
                  <a:cubicBezTo>
                    <a:pt x="145171" y="3734"/>
                    <a:pt x="143620" y="3399"/>
                    <a:pt x="142070" y="2974"/>
                  </a:cubicBezTo>
                  <a:cubicBezTo>
                    <a:pt x="140520" y="2579"/>
                    <a:pt x="139000" y="2062"/>
                    <a:pt x="137511" y="1545"/>
                  </a:cubicBezTo>
                  <a:cubicBezTo>
                    <a:pt x="136022" y="968"/>
                    <a:pt x="134411" y="725"/>
                    <a:pt x="132800" y="664"/>
                  </a:cubicBezTo>
                  <a:cubicBezTo>
                    <a:pt x="132397" y="649"/>
                    <a:pt x="131995" y="641"/>
                    <a:pt x="131594" y="641"/>
                  </a:cubicBezTo>
                  <a:cubicBezTo>
                    <a:pt x="128787" y="641"/>
                    <a:pt x="126018" y="991"/>
                    <a:pt x="123225" y="1363"/>
                  </a:cubicBezTo>
                  <a:cubicBezTo>
                    <a:pt x="120064" y="1819"/>
                    <a:pt x="116933" y="2305"/>
                    <a:pt x="113772" y="2731"/>
                  </a:cubicBezTo>
                  <a:cubicBezTo>
                    <a:pt x="109603" y="3292"/>
                    <a:pt x="105394" y="3695"/>
                    <a:pt x="101190" y="3695"/>
                  </a:cubicBezTo>
                  <a:cubicBezTo>
                    <a:pt x="99018" y="3695"/>
                    <a:pt x="96847" y="3587"/>
                    <a:pt x="94683" y="3339"/>
                  </a:cubicBezTo>
                  <a:cubicBezTo>
                    <a:pt x="93893" y="3247"/>
                    <a:pt x="93133" y="3126"/>
                    <a:pt x="92343" y="3004"/>
                  </a:cubicBezTo>
                  <a:cubicBezTo>
                    <a:pt x="91553" y="2852"/>
                    <a:pt x="90762" y="2731"/>
                    <a:pt x="90002" y="2518"/>
                  </a:cubicBezTo>
                  <a:lnTo>
                    <a:pt x="88847" y="2244"/>
                  </a:lnTo>
                  <a:lnTo>
                    <a:pt x="87692" y="1910"/>
                  </a:lnTo>
                  <a:lnTo>
                    <a:pt x="85382" y="1272"/>
                  </a:lnTo>
                  <a:cubicBezTo>
                    <a:pt x="82252" y="481"/>
                    <a:pt x="79060" y="117"/>
                    <a:pt x="75868" y="26"/>
                  </a:cubicBezTo>
                  <a:cubicBezTo>
                    <a:pt x="75278" y="9"/>
                    <a:pt x="74687" y="1"/>
                    <a:pt x="74097" y="1"/>
                  </a:cubicBezTo>
                  <a:close/>
                </a:path>
              </a:pathLst>
            </a:custGeom>
            <a:solidFill>
              <a:srgbClr val="F96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36"/>
            <p:cNvSpPr/>
            <p:nvPr/>
          </p:nvSpPr>
          <p:spPr>
            <a:xfrm>
              <a:off x="7725325" y="4593425"/>
              <a:ext cx="3703750" cy="121250"/>
            </a:xfrm>
            <a:custGeom>
              <a:rect b="b" l="l" r="r" t="t"/>
              <a:pathLst>
                <a:path extrusionOk="0" h="4850" w="148150">
                  <a:moveTo>
                    <a:pt x="88221" y="0"/>
                  </a:moveTo>
                  <a:cubicBezTo>
                    <a:pt x="86576" y="0"/>
                    <a:pt x="84930" y="72"/>
                    <a:pt x="83285" y="168"/>
                  </a:cubicBezTo>
                  <a:cubicBezTo>
                    <a:pt x="80185" y="351"/>
                    <a:pt x="77084" y="685"/>
                    <a:pt x="74014" y="1019"/>
                  </a:cubicBezTo>
                  <a:cubicBezTo>
                    <a:pt x="67844" y="1719"/>
                    <a:pt x="61704" y="2509"/>
                    <a:pt x="55503" y="2904"/>
                  </a:cubicBezTo>
                  <a:cubicBezTo>
                    <a:pt x="52747" y="3095"/>
                    <a:pt x="49966" y="3213"/>
                    <a:pt x="47182" y="3213"/>
                  </a:cubicBezTo>
                  <a:cubicBezTo>
                    <a:pt x="46866" y="3213"/>
                    <a:pt x="46549" y="3211"/>
                    <a:pt x="46233" y="3208"/>
                  </a:cubicBezTo>
                  <a:cubicBezTo>
                    <a:pt x="44683" y="3178"/>
                    <a:pt x="43132" y="3147"/>
                    <a:pt x="41613" y="3026"/>
                  </a:cubicBezTo>
                  <a:cubicBezTo>
                    <a:pt x="40062" y="2965"/>
                    <a:pt x="38512" y="2782"/>
                    <a:pt x="36962" y="2661"/>
                  </a:cubicBezTo>
                  <a:cubicBezTo>
                    <a:pt x="35412" y="2539"/>
                    <a:pt x="33892" y="2357"/>
                    <a:pt x="32342" y="2296"/>
                  </a:cubicBezTo>
                  <a:lnTo>
                    <a:pt x="30001" y="2174"/>
                  </a:lnTo>
                  <a:lnTo>
                    <a:pt x="27691" y="2114"/>
                  </a:lnTo>
                  <a:cubicBezTo>
                    <a:pt x="27119" y="2091"/>
                    <a:pt x="26546" y="2085"/>
                    <a:pt x="25973" y="2085"/>
                  </a:cubicBezTo>
                  <a:cubicBezTo>
                    <a:pt x="25347" y="2085"/>
                    <a:pt x="24721" y="2092"/>
                    <a:pt x="24094" y="2092"/>
                  </a:cubicBezTo>
                  <a:cubicBezTo>
                    <a:pt x="23743" y="2092"/>
                    <a:pt x="23392" y="2090"/>
                    <a:pt x="23041" y="2083"/>
                  </a:cubicBezTo>
                  <a:cubicBezTo>
                    <a:pt x="22251" y="2114"/>
                    <a:pt x="21491" y="2144"/>
                    <a:pt x="20700" y="2174"/>
                  </a:cubicBezTo>
                  <a:cubicBezTo>
                    <a:pt x="19940" y="2174"/>
                    <a:pt x="19150" y="2205"/>
                    <a:pt x="18390" y="2266"/>
                  </a:cubicBezTo>
                  <a:cubicBezTo>
                    <a:pt x="15290" y="2418"/>
                    <a:pt x="12190" y="2722"/>
                    <a:pt x="9120" y="3147"/>
                  </a:cubicBezTo>
                  <a:cubicBezTo>
                    <a:pt x="6050" y="3573"/>
                    <a:pt x="2980" y="4089"/>
                    <a:pt x="1" y="4849"/>
                  </a:cubicBezTo>
                  <a:cubicBezTo>
                    <a:pt x="3010" y="4120"/>
                    <a:pt x="6050" y="3633"/>
                    <a:pt x="9120" y="3238"/>
                  </a:cubicBezTo>
                  <a:cubicBezTo>
                    <a:pt x="12220" y="2843"/>
                    <a:pt x="15290" y="2570"/>
                    <a:pt x="18390" y="2448"/>
                  </a:cubicBezTo>
                  <a:cubicBezTo>
                    <a:pt x="19150" y="2387"/>
                    <a:pt x="19940" y="2387"/>
                    <a:pt x="20700" y="2357"/>
                  </a:cubicBezTo>
                  <a:cubicBezTo>
                    <a:pt x="21491" y="2326"/>
                    <a:pt x="22251" y="2296"/>
                    <a:pt x="23041" y="2296"/>
                  </a:cubicBezTo>
                  <a:cubicBezTo>
                    <a:pt x="23816" y="2296"/>
                    <a:pt x="24591" y="2288"/>
                    <a:pt x="25366" y="2288"/>
                  </a:cubicBezTo>
                  <a:cubicBezTo>
                    <a:pt x="26141" y="2288"/>
                    <a:pt x="26916" y="2296"/>
                    <a:pt x="27691" y="2326"/>
                  </a:cubicBezTo>
                  <a:lnTo>
                    <a:pt x="30001" y="2418"/>
                  </a:lnTo>
                  <a:lnTo>
                    <a:pt x="32312" y="2539"/>
                  </a:lnTo>
                  <a:cubicBezTo>
                    <a:pt x="33862" y="2600"/>
                    <a:pt x="35412" y="2782"/>
                    <a:pt x="36932" y="2904"/>
                  </a:cubicBezTo>
                  <a:cubicBezTo>
                    <a:pt x="38482" y="3026"/>
                    <a:pt x="40032" y="3208"/>
                    <a:pt x="41582" y="3299"/>
                  </a:cubicBezTo>
                  <a:cubicBezTo>
                    <a:pt x="43132" y="3421"/>
                    <a:pt x="44683" y="3451"/>
                    <a:pt x="46233" y="3481"/>
                  </a:cubicBezTo>
                  <a:cubicBezTo>
                    <a:pt x="46627" y="3485"/>
                    <a:pt x="47020" y="3487"/>
                    <a:pt x="47414" y="3487"/>
                  </a:cubicBezTo>
                  <a:cubicBezTo>
                    <a:pt x="50121" y="3487"/>
                    <a:pt x="52827" y="3398"/>
                    <a:pt x="55534" y="3238"/>
                  </a:cubicBezTo>
                  <a:cubicBezTo>
                    <a:pt x="61735" y="2843"/>
                    <a:pt x="67905" y="2083"/>
                    <a:pt x="74045" y="1415"/>
                  </a:cubicBezTo>
                  <a:cubicBezTo>
                    <a:pt x="77115" y="1050"/>
                    <a:pt x="80215" y="715"/>
                    <a:pt x="83285" y="503"/>
                  </a:cubicBezTo>
                  <a:cubicBezTo>
                    <a:pt x="84930" y="406"/>
                    <a:pt x="86576" y="335"/>
                    <a:pt x="88216" y="335"/>
                  </a:cubicBezTo>
                  <a:cubicBezTo>
                    <a:pt x="89667" y="335"/>
                    <a:pt x="91115" y="390"/>
                    <a:pt x="92556" y="533"/>
                  </a:cubicBezTo>
                  <a:cubicBezTo>
                    <a:pt x="94106" y="685"/>
                    <a:pt x="95595" y="959"/>
                    <a:pt x="97115" y="1354"/>
                  </a:cubicBezTo>
                  <a:cubicBezTo>
                    <a:pt x="98605" y="1749"/>
                    <a:pt x="100155" y="1962"/>
                    <a:pt x="101705" y="2174"/>
                  </a:cubicBezTo>
                  <a:cubicBezTo>
                    <a:pt x="104775" y="2539"/>
                    <a:pt x="107875" y="2722"/>
                    <a:pt x="110976" y="2813"/>
                  </a:cubicBezTo>
                  <a:cubicBezTo>
                    <a:pt x="113236" y="2874"/>
                    <a:pt x="115496" y="2902"/>
                    <a:pt x="117756" y="2902"/>
                  </a:cubicBezTo>
                  <a:cubicBezTo>
                    <a:pt x="127896" y="2902"/>
                    <a:pt x="138033" y="2326"/>
                    <a:pt x="148150" y="1506"/>
                  </a:cubicBezTo>
                  <a:lnTo>
                    <a:pt x="148150" y="1506"/>
                  </a:lnTo>
                  <a:cubicBezTo>
                    <a:pt x="141949" y="1962"/>
                    <a:pt x="135778" y="2266"/>
                    <a:pt x="129578" y="2478"/>
                  </a:cubicBezTo>
                  <a:cubicBezTo>
                    <a:pt x="125841" y="2607"/>
                    <a:pt x="122104" y="2691"/>
                    <a:pt x="118368" y="2691"/>
                  </a:cubicBezTo>
                  <a:cubicBezTo>
                    <a:pt x="115904" y="2691"/>
                    <a:pt x="113440" y="2654"/>
                    <a:pt x="110976" y="2570"/>
                  </a:cubicBezTo>
                  <a:cubicBezTo>
                    <a:pt x="107906" y="2448"/>
                    <a:pt x="104805" y="2266"/>
                    <a:pt x="101735" y="1871"/>
                  </a:cubicBezTo>
                  <a:cubicBezTo>
                    <a:pt x="100185" y="1688"/>
                    <a:pt x="98665" y="1445"/>
                    <a:pt x="97176" y="1050"/>
                  </a:cubicBezTo>
                  <a:cubicBezTo>
                    <a:pt x="95687" y="655"/>
                    <a:pt x="94136" y="351"/>
                    <a:pt x="92586" y="199"/>
                  </a:cubicBezTo>
                  <a:cubicBezTo>
                    <a:pt x="91131" y="56"/>
                    <a:pt x="89676" y="0"/>
                    <a:pt x="88221" y="0"/>
                  </a:cubicBezTo>
                  <a:close/>
                </a:path>
              </a:pathLst>
            </a:custGeom>
            <a:solidFill>
              <a:srgbClr val="F96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36"/>
            <p:cNvSpPr/>
            <p:nvPr/>
          </p:nvSpPr>
          <p:spPr>
            <a:xfrm>
              <a:off x="8175950" y="3622675"/>
              <a:ext cx="135275" cy="146700"/>
            </a:xfrm>
            <a:custGeom>
              <a:rect b="b" l="l" r="r" t="t"/>
              <a:pathLst>
                <a:path extrusionOk="0" h="5868" w="5411">
                  <a:moveTo>
                    <a:pt x="5107" y="1"/>
                  </a:moveTo>
                  <a:cubicBezTo>
                    <a:pt x="4226" y="1"/>
                    <a:pt x="3374" y="62"/>
                    <a:pt x="2493" y="62"/>
                  </a:cubicBezTo>
                  <a:lnTo>
                    <a:pt x="1" y="153"/>
                  </a:lnTo>
                  <a:lnTo>
                    <a:pt x="2615" y="244"/>
                  </a:lnTo>
                  <a:cubicBezTo>
                    <a:pt x="3338" y="271"/>
                    <a:pt x="4084" y="298"/>
                    <a:pt x="4813" y="324"/>
                  </a:cubicBezTo>
                  <a:lnTo>
                    <a:pt x="4813" y="324"/>
                  </a:lnTo>
                  <a:cubicBezTo>
                    <a:pt x="3861" y="1884"/>
                    <a:pt x="2932" y="3490"/>
                    <a:pt x="2004" y="5099"/>
                  </a:cubicBezTo>
                  <a:lnTo>
                    <a:pt x="2004" y="5099"/>
                  </a:lnTo>
                  <a:cubicBezTo>
                    <a:pt x="1705" y="4352"/>
                    <a:pt x="1388" y="3601"/>
                    <a:pt x="1095" y="2828"/>
                  </a:cubicBezTo>
                  <a:lnTo>
                    <a:pt x="1" y="153"/>
                  </a:lnTo>
                  <a:lnTo>
                    <a:pt x="1" y="153"/>
                  </a:lnTo>
                  <a:lnTo>
                    <a:pt x="852" y="2797"/>
                  </a:lnTo>
                  <a:cubicBezTo>
                    <a:pt x="1156" y="3709"/>
                    <a:pt x="1460" y="4621"/>
                    <a:pt x="1794" y="5533"/>
                  </a:cubicBezTo>
                  <a:lnTo>
                    <a:pt x="1915" y="5867"/>
                  </a:lnTo>
                  <a:lnTo>
                    <a:pt x="2098" y="5563"/>
                  </a:lnTo>
                  <a:cubicBezTo>
                    <a:pt x="3192" y="3800"/>
                    <a:pt x="4226" y="2037"/>
                    <a:pt x="5259" y="244"/>
                  </a:cubicBezTo>
                  <a:lnTo>
                    <a:pt x="5411"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36"/>
            <p:cNvSpPr/>
            <p:nvPr/>
          </p:nvSpPr>
          <p:spPr>
            <a:xfrm>
              <a:off x="8619725" y="3729075"/>
              <a:ext cx="133000" cy="104875"/>
            </a:xfrm>
            <a:custGeom>
              <a:rect b="b" l="l" r="r" t="t"/>
              <a:pathLst>
                <a:path extrusionOk="0" h="4195" w="5320">
                  <a:moveTo>
                    <a:pt x="5320" y="0"/>
                  </a:moveTo>
                  <a:lnTo>
                    <a:pt x="4986" y="61"/>
                  </a:lnTo>
                  <a:cubicBezTo>
                    <a:pt x="4134" y="243"/>
                    <a:pt x="3253" y="456"/>
                    <a:pt x="2432" y="639"/>
                  </a:cubicBezTo>
                  <a:cubicBezTo>
                    <a:pt x="1581" y="851"/>
                    <a:pt x="791" y="1064"/>
                    <a:pt x="1" y="1216"/>
                  </a:cubicBezTo>
                  <a:cubicBezTo>
                    <a:pt x="912" y="1064"/>
                    <a:pt x="1764" y="942"/>
                    <a:pt x="2615" y="821"/>
                  </a:cubicBezTo>
                  <a:cubicBezTo>
                    <a:pt x="3328" y="715"/>
                    <a:pt x="4042" y="609"/>
                    <a:pt x="4736" y="484"/>
                  </a:cubicBezTo>
                  <a:lnTo>
                    <a:pt x="4736" y="484"/>
                  </a:lnTo>
                  <a:cubicBezTo>
                    <a:pt x="4292" y="1530"/>
                    <a:pt x="3851" y="2579"/>
                    <a:pt x="3453" y="3649"/>
                  </a:cubicBezTo>
                  <a:lnTo>
                    <a:pt x="3453" y="3649"/>
                  </a:lnTo>
                  <a:cubicBezTo>
                    <a:pt x="2930" y="3268"/>
                    <a:pt x="2405" y="2908"/>
                    <a:pt x="1855" y="2523"/>
                  </a:cubicBezTo>
                  <a:cubicBezTo>
                    <a:pt x="1277" y="2128"/>
                    <a:pt x="639" y="1702"/>
                    <a:pt x="1" y="1216"/>
                  </a:cubicBezTo>
                  <a:lnTo>
                    <a:pt x="1" y="1216"/>
                  </a:lnTo>
                  <a:cubicBezTo>
                    <a:pt x="548" y="1672"/>
                    <a:pt x="1095" y="2128"/>
                    <a:pt x="1672" y="2614"/>
                  </a:cubicBezTo>
                  <a:cubicBezTo>
                    <a:pt x="2220" y="3070"/>
                    <a:pt x="2827" y="3587"/>
                    <a:pt x="3405" y="4043"/>
                  </a:cubicBezTo>
                  <a:lnTo>
                    <a:pt x="3587" y="4195"/>
                  </a:lnTo>
                  <a:lnTo>
                    <a:pt x="3678" y="3982"/>
                  </a:lnTo>
                  <a:cubicBezTo>
                    <a:pt x="4195" y="2766"/>
                    <a:pt x="4712" y="1550"/>
                    <a:pt x="5198" y="304"/>
                  </a:cubicBezTo>
                  <a:lnTo>
                    <a:pt x="5320"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36"/>
            <p:cNvSpPr/>
            <p:nvPr/>
          </p:nvSpPr>
          <p:spPr>
            <a:xfrm>
              <a:off x="9387225" y="3728300"/>
              <a:ext cx="148950" cy="104150"/>
            </a:xfrm>
            <a:custGeom>
              <a:rect b="b" l="l" r="r" t="t"/>
              <a:pathLst>
                <a:path extrusionOk="0" h="4166" w="5958">
                  <a:moveTo>
                    <a:pt x="5958" y="1"/>
                  </a:moveTo>
                  <a:lnTo>
                    <a:pt x="5472" y="92"/>
                  </a:lnTo>
                  <a:cubicBezTo>
                    <a:pt x="4529" y="274"/>
                    <a:pt x="3587" y="457"/>
                    <a:pt x="2675" y="670"/>
                  </a:cubicBezTo>
                  <a:lnTo>
                    <a:pt x="0" y="1247"/>
                  </a:lnTo>
                  <a:lnTo>
                    <a:pt x="2827" y="852"/>
                  </a:lnTo>
                  <a:cubicBezTo>
                    <a:pt x="3571" y="753"/>
                    <a:pt x="4315" y="654"/>
                    <a:pt x="5042" y="538"/>
                  </a:cubicBezTo>
                  <a:lnTo>
                    <a:pt x="5042" y="538"/>
                  </a:lnTo>
                  <a:cubicBezTo>
                    <a:pt x="4658" y="1017"/>
                    <a:pt x="4275" y="1497"/>
                    <a:pt x="3891" y="1977"/>
                  </a:cubicBezTo>
                  <a:lnTo>
                    <a:pt x="3161" y="2919"/>
                  </a:lnTo>
                  <a:cubicBezTo>
                    <a:pt x="2952" y="3180"/>
                    <a:pt x="2743" y="3442"/>
                    <a:pt x="2534" y="3723"/>
                  </a:cubicBezTo>
                  <a:lnTo>
                    <a:pt x="2534" y="3723"/>
                  </a:lnTo>
                  <a:lnTo>
                    <a:pt x="1368" y="2584"/>
                  </a:lnTo>
                  <a:cubicBezTo>
                    <a:pt x="912" y="2159"/>
                    <a:pt x="456" y="1733"/>
                    <a:pt x="0" y="1247"/>
                  </a:cubicBezTo>
                  <a:lnTo>
                    <a:pt x="0" y="1247"/>
                  </a:lnTo>
                  <a:cubicBezTo>
                    <a:pt x="365" y="1703"/>
                    <a:pt x="760" y="2159"/>
                    <a:pt x="1186" y="2615"/>
                  </a:cubicBezTo>
                  <a:lnTo>
                    <a:pt x="2432" y="4043"/>
                  </a:lnTo>
                  <a:lnTo>
                    <a:pt x="2554" y="4165"/>
                  </a:lnTo>
                  <a:lnTo>
                    <a:pt x="2675" y="4043"/>
                  </a:lnTo>
                  <a:cubicBezTo>
                    <a:pt x="2918" y="3739"/>
                    <a:pt x="3161" y="3436"/>
                    <a:pt x="3405" y="3132"/>
                  </a:cubicBezTo>
                  <a:lnTo>
                    <a:pt x="4164" y="2220"/>
                  </a:lnTo>
                  <a:cubicBezTo>
                    <a:pt x="4651" y="1612"/>
                    <a:pt x="5168" y="1004"/>
                    <a:pt x="5654" y="396"/>
                  </a:cubicBezTo>
                  <a:lnTo>
                    <a:pt x="5958"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36"/>
            <p:cNvSpPr/>
            <p:nvPr/>
          </p:nvSpPr>
          <p:spPr>
            <a:xfrm>
              <a:off x="10096950" y="3657650"/>
              <a:ext cx="141375" cy="107925"/>
            </a:xfrm>
            <a:custGeom>
              <a:rect b="b" l="l" r="r" t="t"/>
              <a:pathLst>
                <a:path extrusionOk="0" h="4317" w="5655">
                  <a:moveTo>
                    <a:pt x="5654" y="0"/>
                  </a:moveTo>
                  <a:lnTo>
                    <a:pt x="5199" y="182"/>
                  </a:lnTo>
                  <a:cubicBezTo>
                    <a:pt x="4743" y="334"/>
                    <a:pt x="4317" y="517"/>
                    <a:pt x="3861" y="669"/>
                  </a:cubicBezTo>
                  <a:cubicBezTo>
                    <a:pt x="3405" y="851"/>
                    <a:pt x="2980" y="1033"/>
                    <a:pt x="2524" y="1216"/>
                  </a:cubicBezTo>
                  <a:lnTo>
                    <a:pt x="1" y="2219"/>
                  </a:lnTo>
                  <a:lnTo>
                    <a:pt x="1" y="2219"/>
                  </a:lnTo>
                  <a:lnTo>
                    <a:pt x="1399" y="1793"/>
                  </a:lnTo>
                  <a:lnTo>
                    <a:pt x="2736" y="1368"/>
                  </a:lnTo>
                  <a:cubicBezTo>
                    <a:pt x="3192" y="1216"/>
                    <a:pt x="3618" y="1094"/>
                    <a:pt x="4043" y="942"/>
                  </a:cubicBezTo>
                  <a:cubicBezTo>
                    <a:pt x="4317" y="864"/>
                    <a:pt x="4591" y="773"/>
                    <a:pt x="4865" y="678"/>
                  </a:cubicBezTo>
                  <a:lnTo>
                    <a:pt x="4865" y="678"/>
                  </a:lnTo>
                  <a:cubicBezTo>
                    <a:pt x="4278" y="1735"/>
                    <a:pt x="3713" y="2795"/>
                    <a:pt x="3170" y="3875"/>
                  </a:cubicBezTo>
                  <a:lnTo>
                    <a:pt x="3170" y="3875"/>
                  </a:lnTo>
                  <a:lnTo>
                    <a:pt x="1703" y="3100"/>
                  </a:lnTo>
                  <a:cubicBezTo>
                    <a:pt x="1156" y="2827"/>
                    <a:pt x="578" y="2553"/>
                    <a:pt x="1" y="2219"/>
                  </a:cubicBezTo>
                  <a:lnTo>
                    <a:pt x="1" y="2219"/>
                  </a:lnTo>
                  <a:cubicBezTo>
                    <a:pt x="487" y="2523"/>
                    <a:pt x="1004" y="2857"/>
                    <a:pt x="1521" y="3192"/>
                  </a:cubicBezTo>
                  <a:lnTo>
                    <a:pt x="3162" y="4225"/>
                  </a:lnTo>
                  <a:lnTo>
                    <a:pt x="3284" y="4316"/>
                  </a:lnTo>
                  <a:lnTo>
                    <a:pt x="3375" y="4164"/>
                  </a:lnTo>
                  <a:cubicBezTo>
                    <a:pt x="4074" y="2918"/>
                    <a:pt x="4773" y="1672"/>
                    <a:pt x="5442" y="426"/>
                  </a:cubicBezTo>
                  <a:lnTo>
                    <a:pt x="5654"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36"/>
            <p:cNvSpPr/>
            <p:nvPr/>
          </p:nvSpPr>
          <p:spPr>
            <a:xfrm>
              <a:off x="9628100" y="3503375"/>
              <a:ext cx="133000" cy="102625"/>
            </a:xfrm>
            <a:custGeom>
              <a:rect b="b" l="l" r="r" t="t"/>
              <a:pathLst>
                <a:path extrusionOk="0" h="4105" w="5320">
                  <a:moveTo>
                    <a:pt x="5320" y="1"/>
                  </a:moveTo>
                  <a:lnTo>
                    <a:pt x="4864" y="153"/>
                  </a:lnTo>
                  <a:cubicBezTo>
                    <a:pt x="4013" y="457"/>
                    <a:pt x="3162" y="761"/>
                    <a:pt x="2372" y="1095"/>
                  </a:cubicBezTo>
                  <a:lnTo>
                    <a:pt x="1" y="1976"/>
                  </a:lnTo>
                  <a:lnTo>
                    <a:pt x="1" y="1976"/>
                  </a:lnTo>
                  <a:lnTo>
                    <a:pt x="1308" y="1612"/>
                  </a:lnTo>
                  <a:lnTo>
                    <a:pt x="2554" y="1247"/>
                  </a:lnTo>
                  <a:cubicBezTo>
                    <a:pt x="3222" y="1049"/>
                    <a:pt x="3890" y="851"/>
                    <a:pt x="4542" y="653"/>
                  </a:cubicBezTo>
                  <a:lnTo>
                    <a:pt x="4542" y="653"/>
                  </a:lnTo>
                  <a:cubicBezTo>
                    <a:pt x="3974" y="1662"/>
                    <a:pt x="3411" y="2670"/>
                    <a:pt x="2890" y="3679"/>
                  </a:cubicBezTo>
                  <a:lnTo>
                    <a:pt x="2890" y="3679"/>
                  </a:lnTo>
                  <a:lnTo>
                    <a:pt x="1581" y="2888"/>
                  </a:lnTo>
                  <a:cubicBezTo>
                    <a:pt x="1065" y="2615"/>
                    <a:pt x="548" y="2311"/>
                    <a:pt x="1" y="1976"/>
                  </a:cubicBezTo>
                  <a:lnTo>
                    <a:pt x="1" y="1976"/>
                  </a:lnTo>
                  <a:cubicBezTo>
                    <a:pt x="457" y="2311"/>
                    <a:pt x="913" y="2645"/>
                    <a:pt x="1399" y="2980"/>
                  </a:cubicBezTo>
                  <a:lnTo>
                    <a:pt x="2858" y="4013"/>
                  </a:lnTo>
                  <a:lnTo>
                    <a:pt x="3010" y="4104"/>
                  </a:lnTo>
                  <a:lnTo>
                    <a:pt x="3101" y="3952"/>
                  </a:lnTo>
                  <a:cubicBezTo>
                    <a:pt x="3770" y="2797"/>
                    <a:pt x="4438" y="1612"/>
                    <a:pt x="5077" y="426"/>
                  </a:cubicBezTo>
                  <a:lnTo>
                    <a:pt x="5320"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36"/>
            <p:cNvSpPr/>
            <p:nvPr/>
          </p:nvSpPr>
          <p:spPr>
            <a:xfrm>
              <a:off x="8682800" y="3505650"/>
              <a:ext cx="125400" cy="95025"/>
            </a:xfrm>
            <a:custGeom>
              <a:rect b="b" l="l" r="r" t="t"/>
              <a:pathLst>
                <a:path extrusionOk="0" h="3801" w="5016">
                  <a:moveTo>
                    <a:pt x="5016" y="1"/>
                  </a:moveTo>
                  <a:lnTo>
                    <a:pt x="4651" y="62"/>
                  </a:lnTo>
                  <a:cubicBezTo>
                    <a:pt x="3861" y="214"/>
                    <a:pt x="3040" y="396"/>
                    <a:pt x="2250" y="548"/>
                  </a:cubicBezTo>
                  <a:cubicBezTo>
                    <a:pt x="1459" y="730"/>
                    <a:pt x="730" y="913"/>
                    <a:pt x="0" y="1065"/>
                  </a:cubicBezTo>
                  <a:cubicBezTo>
                    <a:pt x="821" y="943"/>
                    <a:pt x="1642" y="852"/>
                    <a:pt x="2432" y="730"/>
                  </a:cubicBezTo>
                  <a:cubicBezTo>
                    <a:pt x="3102" y="653"/>
                    <a:pt x="3728" y="576"/>
                    <a:pt x="4366" y="480"/>
                  </a:cubicBezTo>
                  <a:lnTo>
                    <a:pt x="4366" y="480"/>
                  </a:lnTo>
                  <a:cubicBezTo>
                    <a:pt x="3906" y="1401"/>
                    <a:pt x="3448" y="2324"/>
                    <a:pt x="3010" y="3267"/>
                  </a:cubicBezTo>
                  <a:lnTo>
                    <a:pt x="3010" y="3267"/>
                  </a:lnTo>
                  <a:cubicBezTo>
                    <a:pt x="2554" y="2924"/>
                    <a:pt x="2098" y="2599"/>
                    <a:pt x="1642" y="2250"/>
                  </a:cubicBezTo>
                  <a:cubicBezTo>
                    <a:pt x="1125" y="1885"/>
                    <a:pt x="548" y="1490"/>
                    <a:pt x="0" y="1065"/>
                  </a:cubicBezTo>
                  <a:lnTo>
                    <a:pt x="0" y="1065"/>
                  </a:lnTo>
                  <a:cubicBezTo>
                    <a:pt x="456" y="1460"/>
                    <a:pt x="943" y="1885"/>
                    <a:pt x="1429" y="2341"/>
                  </a:cubicBezTo>
                  <a:cubicBezTo>
                    <a:pt x="1946" y="2767"/>
                    <a:pt x="2432" y="3223"/>
                    <a:pt x="2979" y="3679"/>
                  </a:cubicBezTo>
                  <a:lnTo>
                    <a:pt x="3131" y="3800"/>
                  </a:lnTo>
                  <a:lnTo>
                    <a:pt x="3222" y="3618"/>
                  </a:lnTo>
                  <a:cubicBezTo>
                    <a:pt x="3800" y="2524"/>
                    <a:pt x="4317" y="1430"/>
                    <a:pt x="4864" y="335"/>
                  </a:cubicBezTo>
                  <a:lnTo>
                    <a:pt x="5016"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36"/>
            <p:cNvSpPr/>
            <p:nvPr/>
          </p:nvSpPr>
          <p:spPr>
            <a:xfrm>
              <a:off x="10615200" y="3751875"/>
              <a:ext cx="126925" cy="79800"/>
            </a:xfrm>
            <a:custGeom>
              <a:rect b="b" l="l" r="r" t="t"/>
              <a:pathLst>
                <a:path extrusionOk="0" h="3192" w="5077">
                  <a:moveTo>
                    <a:pt x="5077" y="0"/>
                  </a:moveTo>
                  <a:lnTo>
                    <a:pt x="4469" y="122"/>
                  </a:lnTo>
                  <a:cubicBezTo>
                    <a:pt x="3679" y="274"/>
                    <a:pt x="2888" y="456"/>
                    <a:pt x="2159" y="638"/>
                  </a:cubicBezTo>
                  <a:lnTo>
                    <a:pt x="1" y="1155"/>
                  </a:lnTo>
                  <a:lnTo>
                    <a:pt x="2311" y="851"/>
                  </a:lnTo>
                  <a:cubicBezTo>
                    <a:pt x="2854" y="764"/>
                    <a:pt x="3383" y="693"/>
                    <a:pt x="3906" y="604"/>
                  </a:cubicBezTo>
                  <a:lnTo>
                    <a:pt x="3906" y="604"/>
                  </a:lnTo>
                  <a:cubicBezTo>
                    <a:pt x="3577" y="903"/>
                    <a:pt x="3248" y="1211"/>
                    <a:pt x="2919" y="1520"/>
                  </a:cubicBezTo>
                  <a:cubicBezTo>
                    <a:pt x="2464" y="1946"/>
                    <a:pt x="2036" y="2372"/>
                    <a:pt x="1585" y="2798"/>
                  </a:cubicBezTo>
                  <a:lnTo>
                    <a:pt x="1585" y="2798"/>
                  </a:lnTo>
                  <a:cubicBezTo>
                    <a:pt x="1351" y="2558"/>
                    <a:pt x="1116" y="2301"/>
                    <a:pt x="882" y="2067"/>
                  </a:cubicBezTo>
                  <a:cubicBezTo>
                    <a:pt x="578" y="1793"/>
                    <a:pt x="305" y="1489"/>
                    <a:pt x="1" y="1155"/>
                  </a:cubicBezTo>
                  <a:lnTo>
                    <a:pt x="1" y="1155"/>
                  </a:lnTo>
                  <a:cubicBezTo>
                    <a:pt x="214" y="1459"/>
                    <a:pt x="457" y="1763"/>
                    <a:pt x="700" y="2097"/>
                  </a:cubicBezTo>
                  <a:cubicBezTo>
                    <a:pt x="943" y="2432"/>
                    <a:pt x="1217" y="2766"/>
                    <a:pt x="1490" y="3100"/>
                  </a:cubicBezTo>
                  <a:lnTo>
                    <a:pt x="1581" y="3192"/>
                  </a:lnTo>
                  <a:lnTo>
                    <a:pt x="1672" y="3100"/>
                  </a:lnTo>
                  <a:cubicBezTo>
                    <a:pt x="2189" y="2675"/>
                    <a:pt x="2676" y="2219"/>
                    <a:pt x="3162" y="1793"/>
                  </a:cubicBezTo>
                  <a:cubicBezTo>
                    <a:pt x="3648" y="1338"/>
                    <a:pt x="4135" y="912"/>
                    <a:pt x="4621" y="456"/>
                  </a:cubicBezTo>
                  <a:lnTo>
                    <a:pt x="5077"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36"/>
            <p:cNvSpPr/>
            <p:nvPr/>
          </p:nvSpPr>
          <p:spPr>
            <a:xfrm>
              <a:off x="10859125" y="3520100"/>
              <a:ext cx="143650" cy="113250"/>
            </a:xfrm>
            <a:custGeom>
              <a:rect b="b" l="l" r="r" t="t"/>
              <a:pathLst>
                <a:path extrusionOk="0" h="4530" w="5746">
                  <a:moveTo>
                    <a:pt x="5746" y="0"/>
                  </a:moveTo>
                  <a:lnTo>
                    <a:pt x="5320" y="92"/>
                  </a:lnTo>
                  <a:cubicBezTo>
                    <a:pt x="4408" y="274"/>
                    <a:pt x="3496" y="487"/>
                    <a:pt x="2584" y="700"/>
                  </a:cubicBezTo>
                  <a:lnTo>
                    <a:pt x="1" y="1307"/>
                  </a:lnTo>
                  <a:lnTo>
                    <a:pt x="1" y="1307"/>
                  </a:lnTo>
                  <a:lnTo>
                    <a:pt x="2767" y="882"/>
                  </a:lnTo>
                  <a:cubicBezTo>
                    <a:pt x="3506" y="780"/>
                    <a:pt x="4244" y="657"/>
                    <a:pt x="4965" y="530"/>
                  </a:cubicBezTo>
                  <a:lnTo>
                    <a:pt x="4965" y="530"/>
                  </a:lnTo>
                  <a:cubicBezTo>
                    <a:pt x="4203" y="1672"/>
                    <a:pt x="3461" y="2838"/>
                    <a:pt x="2720" y="4026"/>
                  </a:cubicBezTo>
                  <a:lnTo>
                    <a:pt x="2720" y="4026"/>
                  </a:lnTo>
                  <a:lnTo>
                    <a:pt x="1" y="1307"/>
                  </a:lnTo>
                  <a:lnTo>
                    <a:pt x="609" y="2037"/>
                  </a:lnTo>
                  <a:lnTo>
                    <a:pt x="1277" y="2827"/>
                  </a:lnTo>
                  <a:lnTo>
                    <a:pt x="2615" y="4377"/>
                  </a:lnTo>
                  <a:lnTo>
                    <a:pt x="2767" y="4529"/>
                  </a:lnTo>
                  <a:lnTo>
                    <a:pt x="2888" y="4347"/>
                  </a:lnTo>
                  <a:cubicBezTo>
                    <a:pt x="3770" y="3040"/>
                    <a:pt x="4651" y="1703"/>
                    <a:pt x="5502" y="365"/>
                  </a:cubicBezTo>
                  <a:lnTo>
                    <a:pt x="5746"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36"/>
            <p:cNvSpPr/>
            <p:nvPr/>
          </p:nvSpPr>
          <p:spPr>
            <a:xfrm>
              <a:off x="10223850" y="4242750"/>
              <a:ext cx="135300" cy="147450"/>
            </a:xfrm>
            <a:custGeom>
              <a:rect b="b" l="l" r="r" t="t"/>
              <a:pathLst>
                <a:path extrusionOk="0" h="5898" w="5412">
                  <a:moveTo>
                    <a:pt x="3466" y="1"/>
                  </a:moveTo>
                  <a:lnTo>
                    <a:pt x="3284" y="305"/>
                  </a:lnTo>
                  <a:cubicBezTo>
                    <a:pt x="2220" y="2068"/>
                    <a:pt x="1156" y="3830"/>
                    <a:pt x="153" y="5624"/>
                  </a:cubicBezTo>
                  <a:lnTo>
                    <a:pt x="1" y="5897"/>
                  </a:lnTo>
                  <a:lnTo>
                    <a:pt x="275" y="5867"/>
                  </a:lnTo>
                  <a:cubicBezTo>
                    <a:pt x="1156" y="5867"/>
                    <a:pt x="2037" y="5837"/>
                    <a:pt x="2889" y="5806"/>
                  </a:cubicBezTo>
                  <a:lnTo>
                    <a:pt x="5411" y="5715"/>
                  </a:lnTo>
                  <a:lnTo>
                    <a:pt x="2797" y="5624"/>
                  </a:lnTo>
                  <a:cubicBezTo>
                    <a:pt x="2049" y="5597"/>
                    <a:pt x="1300" y="5570"/>
                    <a:pt x="572" y="5564"/>
                  </a:cubicBezTo>
                  <a:lnTo>
                    <a:pt x="572" y="5564"/>
                  </a:lnTo>
                  <a:cubicBezTo>
                    <a:pt x="1526" y="3984"/>
                    <a:pt x="2479" y="2402"/>
                    <a:pt x="3408" y="797"/>
                  </a:cubicBezTo>
                  <a:lnTo>
                    <a:pt x="3408" y="797"/>
                  </a:lnTo>
                  <a:cubicBezTo>
                    <a:pt x="3685" y="1535"/>
                    <a:pt x="4001" y="2276"/>
                    <a:pt x="4317" y="3040"/>
                  </a:cubicBezTo>
                  <a:lnTo>
                    <a:pt x="5411" y="5715"/>
                  </a:lnTo>
                  <a:lnTo>
                    <a:pt x="4530" y="3071"/>
                  </a:lnTo>
                  <a:cubicBezTo>
                    <a:pt x="4226" y="2159"/>
                    <a:pt x="3922" y="1247"/>
                    <a:pt x="3588" y="335"/>
                  </a:cubicBezTo>
                  <a:lnTo>
                    <a:pt x="3466"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36"/>
            <p:cNvSpPr/>
            <p:nvPr/>
          </p:nvSpPr>
          <p:spPr>
            <a:xfrm>
              <a:off x="9252725" y="4430450"/>
              <a:ext cx="135275" cy="147450"/>
            </a:xfrm>
            <a:custGeom>
              <a:rect b="b" l="l" r="r" t="t"/>
              <a:pathLst>
                <a:path extrusionOk="0" h="5898" w="5411">
                  <a:moveTo>
                    <a:pt x="3496" y="0"/>
                  </a:moveTo>
                  <a:lnTo>
                    <a:pt x="3313" y="304"/>
                  </a:lnTo>
                  <a:cubicBezTo>
                    <a:pt x="2219" y="2067"/>
                    <a:pt x="1186" y="3830"/>
                    <a:pt x="152" y="5624"/>
                  </a:cubicBezTo>
                  <a:lnTo>
                    <a:pt x="0" y="5897"/>
                  </a:lnTo>
                  <a:lnTo>
                    <a:pt x="0" y="5897"/>
                  </a:lnTo>
                  <a:lnTo>
                    <a:pt x="304" y="5867"/>
                  </a:lnTo>
                  <a:cubicBezTo>
                    <a:pt x="1186" y="5867"/>
                    <a:pt x="2037" y="5836"/>
                    <a:pt x="2918" y="5806"/>
                  </a:cubicBezTo>
                  <a:lnTo>
                    <a:pt x="5411" y="5715"/>
                  </a:lnTo>
                  <a:lnTo>
                    <a:pt x="2797" y="5624"/>
                  </a:lnTo>
                  <a:cubicBezTo>
                    <a:pt x="2066" y="5596"/>
                    <a:pt x="1311" y="5569"/>
                    <a:pt x="576" y="5564"/>
                  </a:cubicBezTo>
                  <a:lnTo>
                    <a:pt x="576" y="5564"/>
                  </a:lnTo>
                  <a:cubicBezTo>
                    <a:pt x="1554" y="3980"/>
                    <a:pt x="2485" y="2395"/>
                    <a:pt x="3414" y="786"/>
                  </a:cubicBezTo>
                  <a:lnTo>
                    <a:pt x="3414" y="786"/>
                  </a:lnTo>
                  <a:cubicBezTo>
                    <a:pt x="3711" y="1528"/>
                    <a:pt x="4025" y="2272"/>
                    <a:pt x="4316" y="3040"/>
                  </a:cubicBezTo>
                  <a:lnTo>
                    <a:pt x="5411" y="5715"/>
                  </a:lnTo>
                  <a:lnTo>
                    <a:pt x="4560" y="3070"/>
                  </a:lnTo>
                  <a:cubicBezTo>
                    <a:pt x="4225" y="2158"/>
                    <a:pt x="3952" y="1247"/>
                    <a:pt x="3617" y="335"/>
                  </a:cubicBezTo>
                  <a:lnTo>
                    <a:pt x="3496"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36"/>
            <p:cNvSpPr/>
            <p:nvPr/>
          </p:nvSpPr>
          <p:spPr>
            <a:xfrm>
              <a:off x="10027050" y="3937275"/>
              <a:ext cx="133000" cy="104900"/>
            </a:xfrm>
            <a:custGeom>
              <a:rect b="b" l="l" r="r" t="t"/>
              <a:pathLst>
                <a:path extrusionOk="0" h="4196" w="5320">
                  <a:moveTo>
                    <a:pt x="1733" y="1"/>
                  </a:moveTo>
                  <a:lnTo>
                    <a:pt x="1642" y="213"/>
                  </a:lnTo>
                  <a:cubicBezTo>
                    <a:pt x="1125" y="1429"/>
                    <a:pt x="608" y="2645"/>
                    <a:pt x="122" y="3861"/>
                  </a:cubicBezTo>
                  <a:lnTo>
                    <a:pt x="0" y="4195"/>
                  </a:lnTo>
                  <a:lnTo>
                    <a:pt x="0" y="4195"/>
                  </a:lnTo>
                  <a:lnTo>
                    <a:pt x="335" y="4104"/>
                  </a:lnTo>
                  <a:cubicBezTo>
                    <a:pt x="1186" y="3952"/>
                    <a:pt x="2067" y="3739"/>
                    <a:pt x="2888" y="3527"/>
                  </a:cubicBezTo>
                  <a:cubicBezTo>
                    <a:pt x="3739" y="3344"/>
                    <a:pt x="4529" y="3131"/>
                    <a:pt x="5320" y="2949"/>
                  </a:cubicBezTo>
                  <a:lnTo>
                    <a:pt x="5320" y="2949"/>
                  </a:lnTo>
                  <a:cubicBezTo>
                    <a:pt x="4408" y="3101"/>
                    <a:pt x="3557" y="3223"/>
                    <a:pt x="2736" y="3344"/>
                  </a:cubicBezTo>
                  <a:cubicBezTo>
                    <a:pt x="1996" y="3450"/>
                    <a:pt x="1279" y="3579"/>
                    <a:pt x="585" y="3710"/>
                  </a:cubicBezTo>
                  <a:lnTo>
                    <a:pt x="585" y="3710"/>
                  </a:lnTo>
                  <a:cubicBezTo>
                    <a:pt x="1032" y="2653"/>
                    <a:pt x="1475" y="1578"/>
                    <a:pt x="1875" y="522"/>
                  </a:cubicBezTo>
                  <a:lnTo>
                    <a:pt x="1875" y="522"/>
                  </a:lnTo>
                  <a:cubicBezTo>
                    <a:pt x="2395" y="900"/>
                    <a:pt x="2918" y="1259"/>
                    <a:pt x="3466" y="1642"/>
                  </a:cubicBezTo>
                  <a:cubicBezTo>
                    <a:pt x="4043" y="2068"/>
                    <a:pt x="4681" y="2493"/>
                    <a:pt x="5320" y="2949"/>
                  </a:cubicBezTo>
                  <a:cubicBezTo>
                    <a:pt x="4773" y="2523"/>
                    <a:pt x="4225" y="2037"/>
                    <a:pt x="3648" y="1581"/>
                  </a:cubicBezTo>
                  <a:cubicBezTo>
                    <a:pt x="3101" y="1095"/>
                    <a:pt x="2523" y="609"/>
                    <a:pt x="1915" y="122"/>
                  </a:cubicBezTo>
                  <a:lnTo>
                    <a:pt x="1733"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36"/>
            <p:cNvSpPr/>
            <p:nvPr/>
          </p:nvSpPr>
          <p:spPr>
            <a:xfrm>
              <a:off x="10875100" y="4235150"/>
              <a:ext cx="132225" cy="104125"/>
            </a:xfrm>
            <a:custGeom>
              <a:rect b="b" l="l" r="r" t="t"/>
              <a:pathLst>
                <a:path extrusionOk="0" h="4165" w="5289">
                  <a:moveTo>
                    <a:pt x="1733" y="1"/>
                  </a:moveTo>
                  <a:lnTo>
                    <a:pt x="1641" y="183"/>
                  </a:lnTo>
                  <a:cubicBezTo>
                    <a:pt x="1125" y="1399"/>
                    <a:pt x="608" y="2615"/>
                    <a:pt x="122" y="3861"/>
                  </a:cubicBezTo>
                  <a:lnTo>
                    <a:pt x="0" y="4165"/>
                  </a:lnTo>
                  <a:lnTo>
                    <a:pt x="334" y="4104"/>
                  </a:lnTo>
                  <a:cubicBezTo>
                    <a:pt x="1185" y="3922"/>
                    <a:pt x="2037" y="3739"/>
                    <a:pt x="2888" y="3527"/>
                  </a:cubicBezTo>
                  <a:cubicBezTo>
                    <a:pt x="3708" y="3314"/>
                    <a:pt x="4529" y="3101"/>
                    <a:pt x="5289" y="2949"/>
                  </a:cubicBezTo>
                  <a:lnTo>
                    <a:pt x="5289" y="2949"/>
                  </a:lnTo>
                  <a:cubicBezTo>
                    <a:pt x="4407" y="3101"/>
                    <a:pt x="3556" y="3223"/>
                    <a:pt x="2705" y="3344"/>
                  </a:cubicBezTo>
                  <a:cubicBezTo>
                    <a:pt x="1998" y="3449"/>
                    <a:pt x="1292" y="3554"/>
                    <a:pt x="585" y="3678"/>
                  </a:cubicBezTo>
                  <a:lnTo>
                    <a:pt x="585" y="3678"/>
                  </a:lnTo>
                  <a:cubicBezTo>
                    <a:pt x="1025" y="2633"/>
                    <a:pt x="1444" y="1586"/>
                    <a:pt x="1862" y="518"/>
                  </a:cubicBezTo>
                  <a:lnTo>
                    <a:pt x="1862" y="518"/>
                  </a:lnTo>
                  <a:cubicBezTo>
                    <a:pt x="2366" y="898"/>
                    <a:pt x="2913" y="1258"/>
                    <a:pt x="3435" y="1642"/>
                  </a:cubicBezTo>
                  <a:cubicBezTo>
                    <a:pt x="4043" y="2037"/>
                    <a:pt x="4681" y="2463"/>
                    <a:pt x="5289" y="2949"/>
                  </a:cubicBezTo>
                  <a:cubicBezTo>
                    <a:pt x="4772" y="2493"/>
                    <a:pt x="4225" y="2037"/>
                    <a:pt x="3648" y="1551"/>
                  </a:cubicBezTo>
                  <a:cubicBezTo>
                    <a:pt x="3070" y="1095"/>
                    <a:pt x="2493" y="578"/>
                    <a:pt x="1885" y="122"/>
                  </a:cubicBezTo>
                  <a:lnTo>
                    <a:pt x="1733"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36"/>
            <p:cNvSpPr/>
            <p:nvPr/>
          </p:nvSpPr>
          <p:spPr>
            <a:xfrm>
              <a:off x="9052100" y="3968425"/>
              <a:ext cx="149725" cy="104150"/>
            </a:xfrm>
            <a:custGeom>
              <a:rect b="b" l="l" r="r" t="t"/>
              <a:pathLst>
                <a:path extrusionOk="0" h="4166" w="5989">
                  <a:moveTo>
                    <a:pt x="3405" y="1"/>
                  </a:moveTo>
                  <a:lnTo>
                    <a:pt x="3284" y="122"/>
                  </a:lnTo>
                  <a:cubicBezTo>
                    <a:pt x="3040" y="426"/>
                    <a:pt x="2797" y="730"/>
                    <a:pt x="2554" y="1034"/>
                  </a:cubicBezTo>
                  <a:lnTo>
                    <a:pt x="1794" y="1946"/>
                  </a:lnTo>
                  <a:cubicBezTo>
                    <a:pt x="1308" y="2554"/>
                    <a:pt x="821" y="3162"/>
                    <a:pt x="305" y="3770"/>
                  </a:cubicBezTo>
                  <a:lnTo>
                    <a:pt x="1" y="4165"/>
                  </a:lnTo>
                  <a:lnTo>
                    <a:pt x="487" y="4074"/>
                  </a:lnTo>
                  <a:cubicBezTo>
                    <a:pt x="1429" y="3891"/>
                    <a:pt x="2372" y="3709"/>
                    <a:pt x="3314" y="3496"/>
                  </a:cubicBezTo>
                  <a:lnTo>
                    <a:pt x="5989" y="2919"/>
                  </a:lnTo>
                  <a:lnTo>
                    <a:pt x="5989" y="2919"/>
                  </a:lnTo>
                  <a:lnTo>
                    <a:pt x="3132" y="3314"/>
                  </a:lnTo>
                  <a:cubicBezTo>
                    <a:pt x="2388" y="3413"/>
                    <a:pt x="1644" y="3512"/>
                    <a:pt x="917" y="3628"/>
                  </a:cubicBezTo>
                  <a:lnTo>
                    <a:pt x="917" y="3628"/>
                  </a:lnTo>
                  <a:cubicBezTo>
                    <a:pt x="1300" y="3148"/>
                    <a:pt x="1684" y="2669"/>
                    <a:pt x="2068" y="2189"/>
                  </a:cubicBezTo>
                  <a:lnTo>
                    <a:pt x="2797" y="1247"/>
                  </a:lnTo>
                  <a:cubicBezTo>
                    <a:pt x="3006" y="986"/>
                    <a:pt x="3216" y="724"/>
                    <a:pt x="3425" y="443"/>
                  </a:cubicBezTo>
                  <a:lnTo>
                    <a:pt x="3425" y="443"/>
                  </a:lnTo>
                  <a:lnTo>
                    <a:pt x="4591" y="1581"/>
                  </a:lnTo>
                  <a:cubicBezTo>
                    <a:pt x="5046" y="2007"/>
                    <a:pt x="5502" y="2432"/>
                    <a:pt x="5989" y="2919"/>
                  </a:cubicBezTo>
                  <a:cubicBezTo>
                    <a:pt x="5594" y="2463"/>
                    <a:pt x="5198" y="2007"/>
                    <a:pt x="4803" y="1551"/>
                  </a:cubicBezTo>
                  <a:lnTo>
                    <a:pt x="3527" y="122"/>
                  </a:lnTo>
                  <a:lnTo>
                    <a:pt x="3405"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36"/>
            <p:cNvSpPr/>
            <p:nvPr/>
          </p:nvSpPr>
          <p:spPr>
            <a:xfrm>
              <a:off x="8362125" y="3967675"/>
              <a:ext cx="140600" cy="107175"/>
            </a:xfrm>
            <a:custGeom>
              <a:rect b="b" l="l" r="r" t="t"/>
              <a:pathLst>
                <a:path extrusionOk="0" h="4287" w="5624">
                  <a:moveTo>
                    <a:pt x="2371" y="0"/>
                  </a:moveTo>
                  <a:lnTo>
                    <a:pt x="2280" y="152"/>
                  </a:lnTo>
                  <a:cubicBezTo>
                    <a:pt x="1581" y="1368"/>
                    <a:pt x="882" y="2614"/>
                    <a:pt x="213" y="3861"/>
                  </a:cubicBezTo>
                  <a:lnTo>
                    <a:pt x="0" y="4286"/>
                  </a:lnTo>
                  <a:lnTo>
                    <a:pt x="456" y="4134"/>
                  </a:lnTo>
                  <a:cubicBezTo>
                    <a:pt x="882" y="3982"/>
                    <a:pt x="1338" y="3800"/>
                    <a:pt x="1794" y="3618"/>
                  </a:cubicBezTo>
                  <a:cubicBezTo>
                    <a:pt x="2250" y="3466"/>
                    <a:pt x="2675" y="3283"/>
                    <a:pt x="3101" y="3101"/>
                  </a:cubicBezTo>
                  <a:lnTo>
                    <a:pt x="5624" y="2067"/>
                  </a:lnTo>
                  <a:lnTo>
                    <a:pt x="4256" y="2523"/>
                  </a:lnTo>
                  <a:lnTo>
                    <a:pt x="2918" y="2949"/>
                  </a:lnTo>
                  <a:cubicBezTo>
                    <a:pt x="2463" y="3070"/>
                    <a:pt x="2037" y="3222"/>
                    <a:pt x="1611" y="3344"/>
                  </a:cubicBezTo>
                  <a:cubicBezTo>
                    <a:pt x="1320" y="3441"/>
                    <a:pt x="1041" y="3538"/>
                    <a:pt x="766" y="3635"/>
                  </a:cubicBezTo>
                  <a:lnTo>
                    <a:pt x="766" y="3635"/>
                  </a:lnTo>
                  <a:cubicBezTo>
                    <a:pt x="1338" y="2570"/>
                    <a:pt x="1910" y="1504"/>
                    <a:pt x="2482" y="438"/>
                  </a:cubicBezTo>
                  <a:lnTo>
                    <a:pt x="2482" y="438"/>
                  </a:lnTo>
                  <a:lnTo>
                    <a:pt x="3922" y="1186"/>
                  </a:lnTo>
                  <a:cubicBezTo>
                    <a:pt x="4499" y="1459"/>
                    <a:pt x="5046" y="1763"/>
                    <a:pt x="5624" y="2067"/>
                  </a:cubicBezTo>
                  <a:cubicBezTo>
                    <a:pt x="5137" y="1763"/>
                    <a:pt x="4621" y="1429"/>
                    <a:pt x="4104" y="1095"/>
                  </a:cubicBezTo>
                  <a:lnTo>
                    <a:pt x="2493" y="92"/>
                  </a:lnTo>
                  <a:lnTo>
                    <a:pt x="2371"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36"/>
            <p:cNvSpPr/>
            <p:nvPr/>
          </p:nvSpPr>
          <p:spPr>
            <a:xfrm>
              <a:off x="8674450" y="4240475"/>
              <a:ext cx="132225" cy="102600"/>
            </a:xfrm>
            <a:custGeom>
              <a:rect b="b" l="l" r="r" t="t"/>
              <a:pathLst>
                <a:path extrusionOk="0" h="4104" w="5289">
                  <a:moveTo>
                    <a:pt x="2280" y="0"/>
                  </a:moveTo>
                  <a:lnTo>
                    <a:pt x="2219" y="152"/>
                  </a:lnTo>
                  <a:cubicBezTo>
                    <a:pt x="1520" y="1307"/>
                    <a:pt x="851" y="2493"/>
                    <a:pt x="213" y="3678"/>
                  </a:cubicBezTo>
                  <a:lnTo>
                    <a:pt x="0" y="4104"/>
                  </a:lnTo>
                  <a:lnTo>
                    <a:pt x="426" y="3952"/>
                  </a:lnTo>
                  <a:cubicBezTo>
                    <a:pt x="1277" y="3678"/>
                    <a:pt x="2128" y="3344"/>
                    <a:pt x="2918" y="3040"/>
                  </a:cubicBezTo>
                  <a:lnTo>
                    <a:pt x="5289" y="2128"/>
                  </a:lnTo>
                  <a:lnTo>
                    <a:pt x="3982" y="2523"/>
                  </a:lnTo>
                  <a:lnTo>
                    <a:pt x="2736" y="2888"/>
                  </a:lnTo>
                  <a:cubicBezTo>
                    <a:pt x="2073" y="3060"/>
                    <a:pt x="1430" y="3251"/>
                    <a:pt x="775" y="3463"/>
                  </a:cubicBezTo>
                  <a:lnTo>
                    <a:pt x="775" y="3463"/>
                  </a:lnTo>
                  <a:cubicBezTo>
                    <a:pt x="1333" y="2479"/>
                    <a:pt x="1872" y="1458"/>
                    <a:pt x="2410" y="457"/>
                  </a:cubicBezTo>
                  <a:lnTo>
                    <a:pt x="2410" y="457"/>
                  </a:lnTo>
                  <a:lnTo>
                    <a:pt x="3739" y="1216"/>
                  </a:lnTo>
                  <a:cubicBezTo>
                    <a:pt x="4256" y="1520"/>
                    <a:pt x="4772" y="1824"/>
                    <a:pt x="5289" y="2128"/>
                  </a:cubicBezTo>
                  <a:cubicBezTo>
                    <a:pt x="4863" y="1824"/>
                    <a:pt x="4377" y="1490"/>
                    <a:pt x="3921" y="1125"/>
                  </a:cubicBezTo>
                  <a:lnTo>
                    <a:pt x="2432" y="92"/>
                  </a:lnTo>
                  <a:lnTo>
                    <a:pt x="2280"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36"/>
            <p:cNvSpPr/>
            <p:nvPr/>
          </p:nvSpPr>
          <p:spPr>
            <a:xfrm>
              <a:off x="9842400" y="4638650"/>
              <a:ext cx="132250" cy="102625"/>
            </a:xfrm>
            <a:custGeom>
              <a:rect b="b" l="l" r="r" t="t"/>
              <a:pathLst>
                <a:path extrusionOk="0" h="4105" w="5290">
                  <a:moveTo>
                    <a:pt x="2280" y="1"/>
                  </a:moveTo>
                  <a:lnTo>
                    <a:pt x="2219" y="153"/>
                  </a:lnTo>
                  <a:cubicBezTo>
                    <a:pt x="1520" y="1308"/>
                    <a:pt x="851" y="2493"/>
                    <a:pt x="213" y="3679"/>
                  </a:cubicBezTo>
                  <a:lnTo>
                    <a:pt x="0" y="4104"/>
                  </a:lnTo>
                  <a:lnTo>
                    <a:pt x="0" y="4104"/>
                  </a:lnTo>
                  <a:lnTo>
                    <a:pt x="426" y="3952"/>
                  </a:lnTo>
                  <a:cubicBezTo>
                    <a:pt x="1277" y="3648"/>
                    <a:pt x="2128" y="3344"/>
                    <a:pt x="2918" y="3040"/>
                  </a:cubicBezTo>
                  <a:lnTo>
                    <a:pt x="5289" y="2128"/>
                  </a:lnTo>
                  <a:lnTo>
                    <a:pt x="3982" y="2524"/>
                  </a:lnTo>
                  <a:lnTo>
                    <a:pt x="2736" y="2858"/>
                  </a:lnTo>
                  <a:cubicBezTo>
                    <a:pt x="2063" y="3057"/>
                    <a:pt x="1411" y="3257"/>
                    <a:pt x="745" y="3456"/>
                  </a:cubicBezTo>
                  <a:lnTo>
                    <a:pt x="745" y="3456"/>
                  </a:lnTo>
                  <a:cubicBezTo>
                    <a:pt x="1311" y="2452"/>
                    <a:pt x="1871" y="1449"/>
                    <a:pt x="2390" y="446"/>
                  </a:cubicBezTo>
                  <a:lnTo>
                    <a:pt x="2390" y="446"/>
                  </a:lnTo>
                  <a:lnTo>
                    <a:pt x="3739" y="1217"/>
                  </a:lnTo>
                  <a:cubicBezTo>
                    <a:pt x="4225" y="1490"/>
                    <a:pt x="4772" y="1794"/>
                    <a:pt x="5289" y="2128"/>
                  </a:cubicBezTo>
                  <a:cubicBezTo>
                    <a:pt x="4833" y="1824"/>
                    <a:pt x="4377" y="1490"/>
                    <a:pt x="3921" y="1125"/>
                  </a:cubicBezTo>
                  <a:lnTo>
                    <a:pt x="2432" y="92"/>
                  </a:lnTo>
                  <a:lnTo>
                    <a:pt x="2280"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36"/>
            <p:cNvSpPr/>
            <p:nvPr/>
          </p:nvSpPr>
          <p:spPr>
            <a:xfrm>
              <a:off x="9622775" y="4198675"/>
              <a:ext cx="125425" cy="95025"/>
            </a:xfrm>
            <a:custGeom>
              <a:rect b="b" l="l" r="r" t="t"/>
              <a:pathLst>
                <a:path extrusionOk="0" h="3801" w="5017">
                  <a:moveTo>
                    <a:pt x="1885" y="1"/>
                  </a:moveTo>
                  <a:lnTo>
                    <a:pt x="1794" y="183"/>
                  </a:lnTo>
                  <a:cubicBezTo>
                    <a:pt x="1217" y="1277"/>
                    <a:pt x="700" y="2372"/>
                    <a:pt x="153" y="3466"/>
                  </a:cubicBezTo>
                  <a:lnTo>
                    <a:pt x="1" y="3800"/>
                  </a:lnTo>
                  <a:lnTo>
                    <a:pt x="1" y="3800"/>
                  </a:lnTo>
                  <a:lnTo>
                    <a:pt x="366" y="3739"/>
                  </a:lnTo>
                  <a:cubicBezTo>
                    <a:pt x="1156" y="3587"/>
                    <a:pt x="1977" y="3405"/>
                    <a:pt x="2767" y="3223"/>
                  </a:cubicBezTo>
                  <a:cubicBezTo>
                    <a:pt x="3557" y="3071"/>
                    <a:pt x="4287" y="2888"/>
                    <a:pt x="5016" y="2736"/>
                  </a:cubicBezTo>
                  <a:lnTo>
                    <a:pt x="5016" y="2736"/>
                  </a:lnTo>
                  <a:cubicBezTo>
                    <a:pt x="4196" y="2858"/>
                    <a:pt x="3375" y="2949"/>
                    <a:pt x="2585" y="3040"/>
                  </a:cubicBezTo>
                  <a:cubicBezTo>
                    <a:pt x="1909" y="3144"/>
                    <a:pt x="1278" y="3226"/>
                    <a:pt x="634" y="3323"/>
                  </a:cubicBezTo>
                  <a:lnTo>
                    <a:pt x="634" y="3323"/>
                  </a:lnTo>
                  <a:cubicBezTo>
                    <a:pt x="1103" y="2386"/>
                    <a:pt x="1567" y="1449"/>
                    <a:pt x="1988" y="512"/>
                  </a:cubicBezTo>
                  <a:lnTo>
                    <a:pt x="1988" y="512"/>
                  </a:lnTo>
                  <a:cubicBezTo>
                    <a:pt x="2451" y="844"/>
                    <a:pt x="2913" y="1194"/>
                    <a:pt x="3375" y="1520"/>
                  </a:cubicBezTo>
                  <a:cubicBezTo>
                    <a:pt x="3892" y="1916"/>
                    <a:pt x="4469" y="2311"/>
                    <a:pt x="5016" y="2736"/>
                  </a:cubicBezTo>
                  <a:cubicBezTo>
                    <a:pt x="4560" y="2341"/>
                    <a:pt x="4074" y="1916"/>
                    <a:pt x="3588" y="1460"/>
                  </a:cubicBezTo>
                  <a:cubicBezTo>
                    <a:pt x="3071" y="1034"/>
                    <a:pt x="2554" y="548"/>
                    <a:pt x="2037" y="122"/>
                  </a:cubicBezTo>
                  <a:lnTo>
                    <a:pt x="1885"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36"/>
            <p:cNvSpPr/>
            <p:nvPr/>
          </p:nvSpPr>
          <p:spPr>
            <a:xfrm>
              <a:off x="7833250" y="4525425"/>
              <a:ext cx="125400" cy="95025"/>
            </a:xfrm>
            <a:custGeom>
              <a:rect b="b" l="l" r="r" t="t"/>
              <a:pathLst>
                <a:path extrusionOk="0" h="3801" w="5016">
                  <a:moveTo>
                    <a:pt x="1885" y="1"/>
                  </a:moveTo>
                  <a:lnTo>
                    <a:pt x="1793" y="183"/>
                  </a:lnTo>
                  <a:cubicBezTo>
                    <a:pt x="1216" y="1277"/>
                    <a:pt x="699" y="2372"/>
                    <a:pt x="152" y="3496"/>
                  </a:cubicBezTo>
                  <a:lnTo>
                    <a:pt x="0" y="3800"/>
                  </a:lnTo>
                  <a:lnTo>
                    <a:pt x="365" y="3739"/>
                  </a:lnTo>
                  <a:cubicBezTo>
                    <a:pt x="1155" y="3587"/>
                    <a:pt x="1976" y="3435"/>
                    <a:pt x="2766" y="3253"/>
                  </a:cubicBezTo>
                  <a:cubicBezTo>
                    <a:pt x="3556" y="3071"/>
                    <a:pt x="4286" y="2919"/>
                    <a:pt x="5015" y="2767"/>
                  </a:cubicBezTo>
                  <a:lnTo>
                    <a:pt x="5015" y="2767"/>
                  </a:lnTo>
                  <a:cubicBezTo>
                    <a:pt x="4195" y="2888"/>
                    <a:pt x="3374" y="2980"/>
                    <a:pt x="2584" y="3071"/>
                  </a:cubicBezTo>
                  <a:cubicBezTo>
                    <a:pt x="1914" y="3148"/>
                    <a:pt x="1288" y="3225"/>
                    <a:pt x="650" y="3321"/>
                  </a:cubicBezTo>
                  <a:lnTo>
                    <a:pt x="650" y="3321"/>
                  </a:lnTo>
                  <a:cubicBezTo>
                    <a:pt x="1111" y="2397"/>
                    <a:pt x="1568" y="1471"/>
                    <a:pt x="1985" y="524"/>
                  </a:cubicBezTo>
                  <a:lnTo>
                    <a:pt x="1985" y="524"/>
                  </a:lnTo>
                  <a:cubicBezTo>
                    <a:pt x="2429" y="871"/>
                    <a:pt x="2913" y="1199"/>
                    <a:pt x="3374" y="1551"/>
                  </a:cubicBezTo>
                  <a:cubicBezTo>
                    <a:pt x="3891" y="1946"/>
                    <a:pt x="4468" y="2341"/>
                    <a:pt x="5015" y="2767"/>
                  </a:cubicBezTo>
                  <a:cubicBezTo>
                    <a:pt x="4559" y="2341"/>
                    <a:pt x="4073" y="1916"/>
                    <a:pt x="3587" y="1490"/>
                  </a:cubicBezTo>
                  <a:cubicBezTo>
                    <a:pt x="3070" y="1034"/>
                    <a:pt x="2553" y="578"/>
                    <a:pt x="2037" y="153"/>
                  </a:cubicBezTo>
                  <a:lnTo>
                    <a:pt x="1885"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36"/>
            <p:cNvSpPr/>
            <p:nvPr/>
          </p:nvSpPr>
          <p:spPr>
            <a:xfrm>
              <a:off x="11267200" y="3988200"/>
              <a:ext cx="125400" cy="95000"/>
            </a:xfrm>
            <a:custGeom>
              <a:rect b="b" l="l" r="r" t="t"/>
              <a:pathLst>
                <a:path extrusionOk="0" h="3800" w="5016">
                  <a:moveTo>
                    <a:pt x="1854" y="0"/>
                  </a:moveTo>
                  <a:lnTo>
                    <a:pt x="1763" y="182"/>
                  </a:lnTo>
                  <a:cubicBezTo>
                    <a:pt x="1216" y="1277"/>
                    <a:pt x="669" y="2371"/>
                    <a:pt x="152" y="3465"/>
                  </a:cubicBezTo>
                  <a:lnTo>
                    <a:pt x="0" y="3800"/>
                  </a:lnTo>
                  <a:lnTo>
                    <a:pt x="335" y="3739"/>
                  </a:lnTo>
                  <a:cubicBezTo>
                    <a:pt x="1155" y="3587"/>
                    <a:pt x="1976" y="3404"/>
                    <a:pt x="2736" y="3222"/>
                  </a:cubicBezTo>
                  <a:cubicBezTo>
                    <a:pt x="3526" y="3070"/>
                    <a:pt x="4286" y="2888"/>
                    <a:pt x="5016" y="2736"/>
                  </a:cubicBezTo>
                  <a:lnTo>
                    <a:pt x="5016" y="2736"/>
                  </a:lnTo>
                  <a:cubicBezTo>
                    <a:pt x="4164" y="2857"/>
                    <a:pt x="3344" y="2948"/>
                    <a:pt x="2584" y="3070"/>
                  </a:cubicBezTo>
                  <a:cubicBezTo>
                    <a:pt x="1916" y="3147"/>
                    <a:pt x="1270" y="3224"/>
                    <a:pt x="628" y="3319"/>
                  </a:cubicBezTo>
                  <a:lnTo>
                    <a:pt x="628" y="3319"/>
                  </a:lnTo>
                  <a:cubicBezTo>
                    <a:pt x="1073" y="2386"/>
                    <a:pt x="1536" y="1453"/>
                    <a:pt x="1979" y="520"/>
                  </a:cubicBezTo>
                  <a:lnTo>
                    <a:pt x="1979" y="520"/>
                  </a:lnTo>
                  <a:cubicBezTo>
                    <a:pt x="2420" y="868"/>
                    <a:pt x="2885" y="1194"/>
                    <a:pt x="3374" y="1520"/>
                  </a:cubicBezTo>
                  <a:cubicBezTo>
                    <a:pt x="3891" y="1915"/>
                    <a:pt x="4438" y="2310"/>
                    <a:pt x="5016" y="2736"/>
                  </a:cubicBezTo>
                  <a:cubicBezTo>
                    <a:pt x="4529" y="2341"/>
                    <a:pt x="4073" y="1915"/>
                    <a:pt x="3557" y="1459"/>
                  </a:cubicBezTo>
                  <a:cubicBezTo>
                    <a:pt x="3070" y="1034"/>
                    <a:pt x="2553" y="547"/>
                    <a:pt x="2037" y="122"/>
                  </a:cubicBezTo>
                  <a:lnTo>
                    <a:pt x="1854"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36"/>
            <p:cNvSpPr/>
            <p:nvPr/>
          </p:nvSpPr>
          <p:spPr>
            <a:xfrm>
              <a:off x="10660800" y="3983625"/>
              <a:ext cx="125400" cy="95025"/>
            </a:xfrm>
            <a:custGeom>
              <a:rect b="b" l="l" r="r" t="t"/>
              <a:pathLst>
                <a:path extrusionOk="0" h="3801" w="5016">
                  <a:moveTo>
                    <a:pt x="1885" y="1"/>
                  </a:moveTo>
                  <a:lnTo>
                    <a:pt x="1763" y="183"/>
                  </a:lnTo>
                  <a:cubicBezTo>
                    <a:pt x="1216" y="1247"/>
                    <a:pt x="669" y="2372"/>
                    <a:pt x="152" y="3466"/>
                  </a:cubicBezTo>
                  <a:lnTo>
                    <a:pt x="0" y="3800"/>
                  </a:lnTo>
                  <a:lnTo>
                    <a:pt x="335" y="3709"/>
                  </a:lnTo>
                  <a:cubicBezTo>
                    <a:pt x="1156" y="3587"/>
                    <a:pt x="1976" y="3405"/>
                    <a:pt x="2736" y="3223"/>
                  </a:cubicBezTo>
                  <a:cubicBezTo>
                    <a:pt x="3526" y="3071"/>
                    <a:pt x="4286" y="2888"/>
                    <a:pt x="5016" y="2736"/>
                  </a:cubicBezTo>
                  <a:lnTo>
                    <a:pt x="5016" y="2736"/>
                  </a:lnTo>
                  <a:cubicBezTo>
                    <a:pt x="4165" y="2858"/>
                    <a:pt x="3374" y="2949"/>
                    <a:pt x="2584" y="3040"/>
                  </a:cubicBezTo>
                  <a:cubicBezTo>
                    <a:pt x="1919" y="3117"/>
                    <a:pt x="1276" y="3215"/>
                    <a:pt x="637" y="3317"/>
                  </a:cubicBezTo>
                  <a:lnTo>
                    <a:pt x="637" y="3317"/>
                  </a:lnTo>
                  <a:cubicBezTo>
                    <a:pt x="1102" y="2377"/>
                    <a:pt x="1547" y="1438"/>
                    <a:pt x="1990" y="498"/>
                  </a:cubicBezTo>
                  <a:lnTo>
                    <a:pt x="1990" y="498"/>
                  </a:lnTo>
                  <a:cubicBezTo>
                    <a:pt x="2428" y="843"/>
                    <a:pt x="2889" y="1170"/>
                    <a:pt x="3374" y="1521"/>
                  </a:cubicBezTo>
                  <a:cubicBezTo>
                    <a:pt x="3891" y="1916"/>
                    <a:pt x="4438" y="2311"/>
                    <a:pt x="5016" y="2736"/>
                  </a:cubicBezTo>
                  <a:cubicBezTo>
                    <a:pt x="4560" y="2341"/>
                    <a:pt x="4073" y="1916"/>
                    <a:pt x="3557" y="1460"/>
                  </a:cubicBezTo>
                  <a:cubicBezTo>
                    <a:pt x="3070" y="1004"/>
                    <a:pt x="2554" y="548"/>
                    <a:pt x="2037" y="122"/>
                  </a:cubicBezTo>
                  <a:lnTo>
                    <a:pt x="1885"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36"/>
            <p:cNvSpPr/>
            <p:nvPr/>
          </p:nvSpPr>
          <p:spPr>
            <a:xfrm>
              <a:off x="10941200" y="4484400"/>
              <a:ext cx="125400" cy="95000"/>
            </a:xfrm>
            <a:custGeom>
              <a:rect b="b" l="l" r="r" t="t"/>
              <a:pathLst>
                <a:path extrusionOk="0" h="3800" w="5016">
                  <a:moveTo>
                    <a:pt x="1855" y="0"/>
                  </a:moveTo>
                  <a:lnTo>
                    <a:pt x="1763" y="183"/>
                  </a:lnTo>
                  <a:cubicBezTo>
                    <a:pt x="1216" y="1277"/>
                    <a:pt x="669" y="2371"/>
                    <a:pt x="152" y="3466"/>
                  </a:cubicBezTo>
                  <a:lnTo>
                    <a:pt x="0" y="3800"/>
                  </a:lnTo>
                  <a:lnTo>
                    <a:pt x="335" y="3739"/>
                  </a:lnTo>
                  <a:cubicBezTo>
                    <a:pt x="1156" y="3587"/>
                    <a:pt x="1976" y="3435"/>
                    <a:pt x="2736" y="3253"/>
                  </a:cubicBezTo>
                  <a:cubicBezTo>
                    <a:pt x="3526" y="3070"/>
                    <a:pt x="4286" y="2888"/>
                    <a:pt x="5016" y="2736"/>
                  </a:cubicBezTo>
                  <a:lnTo>
                    <a:pt x="5016" y="2736"/>
                  </a:lnTo>
                  <a:cubicBezTo>
                    <a:pt x="4165" y="2858"/>
                    <a:pt x="3344" y="2979"/>
                    <a:pt x="2584" y="3070"/>
                  </a:cubicBezTo>
                  <a:cubicBezTo>
                    <a:pt x="1922" y="3147"/>
                    <a:pt x="1281" y="3223"/>
                    <a:pt x="644" y="3317"/>
                  </a:cubicBezTo>
                  <a:lnTo>
                    <a:pt x="644" y="3317"/>
                  </a:lnTo>
                  <a:cubicBezTo>
                    <a:pt x="1084" y="2394"/>
                    <a:pt x="1542" y="1468"/>
                    <a:pt x="1981" y="521"/>
                  </a:cubicBezTo>
                  <a:lnTo>
                    <a:pt x="1981" y="521"/>
                  </a:lnTo>
                  <a:cubicBezTo>
                    <a:pt x="2421" y="869"/>
                    <a:pt x="2886" y="1198"/>
                    <a:pt x="3374" y="1551"/>
                  </a:cubicBezTo>
                  <a:cubicBezTo>
                    <a:pt x="3891" y="1915"/>
                    <a:pt x="4438" y="2310"/>
                    <a:pt x="5016" y="2736"/>
                  </a:cubicBezTo>
                  <a:cubicBezTo>
                    <a:pt x="4529" y="2341"/>
                    <a:pt x="4074" y="1915"/>
                    <a:pt x="3557" y="1459"/>
                  </a:cubicBezTo>
                  <a:cubicBezTo>
                    <a:pt x="3070" y="1034"/>
                    <a:pt x="2554" y="578"/>
                    <a:pt x="2037" y="122"/>
                  </a:cubicBezTo>
                  <a:lnTo>
                    <a:pt x="1855"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36"/>
            <p:cNvSpPr/>
            <p:nvPr/>
          </p:nvSpPr>
          <p:spPr>
            <a:xfrm>
              <a:off x="7684300" y="3981350"/>
              <a:ext cx="127675" cy="79825"/>
            </a:xfrm>
            <a:custGeom>
              <a:rect b="b" l="l" r="r" t="t"/>
              <a:pathLst>
                <a:path extrusionOk="0" h="3193" w="5107">
                  <a:moveTo>
                    <a:pt x="3526" y="1"/>
                  </a:moveTo>
                  <a:lnTo>
                    <a:pt x="3405" y="92"/>
                  </a:lnTo>
                  <a:cubicBezTo>
                    <a:pt x="2888" y="517"/>
                    <a:pt x="2402" y="973"/>
                    <a:pt x="1915" y="1399"/>
                  </a:cubicBezTo>
                  <a:cubicBezTo>
                    <a:pt x="1429" y="1855"/>
                    <a:pt x="943" y="2311"/>
                    <a:pt x="456" y="2736"/>
                  </a:cubicBezTo>
                  <a:lnTo>
                    <a:pt x="1" y="3192"/>
                  </a:lnTo>
                  <a:lnTo>
                    <a:pt x="639" y="3071"/>
                  </a:lnTo>
                  <a:cubicBezTo>
                    <a:pt x="1399" y="2919"/>
                    <a:pt x="2189" y="2736"/>
                    <a:pt x="2918" y="2554"/>
                  </a:cubicBezTo>
                  <a:lnTo>
                    <a:pt x="5107" y="2037"/>
                  </a:lnTo>
                  <a:lnTo>
                    <a:pt x="5107" y="2037"/>
                  </a:lnTo>
                  <a:lnTo>
                    <a:pt x="2767" y="2371"/>
                  </a:lnTo>
                  <a:cubicBezTo>
                    <a:pt x="2229" y="2436"/>
                    <a:pt x="1706" y="2516"/>
                    <a:pt x="1188" y="2600"/>
                  </a:cubicBezTo>
                  <a:lnTo>
                    <a:pt x="1188" y="2600"/>
                  </a:lnTo>
                  <a:cubicBezTo>
                    <a:pt x="1519" y="2297"/>
                    <a:pt x="1846" y="1985"/>
                    <a:pt x="2159" y="1672"/>
                  </a:cubicBezTo>
                  <a:cubicBezTo>
                    <a:pt x="2614" y="1245"/>
                    <a:pt x="3070" y="818"/>
                    <a:pt x="3501" y="391"/>
                  </a:cubicBezTo>
                  <a:lnTo>
                    <a:pt x="3501" y="391"/>
                  </a:lnTo>
                  <a:cubicBezTo>
                    <a:pt x="3719" y="649"/>
                    <a:pt x="3961" y="887"/>
                    <a:pt x="4226" y="1125"/>
                  </a:cubicBezTo>
                  <a:cubicBezTo>
                    <a:pt x="4499" y="1429"/>
                    <a:pt x="4803" y="1703"/>
                    <a:pt x="5107" y="2037"/>
                  </a:cubicBezTo>
                  <a:cubicBezTo>
                    <a:pt x="4864" y="1733"/>
                    <a:pt x="4621" y="1429"/>
                    <a:pt x="4377" y="1095"/>
                  </a:cubicBezTo>
                  <a:cubicBezTo>
                    <a:pt x="4134" y="760"/>
                    <a:pt x="3861" y="456"/>
                    <a:pt x="3587" y="122"/>
                  </a:cubicBezTo>
                  <a:lnTo>
                    <a:pt x="3526"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36"/>
            <p:cNvSpPr/>
            <p:nvPr/>
          </p:nvSpPr>
          <p:spPr>
            <a:xfrm>
              <a:off x="8049800" y="4213125"/>
              <a:ext cx="144400" cy="113250"/>
            </a:xfrm>
            <a:custGeom>
              <a:rect b="b" l="l" r="r" t="t"/>
              <a:pathLst>
                <a:path extrusionOk="0" h="4530" w="5776">
                  <a:moveTo>
                    <a:pt x="3010" y="0"/>
                  </a:moveTo>
                  <a:lnTo>
                    <a:pt x="2888" y="183"/>
                  </a:lnTo>
                  <a:cubicBezTo>
                    <a:pt x="1977" y="1490"/>
                    <a:pt x="1095" y="2827"/>
                    <a:pt x="244" y="4164"/>
                  </a:cubicBezTo>
                  <a:lnTo>
                    <a:pt x="1" y="4529"/>
                  </a:lnTo>
                  <a:lnTo>
                    <a:pt x="426" y="4438"/>
                  </a:lnTo>
                  <a:cubicBezTo>
                    <a:pt x="1338" y="4256"/>
                    <a:pt x="2281" y="4043"/>
                    <a:pt x="3162" y="3830"/>
                  </a:cubicBezTo>
                  <a:lnTo>
                    <a:pt x="5776" y="3222"/>
                  </a:lnTo>
                  <a:lnTo>
                    <a:pt x="3010" y="3648"/>
                  </a:lnTo>
                  <a:cubicBezTo>
                    <a:pt x="2247" y="3775"/>
                    <a:pt x="1527" y="3881"/>
                    <a:pt x="796" y="4001"/>
                  </a:cubicBezTo>
                  <a:lnTo>
                    <a:pt x="796" y="4001"/>
                  </a:lnTo>
                  <a:cubicBezTo>
                    <a:pt x="1557" y="2845"/>
                    <a:pt x="2315" y="1689"/>
                    <a:pt x="3028" y="532"/>
                  </a:cubicBezTo>
                  <a:lnTo>
                    <a:pt x="3028" y="532"/>
                  </a:lnTo>
                  <a:lnTo>
                    <a:pt x="5776" y="3222"/>
                  </a:lnTo>
                  <a:lnTo>
                    <a:pt x="5138" y="2493"/>
                  </a:lnTo>
                  <a:lnTo>
                    <a:pt x="4499" y="1733"/>
                  </a:lnTo>
                  <a:lnTo>
                    <a:pt x="3132" y="152"/>
                  </a:lnTo>
                  <a:lnTo>
                    <a:pt x="3010"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36"/>
            <p:cNvSpPr/>
            <p:nvPr/>
          </p:nvSpPr>
          <p:spPr>
            <a:xfrm>
              <a:off x="8425950" y="4517075"/>
              <a:ext cx="144400" cy="112475"/>
            </a:xfrm>
            <a:custGeom>
              <a:rect b="b" l="l" r="r" t="t"/>
              <a:pathLst>
                <a:path extrusionOk="0" h="4499" w="5776">
                  <a:moveTo>
                    <a:pt x="3010" y="0"/>
                  </a:moveTo>
                  <a:lnTo>
                    <a:pt x="2888" y="183"/>
                  </a:lnTo>
                  <a:cubicBezTo>
                    <a:pt x="1976" y="1490"/>
                    <a:pt x="1095" y="2797"/>
                    <a:pt x="244" y="4134"/>
                  </a:cubicBezTo>
                  <a:lnTo>
                    <a:pt x="1" y="4499"/>
                  </a:lnTo>
                  <a:lnTo>
                    <a:pt x="426" y="4438"/>
                  </a:lnTo>
                  <a:cubicBezTo>
                    <a:pt x="1369" y="4225"/>
                    <a:pt x="2280" y="4043"/>
                    <a:pt x="3162" y="3830"/>
                  </a:cubicBezTo>
                  <a:lnTo>
                    <a:pt x="5776" y="3222"/>
                  </a:lnTo>
                  <a:lnTo>
                    <a:pt x="3010" y="3648"/>
                  </a:lnTo>
                  <a:cubicBezTo>
                    <a:pt x="2240" y="3751"/>
                    <a:pt x="1513" y="3875"/>
                    <a:pt x="775" y="4003"/>
                  </a:cubicBezTo>
                  <a:lnTo>
                    <a:pt x="775" y="4003"/>
                  </a:lnTo>
                  <a:cubicBezTo>
                    <a:pt x="1541" y="2845"/>
                    <a:pt x="2304" y="1704"/>
                    <a:pt x="3046" y="521"/>
                  </a:cubicBezTo>
                  <a:lnTo>
                    <a:pt x="3046" y="521"/>
                  </a:lnTo>
                  <a:lnTo>
                    <a:pt x="5776" y="3222"/>
                  </a:lnTo>
                  <a:lnTo>
                    <a:pt x="5138" y="2462"/>
                  </a:lnTo>
                  <a:lnTo>
                    <a:pt x="4499" y="1703"/>
                  </a:lnTo>
                  <a:lnTo>
                    <a:pt x="3131" y="152"/>
                  </a:lnTo>
                  <a:lnTo>
                    <a:pt x="3010"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36"/>
            <p:cNvSpPr/>
            <p:nvPr/>
          </p:nvSpPr>
          <p:spPr>
            <a:xfrm>
              <a:off x="11106850" y="3713100"/>
              <a:ext cx="188475" cy="1053250"/>
            </a:xfrm>
            <a:custGeom>
              <a:rect b="b" l="l" r="r" t="t"/>
              <a:pathLst>
                <a:path extrusionOk="0" h="42130" w="7539">
                  <a:moveTo>
                    <a:pt x="7539" y="1"/>
                  </a:moveTo>
                  <a:lnTo>
                    <a:pt x="6536" y="5259"/>
                  </a:lnTo>
                  <a:lnTo>
                    <a:pt x="5594" y="10518"/>
                  </a:lnTo>
                  <a:lnTo>
                    <a:pt x="3679" y="21065"/>
                  </a:lnTo>
                  <a:lnTo>
                    <a:pt x="1824" y="31582"/>
                  </a:lnTo>
                  <a:lnTo>
                    <a:pt x="913" y="36871"/>
                  </a:lnTo>
                  <a:lnTo>
                    <a:pt x="1" y="42129"/>
                  </a:lnTo>
                  <a:lnTo>
                    <a:pt x="1004" y="36871"/>
                  </a:lnTo>
                  <a:lnTo>
                    <a:pt x="1976" y="31612"/>
                  </a:lnTo>
                  <a:lnTo>
                    <a:pt x="3891" y="21095"/>
                  </a:lnTo>
                  <a:lnTo>
                    <a:pt x="5746" y="10548"/>
                  </a:lnTo>
                  <a:lnTo>
                    <a:pt x="6657" y="5290"/>
                  </a:lnTo>
                  <a:lnTo>
                    <a:pt x="7539" y="1"/>
                  </a:ln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36"/>
            <p:cNvSpPr/>
            <p:nvPr/>
          </p:nvSpPr>
          <p:spPr>
            <a:xfrm>
              <a:off x="7891750" y="3713100"/>
              <a:ext cx="188475" cy="1053250"/>
            </a:xfrm>
            <a:custGeom>
              <a:rect b="b" l="l" r="r" t="t"/>
              <a:pathLst>
                <a:path extrusionOk="0" h="42130" w="7539">
                  <a:moveTo>
                    <a:pt x="1" y="1"/>
                  </a:moveTo>
                  <a:lnTo>
                    <a:pt x="882" y="5290"/>
                  </a:lnTo>
                  <a:lnTo>
                    <a:pt x="1824" y="10548"/>
                  </a:lnTo>
                  <a:lnTo>
                    <a:pt x="3678" y="21095"/>
                  </a:lnTo>
                  <a:lnTo>
                    <a:pt x="5593" y="31612"/>
                  </a:lnTo>
                  <a:lnTo>
                    <a:pt x="6536" y="36871"/>
                  </a:lnTo>
                  <a:lnTo>
                    <a:pt x="7539" y="42129"/>
                  </a:lnTo>
                  <a:lnTo>
                    <a:pt x="6657" y="36871"/>
                  </a:lnTo>
                  <a:lnTo>
                    <a:pt x="5715" y="31582"/>
                  </a:lnTo>
                  <a:lnTo>
                    <a:pt x="3891" y="21065"/>
                  </a:lnTo>
                  <a:lnTo>
                    <a:pt x="1946" y="10518"/>
                  </a:lnTo>
                  <a:lnTo>
                    <a:pt x="1004" y="5259"/>
                  </a:lnTo>
                  <a:lnTo>
                    <a:pt x="1" y="1"/>
                  </a:ln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36"/>
            <p:cNvSpPr/>
            <p:nvPr/>
          </p:nvSpPr>
          <p:spPr>
            <a:xfrm>
              <a:off x="11263400" y="3866600"/>
              <a:ext cx="262950" cy="19025"/>
            </a:xfrm>
            <a:custGeom>
              <a:rect b="b" l="l" r="r" t="t"/>
              <a:pathLst>
                <a:path extrusionOk="0" h="761" w="10518">
                  <a:moveTo>
                    <a:pt x="5289" y="1"/>
                  </a:moveTo>
                  <a:cubicBezTo>
                    <a:pt x="4408" y="1"/>
                    <a:pt x="3526" y="31"/>
                    <a:pt x="2645" y="62"/>
                  </a:cubicBezTo>
                  <a:cubicBezTo>
                    <a:pt x="1763" y="122"/>
                    <a:pt x="882" y="183"/>
                    <a:pt x="0" y="305"/>
                  </a:cubicBezTo>
                  <a:lnTo>
                    <a:pt x="2645" y="244"/>
                  </a:lnTo>
                  <a:cubicBezTo>
                    <a:pt x="3268" y="223"/>
                    <a:pt x="3891" y="201"/>
                    <a:pt x="4515" y="201"/>
                  </a:cubicBezTo>
                  <a:cubicBezTo>
                    <a:pt x="4773" y="201"/>
                    <a:pt x="5031" y="205"/>
                    <a:pt x="5289" y="214"/>
                  </a:cubicBezTo>
                  <a:cubicBezTo>
                    <a:pt x="6171" y="214"/>
                    <a:pt x="7052" y="214"/>
                    <a:pt x="7934" y="274"/>
                  </a:cubicBezTo>
                  <a:cubicBezTo>
                    <a:pt x="8389" y="305"/>
                    <a:pt x="8815" y="335"/>
                    <a:pt x="9241" y="396"/>
                  </a:cubicBezTo>
                  <a:cubicBezTo>
                    <a:pt x="9666" y="487"/>
                    <a:pt x="10122" y="578"/>
                    <a:pt x="10517" y="761"/>
                  </a:cubicBezTo>
                  <a:cubicBezTo>
                    <a:pt x="10152" y="518"/>
                    <a:pt x="9696" y="396"/>
                    <a:pt x="9271" y="305"/>
                  </a:cubicBezTo>
                  <a:cubicBezTo>
                    <a:pt x="8845" y="214"/>
                    <a:pt x="8389" y="153"/>
                    <a:pt x="7964" y="122"/>
                  </a:cubicBezTo>
                  <a:cubicBezTo>
                    <a:pt x="7082" y="31"/>
                    <a:pt x="6171" y="1"/>
                    <a:pt x="5289"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36"/>
            <p:cNvSpPr/>
            <p:nvPr/>
          </p:nvSpPr>
          <p:spPr>
            <a:xfrm>
              <a:off x="7631100" y="3873450"/>
              <a:ext cx="289550" cy="39525"/>
            </a:xfrm>
            <a:custGeom>
              <a:rect b="b" l="l" r="r" t="t"/>
              <a:pathLst>
                <a:path extrusionOk="0" h="1581" w="11582">
                  <a:moveTo>
                    <a:pt x="5685" y="0"/>
                  </a:moveTo>
                  <a:cubicBezTo>
                    <a:pt x="4682" y="0"/>
                    <a:pt x="3648" y="61"/>
                    <a:pt x="2676" y="274"/>
                  </a:cubicBezTo>
                  <a:cubicBezTo>
                    <a:pt x="2159" y="365"/>
                    <a:pt x="1673" y="487"/>
                    <a:pt x="1217" y="699"/>
                  </a:cubicBezTo>
                  <a:cubicBezTo>
                    <a:pt x="973" y="791"/>
                    <a:pt x="761" y="912"/>
                    <a:pt x="548" y="1064"/>
                  </a:cubicBezTo>
                  <a:cubicBezTo>
                    <a:pt x="335" y="1186"/>
                    <a:pt x="122" y="1368"/>
                    <a:pt x="1" y="1581"/>
                  </a:cubicBezTo>
                  <a:cubicBezTo>
                    <a:pt x="305" y="1186"/>
                    <a:pt x="791" y="943"/>
                    <a:pt x="1247" y="791"/>
                  </a:cubicBezTo>
                  <a:cubicBezTo>
                    <a:pt x="1703" y="608"/>
                    <a:pt x="2189" y="517"/>
                    <a:pt x="2706" y="426"/>
                  </a:cubicBezTo>
                  <a:cubicBezTo>
                    <a:pt x="3679" y="274"/>
                    <a:pt x="4682" y="213"/>
                    <a:pt x="5685" y="213"/>
                  </a:cubicBezTo>
                  <a:cubicBezTo>
                    <a:pt x="6688" y="244"/>
                    <a:pt x="7691" y="335"/>
                    <a:pt x="8664" y="487"/>
                  </a:cubicBezTo>
                  <a:cubicBezTo>
                    <a:pt x="9636" y="669"/>
                    <a:pt x="10639" y="912"/>
                    <a:pt x="11582" y="1216"/>
                  </a:cubicBezTo>
                  <a:cubicBezTo>
                    <a:pt x="9727" y="396"/>
                    <a:pt x="7691" y="61"/>
                    <a:pt x="5685"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36"/>
            <p:cNvSpPr/>
            <p:nvPr/>
          </p:nvSpPr>
          <p:spPr>
            <a:xfrm>
              <a:off x="8918375" y="2552700"/>
              <a:ext cx="78275" cy="22125"/>
            </a:xfrm>
            <a:custGeom>
              <a:rect b="b" l="l" r="r" t="t"/>
              <a:pathLst>
                <a:path extrusionOk="0" h="885" w="3131">
                  <a:moveTo>
                    <a:pt x="1987" y="0"/>
                  </a:moveTo>
                  <a:cubicBezTo>
                    <a:pt x="1809" y="0"/>
                    <a:pt x="1628" y="26"/>
                    <a:pt x="1459" y="64"/>
                  </a:cubicBezTo>
                  <a:cubicBezTo>
                    <a:pt x="1186" y="94"/>
                    <a:pt x="912" y="185"/>
                    <a:pt x="638" y="337"/>
                  </a:cubicBezTo>
                  <a:cubicBezTo>
                    <a:pt x="395" y="489"/>
                    <a:pt x="152" y="641"/>
                    <a:pt x="0" y="884"/>
                  </a:cubicBezTo>
                  <a:cubicBezTo>
                    <a:pt x="456" y="550"/>
                    <a:pt x="973" y="368"/>
                    <a:pt x="1490" y="246"/>
                  </a:cubicBezTo>
                  <a:cubicBezTo>
                    <a:pt x="1763" y="216"/>
                    <a:pt x="2037" y="185"/>
                    <a:pt x="2310" y="185"/>
                  </a:cubicBezTo>
                  <a:cubicBezTo>
                    <a:pt x="2584" y="185"/>
                    <a:pt x="2857" y="216"/>
                    <a:pt x="3131" y="216"/>
                  </a:cubicBezTo>
                  <a:cubicBezTo>
                    <a:pt x="3009" y="185"/>
                    <a:pt x="2888" y="124"/>
                    <a:pt x="2736" y="94"/>
                  </a:cubicBezTo>
                  <a:cubicBezTo>
                    <a:pt x="2614" y="64"/>
                    <a:pt x="2462" y="33"/>
                    <a:pt x="2310" y="33"/>
                  </a:cubicBezTo>
                  <a:cubicBezTo>
                    <a:pt x="2206" y="10"/>
                    <a:pt x="2097" y="0"/>
                    <a:pt x="1987" y="0"/>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36"/>
            <p:cNvSpPr/>
            <p:nvPr/>
          </p:nvSpPr>
          <p:spPr>
            <a:xfrm>
              <a:off x="8918375" y="2592250"/>
              <a:ext cx="124625" cy="28925"/>
            </a:xfrm>
            <a:custGeom>
              <a:rect b="b" l="l" r="r" t="t"/>
              <a:pathLst>
                <a:path extrusionOk="0" h="1157" w="4985">
                  <a:moveTo>
                    <a:pt x="2886" y="0"/>
                  </a:moveTo>
                  <a:cubicBezTo>
                    <a:pt x="2724" y="0"/>
                    <a:pt x="2563" y="10"/>
                    <a:pt x="2401" y="32"/>
                  </a:cubicBezTo>
                  <a:cubicBezTo>
                    <a:pt x="1976" y="93"/>
                    <a:pt x="1520" y="245"/>
                    <a:pt x="1125" y="427"/>
                  </a:cubicBezTo>
                  <a:cubicBezTo>
                    <a:pt x="699" y="609"/>
                    <a:pt x="334" y="853"/>
                    <a:pt x="0" y="1156"/>
                  </a:cubicBezTo>
                  <a:cubicBezTo>
                    <a:pt x="365" y="913"/>
                    <a:pt x="760" y="731"/>
                    <a:pt x="1186" y="579"/>
                  </a:cubicBezTo>
                  <a:cubicBezTo>
                    <a:pt x="1581" y="427"/>
                    <a:pt x="2006" y="305"/>
                    <a:pt x="2432" y="245"/>
                  </a:cubicBezTo>
                  <a:cubicBezTo>
                    <a:pt x="2594" y="221"/>
                    <a:pt x="2761" y="211"/>
                    <a:pt x="2929" y="211"/>
                  </a:cubicBezTo>
                  <a:cubicBezTo>
                    <a:pt x="3201" y="211"/>
                    <a:pt x="3476" y="237"/>
                    <a:pt x="3739" y="275"/>
                  </a:cubicBezTo>
                  <a:cubicBezTo>
                    <a:pt x="4164" y="305"/>
                    <a:pt x="4559" y="488"/>
                    <a:pt x="4985" y="670"/>
                  </a:cubicBezTo>
                  <a:cubicBezTo>
                    <a:pt x="4620" y="427"/>
                    <a:pt x="4225" y="184"/>
                    <a:pt x="3769" y="93"/>
                  </a:cubicBezTo>
                  <a:cubicBezTo>
                    <a:pt x="3475" y="34"/>
                    <a:pt x="3180" y="0"/>
                    <a:pt x="2886" y="0"/>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36"/>
            <p:cNvSpPr/>
            <p:nvPr/>
          </p:nvSpPr>
          <p:spPr>
            <a:xfrm>
              <a:off x="10190425" y="2615075"/>
              <a:ext cx="123900" cy="468875"/>
            </a:xfrm>
            <a:custGeom>
              <a:rect b="b" l="l" r="r" t="t"/>
              <a:pathLst>
                <a:path extrusionOk="0" h="18755" w="4956">
                  <a:moveTo>
                    <a:pt x="426" y="0"/>
                  </a:moveTo>
                  <a:lnTo>
                    <a:pt x="426" y="0"/>
                  </a:lnTo>
                  <a:cubicBezTo>
                    <a:pt x="153" y="821"/>
                    <a:pt x="1" y="1672"/>
                    <a:pt x="1" y="2554"/>
                  </a:cubicBezTo>
                  <a:cubicBezTo>
                    <a:pt x="31" y="3405"/>
                    <a:pt x="244" y="4286"/>
                    <a:pt x="730" y="5046"/>
                  </a:cubicBezTo>
                  <a:cubicBezTo>
                    <a:pt x="791" y="5137"/>
                    <a:pt x="821" y="5228"/>
                    <a:pt x="912" y="5320"/>
                  </a:cubicBezTo>
                  <a:lnTo>
                    <a:pt x="1125" y="5563"/>
                  </a:lnTo>
                  <a:cubicBezTo>
                    <a:pt x="1186" y="5654"/>
                    <a:pt x="1247" y="5745"/>
                    <a:pt x="1338" y="5806"/>
                  </a:cubicBezTo>
                  <a:lnTo>
                    <a:pt x="1581" y="6019"/>
                  </a:lnTo>
                  <a:lnTo>
                    <a:pt x="1824" y="6231"/>
                  </a:lnTo>
                  <a:cubicBezTo>
                    <a:pt x="1915" y="6292"/>
                    <a:pt x="2037" y="6353"/>
                    <a:pt x="2128" y="6414"/>
                  </a:cubicBezTo>
                  <a:lnTo>
                    <a:pt x="2675" y="6748"/>
                  </a:lnTo>
                  <a:cubicBezTo>
                    <a:pt x="3040" y="6961"/>
                    <a:pt x="3374" y="7234"/>
                    <a:pt x="3587" y="7569"/>
                  </a:cubicBezTo>
                  <a:cubicBezTo>
                    <a:pt x="3800" y="7934"/>
                    <a:pt x="3952" y="8329"/>
                    <a:pt x="4043" y="8724"/>
                  </a:cubicBezTo>
                  <a:cubicBezTo>
                    <a:pt x="4195" y="9575"/>
                    <a:pt x="4134" y="10426"/>
                    <a:pt x="4074" y="11277"/>
                  </a:cubicBezTo>
                  <a:cubicBezTo>
                    <a:pt x="3982" y="12128"/>
                    <a:pt x="3861" y="12979"/>
                    <a:pt x="3800" y="13861"/>
                  </a:cubicBezTo>
                  <a:cubicBezTo>
                    <a:pt x="3709" y="14712"/>
                    <a:pt x="3709" y="15593"/>
                    <a:pt x="3830" y="16444"/>
                  </a:cubicBezTo>
                  <a:cubicBezTo>
                    <a:pt x="3922" y="16870"/>
                    <a:pt x="4043" y="17295"/>
                    <a:pt x="4226" y="17691"/>
                  </a:cubicBezTo>
                  <a:cubicBezTo>
                    <a:pt x="4408" y="18086"/>
                    <a:pt x="4651" y="18420"/>
                    <a:pt x="4955" y="18754"/>
                  </a:cubicBezTo>
                  <a:cubicBezTo>
                    <a:pt x="4681" y="18420"/>
                    <a:pt x="4438" y="18055"/>
                    <a:pt x="4286" y="17660"/>
                  </a:cubicBezTo>
                  <a:cubicBezTo>
                    <a:pt x="4104" y="17265"/>
                    <a:pt x="4013" y="16839"/>
                    <a:pt x="3952" y="16414"/>
                  </a:cubicBezTo>
                  <a:cubicBezTo>
                    <a:pt x="3830" y="15563"/>
                    <a:pt x="3861" y="14712"/>
                    <a:pt x="3952" y="13861"/>
                  </a:cubicBezTo>
                  <a:lnTo>
                    <a:pt x="4256" y="11307"/>
                  </a:lnTo>
                  <a:cubicBezTo>
                    <a:pt x="4347" y="10426"/>
                    <a:pt x="4408" y="9575"/>
                    <a:pt x="4256" y="8693"/>
                  </a:cubicBezTo>
                  <a:cubicBezTo>
                    <a:pt x="4165" y="8268"/>
                    <a:pt x="4013" y="7842"/>
                    <a:pt x="3770" y="7447"/>
                  </a:cubicBezTo>
                  <a:cubicBezTo>
                    <a:pt x="3496" y="7082"/>
                    <a:pt x="3162" y="6779"/>
                    <a:pt x="2767" y="6566"/>
                  </a:cubicBezTo>
                  <a:lnTo>
                    <a:pt x="2219" y="6262"/>
                  </a:lnTo>
                  <a:cubicBezTo>
                    <a:pt x="2128" y="6201"/>
                    <a:pt x="2037" y="6140"/>
                    <a:pt x="1946" y="6079"/>
                  </a:cubicBezTo>
                  <a:lnTo>
                    <a:pt x="1703" y="5867"/>
                  </a:lnTo>
                  <a:lnTo>
                    <a:pt x="1460" y="5684"/>
                  </a:lnTo>
                  <a:lnTo>
                    <a:pt x="1247" y="5441"/>
                  </a:lnTo>
                  <a:lnTo>
                    <a:pt x="1034" y="5198"/>
                  </a:lnTo>
                  <a:cubicBezTo>
                    <a:pt x="973" y="5137"/>
                    <a:pt x="912" y="5046"/>
                    <a:pt x="852" y="4955"/>
                  </a:cubicBezTo>
                  <a:cubicBezTo>
                    <a:pt x="396" y="4256"/>
                    <a:pt x="153" y="3405"/>
                    <a:pt x="122" y="2554"/>
                  </a:cubicBezTo>
                  <a:cubicBezTo>
                    <a:pt x="61" y="1702"/>
                    <a:pt x="183" y="821"/>
                    <a:pt x="426"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36"/>
            <p:cNvSpPr/>
            <p:nvPr/>
          </p:nvSpPr>
          <p:spPr>
            <a:xfrm>
              <a:off x="10288450" y="2695625"/>
              <a:ext cx="221925" cy="512950"/>
            </a:xfrm>
            <a:custGeom>
              <a:rect b="b" l="l" r="r" t="t"/>
              <a:pathLst>
                <a:path extrusionOk="0" h="20518" w="8877">
                  <a:moveTo>
                    <a:pt x="1" y="0"/>
                  </a:moveTo>
                  <a:cubicBezTo>
                    <a:pt x="730" y="608"/>
                    <a:pt x="1277" y="1398"/>
                    <a:pt x="1733" y="2189"/>
                  </a:cubicBezTo>
                  <a:cubicBezTo>
                    <a:pt x="2219" y="3009"/>
                    <a:pt x="2615" y="3860"/>
                    <a:pt x="2949" y="4742"/>
                  </a:cubicBezTo>
                  <a:cubicBezTo>
                    <a:pt x="3678" y="6475"/>
                    <a:pt x="4104" y="8329"/>
                    <a:pt x="4469" y="10183"/>
                  </a:cubicBezTo>
                  <a:cubicBezTo>
                    <a:pt x="4833" y="12037"/>
                    <a:pt x="5350" y="13861"/>
                    <a:pt x="6049" y="15624"/>
                  </a:cubicBezTo>
                  <a:cubicBezTo>
                    <a:pt x="6748" y="17356"/>
                    <a:pt x="7630" y="19089"/>
                    <a:pt x="8876" y="20517"/>
                  </a:cubicBezTo>
                  <a:cubicBezTo>
                    <a:pt x="8268" y="19788"/>
                    <a:pt x="7782" y="18967"/>
                    <a:pt x="7356" y="18146"/>
                  </a:cubicBezTo>
                  <a:cubicBezTo>
                    <a:pt x="6900" y="17295"/>
                    <a:pt x="6536" y="16444"/>
                    <a:pt x="6201" y="15563"/>
                  </a:cubicBezTo>
                  <a:cubicBezTo>
                    <a:pt x="5533" y="13800"/>
                    <a:pt x="5046" y="11976"/>
                    <a:pt x="4682" y="10122"/>
                  </a:cubicBezTo>
                  <a:cubicBezTo>
                    <a:pt x="4286" y="8268"/>
                    <a:pt x="3861" y="6414"/>
                    <a:pt x="3101" y="4681"/>
                  </a:cubicBezTo>
                  <a:cubicBezTo>
                    <a:pt x="2767" y="3800"/>
                    <a:pt x="2341" y="2949"/>
                    <a:pt x="1824" y="2158"/>
                  </a:cubicBezTo>
                  <a:cubicBezTo>
                    <a:pt x="1308" y="1368"/>
                    <a:pt x="760" y="578"/>
                    <a:pt x="1"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36"/>
            <p:cNvSpPr/>
            <p:nvPr/>
          </p:nvSpPr>
          <p:spPr>
            <a:xfrm>
              <a:off x="10461700" y="2671300"/>
              <a:ext cx="207475" cy="561575"/>
            </a:xfrm>
            <a:custGeom>
              <a:rect b="b" l="l" r="r" t="t"/>
              <a:pathLst>
                <a:path extrusionOk="0" h="22463" w="8299">
                  <a:moveTo>
                    <a:pt x="1" y="1"/>
                  </a:moveTo>
                  <a:lnTo>
                    <a:pt x="1" y="1"/>
                  </a:lnTo>
                  <a:cubicBezTo>
                    <a:pt x="396" y="2007"/>
                    <a:pt x="852" y="4013"/>
                    <a:pt x="1429" y="5958"/>
                  </a:cubicBezTo>
                  <a:cubicBezTo>
                    <a:pt x="1733" y="6961"/>
                    <a:pt x="2068" y="7903"/>
                    <a:pt x="2524" y="8846"/>
                  </a:cubicBezTo>
                  <a:cubicBezTo>
                    <a:pt x="2645" y="9089"/>
                    <a:pt x="2767" y="9302"/>
                    <a:pt x="2919" y="9514"/>
                  </a:cubicBezTo>
                  <a:cubicBezTo>
                    <a:pt x="3010" y="9636"/>
                    <a:pt x="3101" y="9727"/>
                    <a:pt x="3192" y="9818"/>
                  </a:cubicBezTo>
                  <a:lnTo>
                    <a:pt x="3344" y="9970"/>
                  </a:lnTo>
                  <a:lnTo>
                    <a:pt x="3496" y="10062"/>
                  </a:lnTo>
                  <a:cubicBezTo>
                    <a:pt x="3861" y="10396"/>
                    <a:pt x="4195" y="10761"/>
                    <a:pt x="4499" y="11186"/>
                  </a:cubicBezTo>
                  <a:cubicBezTo>
                    <a:pt x="5715" y="12797"/>
                    <a:pt x="6688" y="14621"/>
                    <a:pt x="7387" y="16505"/>
                  </a:cubicBezTo>
                  <a:cubicBezTo>
                    <a:pt x="7721" y="17478"/>
                    <a:pt x="7995" y="18451"/>
                    <a:pt x="8116" y="19454"/>
                  </a:cubicBezTo>
                  <a:cubicBezTo>
                    <a:pt x="8208" y="20457"/>
                    <a:pt x="8147" y="21521"/>
                    <a:pt x="7782" y="22463"/>
                  </a:cubicBezTo>
                  <a:cubicBezTo>
                    <a:pt x="8177" y="21521"/>
                    <a:pt x="8299" y="20487"/>
                    <a:pt x="8208" y="19454"/>
                  </a:cubicBezTo>
                  <a:cubicBezTo>
                    <a:pt x="8116" y="18420"/>
                    <a:pt x="7873" y="17417"/>
                    <a:pt x="7539" y="16445"/>
                  </a:cubicBezTo>
                  <a:cubicBezTo>
                    <a:pt x="7235" y="15472"/>
                    <a:pt x="6809" y="14560"/>
                    <a:pt x="6323" y="13648"/>
                  </a:cubicBezTo>
                  <a:cubicBezTo>
                    <a:pt x="5837" y="12736"/>
                    <a:pt x="5290" y="11855"/>
                    <a:pt x="4682" y="11034"/>
                  </a:cubicBezTo>
                  <a:cubicBezTo>
                    <a:pt x="4347" y="10639"/>
                    <a:pt x="4013" y="10244"/>
                    <a:pt x="3618" y="9910"/>
                  </a:cubicBezTo>
                  <a:lnTo>
                    <a:pt x="3466" y="9788"/>
                  </a:lnTo>
                  <a:lnTo>
                    <a:pt x="3314" y="9666"/>
                  </a:lnTo>
                  <a:cubicBezTo>
                    <a:pt x="3253" y="9575"/>
                    <a:pt x="3162" y="9514"/>
                    <a:pt x="3101" y="9393"/>
                  </a:cubicBezTo>
                  <a:cubicBezTo>
                    <a:pt x="2949" y="9210"/>
                    <a:pt x="2828" y="8967"/>
                    <a:pt x="2706" y="8755"/>
                  </a:cubicBezTo>
                  <a:cubicBezTo>
                    <a:pt x="2250" y="7843"/>
                    <a:pt x="1916" y="6870"/>
                    <a:pt x="1612" y="5928"/>
                  </a:cubicBezTo>
                  <a:cubicBezTo>
                    <a:pt x="1277" y="4955"/>
                    <a:pt x="1004" y="3982"/>
                    <a:pt x="761" y="2979"/>
                  </a:cubicBezTo>
                  <a:cubicBezTo>
                    <a:pt x="487" y="2007"/>
                    <a:pt x="244" y="1004"/>
                    <a:pt x="1"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36"/>
            <p:cNvSpPr/>
            <p:nvPr/>
          </p:nvSpPr>
          <p:spPr>
            <a:xfrm>
              <a:off x="10461700" y="2884825"/>
              <a:ext cx="149725" cy="416450"/>
            </a:xfrm>
            <a:custGeom>
              <a:rect b="b" l="l" r="r" t="t"/>
              <a:pathLst>
                <a:path extrusionOk="0" h="16658" w="5989">
                  <a:moveTo>
                    <a:pt x="1" y="1"/>
                  </a:moveTo>
                  <a:lnTo>
                    <a:pt x="1" y="1"/>
                  </a:lnTo>
                  <a:cubicBezTo>
                    <a:pt x="274" y="1490"/>
                    <a:pt x="639" y="2949"/>
                    <a:pt x="1125" y="4378"/>
                  </a:cubicBezTo>
                  <a:cubicBezTo>
                    <a:pt x="1338" y="5107"/>
                    <a:pt x="1612" y="5806"/>
                    <a:pt x="1916" y="6505"/>
                  </a:cubicBezTo>
                  <a:cubicBezTo>
                    <a:pt x="2250" y="7204"/>
                    <a:pt x="2615" y="7873"/>
                    <a:pt x="3132" y="8451"/>
                  </a:cubicBezTo>
                  <a:cubicBezTo>
                    <a:pt x="4165" y="9515"/>
                    <a:pt x="4864" y="10882"/>
                    <a:pt x="5350" y="12281"/>
                  </a:cubicBezTo>
                  <a:cubicBezTo>
                    <a:pt x="5594" y="12980"/>
                    <a:pt x="5776" y="13740"/>
                    <a:pt x="5837" y="14469"/>
                  </a:cubicBezTo>
                  <a:cubicBezTo>
                    <a:pt x="5898" y="15199"/>
                    <a:pt x="5867" y="15989"/>
                    <a:pt x="5502" y="16658"/>
                  </a:cubicBezTo>
                  <a:cubicBezTo>
                    <a:pt x="5898" y="16019"/>
                    <a:pt x="5989" y="15199"/>
                    <a:pt x="5958" y="14469"/>
                  </a:cubicBezTo>
                  <a:cubicBezTo>
                    <a:pt x="5898" y="13709"/>
                    <a:pt x="5746" y="12949"/>
                    <a:pt x="5502" y="12220"/>
                  </a:cubicBezTo>
                  <a:cubicBezTo>
                    <a:pt x="5046" y="10791"/>
                    <a:pt x="4347" y="9393"/>
                    <a:pt x="3284" y="8299"/>
                  </a:cubicBezTo>
                  <a:cubicBezTo>
                    <a:pt x="2797" y="7752"/>
                    <a:pt x="2432" y="7083"/>
                    <a:pt x="2098" y="6414"/>
                  </a:cubicBezTo>
                  <a:cubicBezTo>
                    <a:pt x="1794" y="5746"/>
                    <a:pt x="1521" y="5046"/>
                    <a:pt x="1277" y="4347"/>
                  </a:cubicBezTo>
                  <a:cubicBezTo>
                    <a:pt x="791" y="2919"/>
                    <a:pt x="366" y="1460"/>
                    <a:pt x="1"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36"/>
            <p:cNvSpPr/>
            <p:nvPr/>
          </p:nvSpPr>
          <p:spPr>
            <a:xfrm>
              <a:off x="10314300" y="2555050"/>
              <a:ext cx="85125" cy="189225"/>
            </a:xfrm>
            <a:custGeom>
              <a:rect b="b" l="l" r="r" t="t"/>
              <a:pathLst>
                <a:path extrusionOk="0" h="7569" w="3405">
                  <a:moveTo>
                    <a:pt x="0" y="0"/>
                  </a:moveTo>
                  <a:lnTo>
                    <a:pt x="0" y="0"/>
                  </a:lnTo>
                  <a:cubicBezTo>
                    <a:pt x="456" y="517"/>
                    <a:pt x="882" y="1094"/>
                    <a:pt x="1246" y="1702"/>
                  </a:cubicBezTo>
                  <a:cubicBezTo>
                    <a:pt x="1581" y="2310"/>
                    <a:pt x="1915" y="2918"/>
                    <a:pt x="2189" y="3556"/>
                  </a:cubicBezTo>
                  <a:cubicBezTo>
                    <a:pt x="2462" y="4195"/>
                    <a:pt x="2705" y="4863"/>
                    <a:pt x="2918" y="5532"/>
                  </a:cubicBezTo>
                  <a:cubicBezTo>
                    <a:pt x="3100" y="6201"/>
                    <a:pt x="3252" y="6900"/>
                    <a:pt x="3404" y="7569"/>
                  </a:cubicBezTo>
                  <a:cubicBezTo>
                    <a:pt x="3374" y="7234"/>
                    <a:pt x="3344" y="6869"/>
                    <a:pt x="3283" y="6535"/>
                  </a:cubicBezTo>
                  <a:cubicBezTo>
                    <a:pt x="3222" y="6170"/>
                    <a:pt x="3161" y="5836"/>
                    <a:pt x="3070" y="5502"/>
                  </a:cubicBezTo>
                  <a:cubicBezTo>
                    <a:pt x="2918" y="4803"/>
                    <a:pt x="2644" y="4134"/>
                    <a:pt x="2401" y="3465"/>
                  </a:cubicBezTo>
                  <a:cubicBezTo>
                    <a:pt x="2097" y="2827"/>
                    <a:pt x="1763" y="2189"/>
                    <a:pt x="1368" y="1611"/>
                  </a:cubicBezTo>
                  <a:cubicBezTo>
                    <a:pt x="973" y="1034"/>
                    <a:pt x="517" y="456"/>
                    <a:pt x="0"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36"/>
            <p:cNvSpPr/>
            <p:nvPr/>
          </p:nvSpPr>
          <p:spPr>
            <a:xfrm>
              <a:off x="10366725" y="3020850"/>
              <a:ext cx="45625" cy="326025"/>
            </a:xfrm>
            <a:custGeom>
              <a:rect b="b" l="l" r="r" t="t"/>
              <a:pathLst>
                <a:path extrusionOk="0" h="13041" w="1825">
                  <a:moveTo>
                    <a:pt x="0" y="1"/>
                  </a:moveTo>
                  <a:cubicBezTo>
                    <a:pt x="304" y="517"/>
                    <a:pt x="578" y="1034"/>
                    <a:pt x="791" y="1551"/>
                  </a:cubicBezTo>
                  <a:cubicBezTo>
                    <a:pt x="1034" y="2067"/>
                    <a:pt x="1247" y="2615"/>
                    <a:pt x="1399" y="3162"/>
                  </a:cubicBezTo>
                  <a:cubicBezTo>
                    <a:pt x="1551" y="3709"/>
                    <a:pt x="1642" y="4286"/>
                    <a:pt x="1551" y="4833"/>
                  </a:cubicBezTo>
                  <a:cubicBezTo>
                    <a:pt x="1490" y="5107"/>
                    <a:pt x="1399" y="5381"/>
                    <a:pt x="1247" y="5593"/>
                  </a:cubicBezTo>
                  <a:lnTo>
                    <a:pt x="973" y="5958"/>
                  </a:lnTo>
                  <a:lnTo>
                    <a:pt x="791" y="6353"/>
                  </a:lnTo>
                  <a:cubicBezTo>
                    <a:pt x="547" y="6900"/>
                    <a:pt x="395" y="7478"/>
                    <a:pt x="304" y="8055"/>
                  </a:cubicBezTo>
                  <a:cubicBezTo>
                    <a:pt x="213" y="8633"/>
                    <a:pt x="183" y="9210"/>
                    <a:pt x="213" y="9788"/>
                  </a:cubicBezTo>
                  <a:cubicBezTo>
                    <a:pt x="244" y="10365"/>
                    <a:pt x="335" y="10973"/>
                    <a:pt x="487" y="11520"/>
                  </a:cubicBezTo>
                  <a:cubicBezTo>
                    <a:pt x="639" y="12068"/>
                    <a:pt x="912" y="12615"/>
                    <a:pt x="1307" y="13040"/>
                  </a:cubicBezTo>
                  <a:cubicBezTo>
                    <a:pt x="943" y="12584"/>
                    <a:pt x="730" y="12037"/>
                    <a:pt x="578" y="11490"/>
                  </a:cubicBezTo>
                  <a:cubicBezTo>
                    <a:pt x="456" y="10943"/>
                    <a:pt x="395" y="10365"/>
                    <a:pt x="365" y="9788"/>
                  </a:cubicBezTo>
                  <a:cubicBezTo>
                    <a:pt x="365" y="8633"/>
                    <a:pt x="517" y="7478"/>
                    <a:pt x="973" y="6444"/>
                  </a:cubicBezTo>
                  <a:lnTo>
                    <a:pt x="1155" y="6080"/>
                  </a:lnTo>
                  <a:lnTo>
                    <a:pt x="1399" y="5715"/>
                  </a:lnTo>
                  <a:cubicBezTo>
                    <a:pt x="1581" y="5472"/>
                    <a:pt x="1702" y="5168"/>
                    <a:pt x="1733" y="4864"/>
                  </a:cubicBezTo>
                  <a:cubicBezTo>
                    <a:pt x="1824" y="4286"/>
                    <a:pt x="1733" y="3678"/>
                    <a:pt x="1551" y="3131"/>
                  </a:cubicBezTo>
                  <a:cubicBezTo>
                    <a:pt x="1216" y="2007"/>
                    <a:pt x="669" y="973"/>
                    <a:pt x="0"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36"/>
            <p:cNvSpPr/>
            <p:nvPr/>
          </p:nvSpPr>
          <p:spPr>
            <a:xfrm>
              <a:off x="10219300" y="3066450"/>
              <a:ext cx="65375" cy="280425"/>
            </a:xfrm>
            <a:custGeom>
              <a:rect b="b" l="l" r="r" t="t"/>
              <a:pathLst>
                <a:path extrusionOk="0" h="11217" w="2615">
                  <a:moveTo>
                    <a:pt x="1885" y="0"/>
                  </a:moveTo>
                  <a:lnTo>
                    <a:pt x="1885" y="0"/>
                  </a:lnTo>
                  <a:cubicBezTo>
                    <a:pt x="1186" y="760"/>
                    <a:pt x="639" y="1642"/>
                    <a:pt x="274" y="2614"/>
                  </a:cubicBezTo>
                  <a:cubicBezTo>
                    <a:pt x="122" y="3131"/>
                    <a:pt x="1" y="3648"/>
                    <a:pt x="31" y="4164"/>
                  </a:cubicBezTo>
                  <a:cubicBezTo>
                    <a:pt x="61" y="4681"/>
                    <a:pt x="183" y="5228"/>
                    <a:pt x="487" y="5654"/>
                  </a:cubicBezTo>
                  <a:cubicBezTo>
                    <a:pt x="1064" y="6505"/>
                    <a:pt x="1581" y="7356"/>
                    <a:pt x="2007" y="8298"/>
                  </a:cubicBezTo>
                  <a:cubicBezTo>
                    <a:pt x="2189" y="8754"/>
                    <a:pt x="2371" y="9241"/>
                    <a:pt x="2463" y="9757"/>
                  </a:cubicBezTo>
                  <a:cubicBezTo>
                    <a:pt x="2523" y="10244"/>
                    <a:pt x="2523" y="10760"/>
                    <a:pt x="2250" y="11216"/>
                  </a:cubicBezTo>
                  <a:cubicBezTo>
                    <a:pt x="2584" y="10791"/>
                    <a:pt x="2615" y="10244"/>
                    <a:pt x="2554" y="9727"/>
                  </a:cubicBezTo>
                  <a:cubicBezTo>
                    <a:pt x="2493" y="9210"/>
                    <a:pt x="2341" y="8724"/>
                    <a:pt x="2159" y="8237"/>
                  </a:cubicBezTo>
                  <a:cubicBezTo>
                    <a:pt x="1764" y="7265"/>
                    <a:pt x="1216" y="6383"/>
                    <a:pt x="669" y="5532"/>
                  </a:cubicBezTo>
                  <a:cubicBezTo>
                    <a:pt x="396" y="5137"/>
                    <a:pt x="244" y="4651"/>
                    <a:pt x="213" y="4164"/>
                  </a:cubicBezTo>
                  <a:cubicBezTo>
                    <a:pt x="183" y="3648"/>
                    <a:pt x="305" y="3161"/>
                    <a:pt x="426" y="2675"/>
                  </a:cubicBezTo>
                  <a:cubicBezTo>
                    <a:pt x="578" y="2189"/>
                    <a:pt x="791" y="1733"/>
                    <a:pt x="1034" y="1277"/>
                  </a:cubicBezTo>
                  <a:cubicBezTo>
                    <a:pt x="1277" y="851"/>
                    <a:pt x="1581" y="426"/>
                    <a:pt x="1885"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36"/>
            <p:cNvSpPr/>
            <p:nvPr/>
          </p:nvSpPr>
          <p:spPr>
            <a:xfrm>
              <a:off x="8057400" y="3964625"/>
              <a:ext cx="37275" cy="37275"/>
            </a:xfrm>
            <a:custGeom>
              <a:rect b="b" l="l" r="r" t="t"/>
              <a:pathLst>
                <a:path extrusionOk="0" h="1491" w="1491">
                  <a:moveTo>
                    <a:pt x="761" y="1"/>
                  </a:moveTo>
                  <a:cubicBezTo>
                    <a:pt x="335" y="1"/>
                    <a:pt x="1" y="335"/>
                    <a:pt x="1" y="761"/>
                  </a:cubicBezTo>
                  <a:cubicBezTo>
                    <a:pt x="1" y="1156"/>
                    <a:pt x="335" y="1490"/>
                    <a:pt x="761" y="1490"/>
                  </a:cubicBezTo>
                  <a:cubicBezTo>
                    <a:pt x="1156" y="1490"/>
                    <a:pt x="1490" y="1156"/>
                    <a:pt x="1490" y="761"/>
                  </a:cubicBezTo>
                  <a:cubicBezTo>
                    <a:pt x="1490" y="335"/>
                    <a:pt x="1156" y="1"/>
                    <a:pt x="761"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36"/>
            <p:cNvSpPr/>
            <p:nvPr/>
          </p:nvSpPr>
          <p:spPr>
            <a:xfrm>
              <a:off x="7811200" y="4311900"/>
              <a:ext cx="42575" cy="42575"/>
            </a:xfrm>
            <a:custGeom>
              <a:rect b="b" l="l" r="r" t="t"/>
              <a:pathLst>
                <a:path extrusionOk="0" h="1703" w="1703">
                  <a:moveTo>
                    <a:pt x="852" y="1"/>
                  </a:moveTo>
                  <a:cubicBezTo>
                    <a:pt x="365" y="1"/>
                    <a:pt x="1" y="396"/>
                    <a:pt x="1" y="852"/>
                  </a:cubicBezTo>
                  <a:cubicBezTo>
                    <a:pt x="1" y="1338"/>
                    <a:pt x="365" y="1703"/>
                    <a:pt x="852" y="1703"/>
                  </a:cubicBezTo>
                  <a:cubicBezTo>
                    <a:pt x="1308" y="1703"/>
                    <a:pt x="1703" y="1338"/>
                    <a:pt x="1703" y="852"/>
                  </a:cubicBezTo>
                  <a:cubicBezTo>
                    <a:pt x="1703" y="396"/>
                    <a:pt x="1308" y="1"/>
                    <a:pt x="852"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36"/>
            <p:cNvSpPr/>
            <p:nvPr/>
          </p:nvSpPr>
          <p:spPr>
            <a:xfrm>
              <a:off x="8768675" y="3993500"/>
              <a:ext cx="52450" cy="52475"/>
            </a:xfrm>
            <a:custGeom>
              <a:rect b="b" l="l" r="r" t="t"/>
              <a:pathLst>
                <a:path extrusionOk="0" h="2099" w="2098">
                  <a:moveTo>
                    <a:pt x="1034" y="1"/>
                  </a:moveTo>
                  <a:cubicBezTo>
                    <a:pt x="456" y="1"/>
                    <a:pt x="0" y="487"/>
                    <a:pt x="0" y="1065"/>
                  </a:cubicBezTo>
                  <a:cubicBezTo>
                    <a:pt x="0" y="1642"/>
                    <a:pt x="456" y="2098"/>
                    <a:pt x="1034" y="2098"/>
                  </a:cubicBezTo>
                  <a:cubicBezTo>
                    <a:pt x="1611" y="2098"/>
                    <a:pt x="2097" y="1642"/>
                    <a:pt x="2097" y="1065"/>
                  </a:cubicBezTo>
                  <a:cubicBezTo>
                    <a:pt x="2097" y="487"/>
                    <a:pt x="1611" y="1"/>
                    <a:pt x="1034"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36"/>
            <p:cNvSpPr/>
            <p:nvPr/>
          </p:nvSpPr>
          <p:spPr>
            <a:xfrm>
              <a:off x="8430525" y="3765550"/>
              <a:ext cx="54725" cy="55500"/>
            </a:xfrm>
            <a:custGeom>
              <a:rect b="b" l="l" r="r" t="t"/>
              <a:pathLst>
                <a:path extrusionOk="0" h="2220" w="2189">
                  <a:moveTo>
                    <a:pt x="1094" y="0"/>
                  </a:moveTo>
                  <a:cubicBezTo>
                    <a:pt x="486" y="0"/>
                    <a:pt x="0" y="517"/>
                    <a:pt x="0" y="1125"/>
                  </a:cubicBezTo>
                  <a:cubicBezTo>
                    <a:pt x="0" y="1702"/>
                    <a:pt x="486" y="2219"/>
                    <a:pt x="1094" y="2219"/>
                  </a:cubicBezTo>
                  <a:cubicBezTo>
                    <a:pt x="1702" y="2219"/>
                    <a:pt x="2189" y="1702"/>
                    <a:pt x="2189" y="1125"/>
                  </a:cubicBezTo>
                  <a:cubicBezTo>
                    <a:pt x="2189" y="517"/>
                    <a:pt x="1702" y="0"/>
                    <a:pt x="1094"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36"/>
            <p:cNvSpPr/>
            <p:nvPr/>
          </p:nvSpPr>
          <p:spPr>
            <a:xfrm>
              <a:off x="9080975" y="3694875"/>
              <a:ext cx="47150" cy="47125"/>
            </a:xfrm>
            <a:custGeom>
              <a:rect b="b" l="l" r="r" t="t"/>
              <a:pathLst>
                <a:path extrusionOk="0" h="1885" w="1886">
                  <a:moveTo>
                    <a:pt x="943" y="0"/>
                  </a:moveTo>
                  <a:cubicBezTo>
                    <a:pt x="426" y="0"/>
                    <a:pt x="1" y="426"/>
                    <a:pt x="1" y="943"/>
                  </a:cubicBezTo>
                  <a:cubicBezTo>
                    <a:pt x="1" y="1459"/>
                    <a:pt x="426" y="1885"/>
                    <a:pt x="943" y="1885"/>
                  </a:cubicBezTo>
                  <a:cubicBezTo>
                    <a:pt x="1460" y="1885"/>
                    <a:pt x="1885" y="1459"/>
                    <a:pt x="1885" y="943"/>
                  </a:cubicBezTo>
                  <a:cubicBezTo>
                    <a:pt x="1885" y="426"/>
                    <a:pt x="1460" y="0"/>
                    <a:pt x="943"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36"/>
            <p:cNvSpPr/>
            <p:nvPr/>
          </p:nvSpPr>
          <p:spPr>
            <a:xfrm>
              <a:off x="9946500" y="3526950"/>
              <a:ext cx="79050" cy="79050"/>
            </a:xfrm>
            <a:custGeom>
              <a:rect b="b" l="l" r="r" t="t"/>
              <a:pathLst>
                <a:path extrusionOk="0" h="3162" w="3162">
                  <a:moveTo>
                    <a:pt x="1581" y="0"/>
                  </a:moveTo>
                  <a:cubicBezTo>
                    <a:pt x="700" y="0"/>
                    <a:pt x="1" y="699"/>
                    <a:pt x="1" y="1581"/>
                  </a:cubicBezTo>
                  <a:cubicBezTo>
                    <a:pt x="1" y="2432"/>
                    <a:pt x="700" y="3161"/>
                    <a:pt x="1581" y="3161"/>
                  </a:cubicBezTo>
                  <a:cubicBezTo>
                    <a:pt x="2463" y="3161"/>
                    <a:pt x="3162" y="2432"/>
                    <a:pt x="3162" y="1581"/>
                  </a:cubicBezTo>
                  <a:cubicBezTo>
                    <a:pt x="3162" y="699"/>
                    <a:pt x="2463" y="0"/>
                    <a:pt x="1581"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36"/>
            <p:cNvSpPr/>
            <p:nvPr/>
          </p:nvSpPr>
          <p:spPr>
            <a:xfrm>
              <a:off x="9449525" y="3993500"/>
              <a:ext cx="53225" cy="53225"/>
            </a:xfrm>
            <a:custGeom>
              <a:rect b="b" l="l" r="r" t="t"/>
              <a:pathLst>
                <a:path extrusionOk="0" h="2129" w="2129">
                  <a:moveTo>
                    <a:pt x="1065" y="1"/>
                  </a:moveTo>
                  <a:cubicBezTo>
                    <a:pt x="487" y="1"/>
                    <a:pt x="1" y="457"/>
                    <a:pt x="1" y="1065"/>
                  </a:cubicBezTo>
                  <a:cubicBezTo>
                    <a:pt x="1" y="1642"/>
                    <a:pt x="487" y="2129"/>
                    <a:pt x="1065" y="2129"/>
                  </a:cubicBezTo>
                  <a:cubicBezTo>
                    <a:pt x="1672" y="2129"/>
                    <a:pt x="2128" y="1642"/>
                    <a:pt x="2128" y="1065"/>
                  </a:cubicBezTo>
                  <a:cubicBezTo>
                    <a:pt x="2128" y="457"/>
                    <a:pt x="1672" y="1"/>
                    <a:pt x="1065"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36"/>
            <p:cNvSpPr/>
            <p:nvPr/>
          </p:nvSpPr>
          <p:spPr>
            <a:xfrm>
              <a:off x="9008800" y="4261000"/>
              <a:ext cx="51700" cy="52450"/>
            </a:xfrm>
            <a:custGeom>
              <a:rect b="b" l="l" r="r" t="t"/>
              <a:pathLst>
                <a:path extrusionOk="0" h="2098" w="2068">
                  <a:moveTo>
                    <a:pt x="1034" y="0"/>
                  </a:moveTo>
                  <a:cubicBezTo>
                    <a:pt x="456" y="0"/>
                    <a:pt x="0" y="486"/>
                    <a:pt x="0" y="1064"/>
                  </a:cubicBezTo>
                  <a:cubicBezTo>
                    <a:pt x="0" y="1641"/>
                    <a:pt x="456" y="2097"/>
                    <a:pt x="1034" y="2097"/>
                  </a:cubicBezTo>
                  <a:cubicBezTo>
                    <a:pt x="1611" y="2097"/>
                    <a:pt x="2067" y="1641"/>
                    <a:pt x="2067" y="1064"/>
                  </a:cubicBezTo>
                  <a:cubicBezTo>
                    <a:pt x="2067" y="486"/>
                    <a:pt x="1611" y="0"/>
                    <a:pt x="1034"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36"/>
            <p:cNvSpPr/>
            <p:nvPr/>
          </p:nvSpPr>
          <p:spPr>
            <a:xfrm>
              <a:off x="9854550" y="3742750"/>
              <a:ext cx="34975" cy="34225"/>
            </a:xfrm>
            <a:custGeom>
              <a:rect b="b" l="l" r="r" t="t"/>
              <a:pathLst>
                <a:path extrusionOk="0" h="1369" w="1399">
                  <a:moveTo>
                    <a:pt x="700" y="0"/>
                  </a:moveTo>
                  <a:cubicBezTo>
                    <a:pt x="335" y="0"/>
                    <a:pt x="1" y="304"/>
                    <a:pt x="1" y="669"/>
                  </a:cubicBezTo>
                  <a:cubicBezTo>
                    <a:pt x="1" y="1064"/>
                    <a:pt x="335" y="1368"/>
                    <a:pt x="700" y="1368"/>
                  </a:cubicBezTo>
                  <a:cubicBezTo>
                    <a:pt x="1095" y="1368"/>
                    <a:pt x="1399" y="1064"/>
                    <a:pt x="1399" y="669"/>
                  </a:cubicBezTo>
                  <a:cubicBezTo>
                    <a:pt x="1399" y="304"/>
                    <a:pt x="1095" y="0"/>
                    <a:pt x="700"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36"/>
            <p:cNvSpPr/>
            <p:nvPr/>
          </p:nvSpPr>
          <p:spPr>
            <a:xfrm>
              <a:off x="10976150" y="3789850"/>
              <a:ext cx="44875" cy="44875"/>
            </a:xfrm>
            <a:custGeom>
              <a:rect b="b" l="l" r="r" t="t"/>
              <a:pathLst>
                <a:path extrusionOk="0" h="1795" w="1795">
                  <a:moveTo>
                    <a:pt x="913" y="1"/>
                  </a:moveTo>
                  <a:cubicBezTo>
                    <a:pt x="396" y="1"/>
                    <a:pt x="1" y="396"/>
                    <a:pt x="1" y="882"/>
                  </a:cubicBezTo>
                  <a:cubicBezTo>
                    <a:pt x="1" y="1399"/>
                    <a:pt x="396" y="1794"/>
                    <a:pt x="913" y="1794"/>
                  </a:cubicBezTo>
                  <a:cubicBezTo>
                    <a:pt x="1399" y="1794"/>
                    <a:pt x="1794" y="1399"/>
                    <a:pt x="1794" y="882"/>
                  </a:cubicBezTo>
                  <a:cubicBezTo>
                    <a:pt x="1794" y="396"/>
                    <a:pt x="1399" y="1"/>
                    <a:pt x="913"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36"/>
            <p:cNvSpPr/>
            <p:nvPr/>
          </p:nvSpPr>
          <p:spPr>
            <a:xfrm>
              <a:off x="9900900" y="3957025"/>
              <a:ext cx="65375" cy="65375"/>
            </a:xfrm>
            <a:custGeom>
              <a:rect b="b" l="l" r="r" t="t"/>
              <a:pathLst>
                <a:path extrusionOk="0" h="2615" w="2615">
                  <a:moveTo>
                    <a:pt x="1308" y="1"/>
                  </a:moveTo>
                  <a:cubicBezTo>
                    <a:pt x="578" y="1"/>
                    <a:pt x="1" y="578"/>
                    <a:pt x="1" y="1308"/>
                  </a:cubicBezTo>
                  <a:cubicBezTo>
                    <a:pt x="1" y="2037"/>
                    <a:pt x="578" y="2615"/>
                    <a:pt x="1308" y="2615"/>
                  </a:cubicBezTo>
                  <a:cubicBezTo>
                    <a:pt x="2037" y="2615"/>
                    <a:pt x="2615" y="2037"/>
                    <a:pt x="2615" y="1308"/>
                  </a:cubicBezTo>
                  <a:cubicBezTo>
                    <a:pt x="2615" y="578"/>
                    <a:pt x="2037" y="1"/>
                    <a:pt x="1308"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36"/>
            <p:cNvSpPr/>
            <p:nvPr/>
          </p:nvSpPr>
          <p:spPr>
            <a:xfrm>
              <a:off x="9956375" y="4266300"/>
              <a:ext cx="77525" cy="77550"/>
            </a:xfrm>
            <a:custGeom>
              <a:rect b="b" l="l" r="r" t="t"/>
              <a:pathLst>
                <a:path extrusionOk="0" h="3102" w="3101">
                  <a:moveTo>
                    <a:pt x="1551" y="1"/>
                  </a:moveTo>
                  <a:cubicBezTo>
                    <a:pt x="700" y="1"/>
                    <a:pt x="1" y="700"/>
                    <a:pt x="1" y="1551"/>
                  </a:cubicBezTo>
                  <a:cubicBezTo>
                    <a:pt x="1" y="2402"/>
                    <a:pt x="700" y="3101"/>
                    <a:pt x="1551" y="3101"/>
                  </a:cubicBezTo>
                  <a:cubicBezTo>
                    <a:pt x="2402" y="3101"/>
                    <a:pt x="3101" y="2402"/>
                    <a:pt x="3101" y="1551"/>
                  </a:cubicBezTo>
                  <a:cubicBezTo>
                    <a:pt x="3101" y="700"/>
                    <a:pt x="2402" y="1"/>
                    <a:pt x="1551"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36"/>
            <p:cNvSpPr/>
            <p:nvPr/>
          </p:nvSpPr>
          <p:spPr>
            <a:xfrm>
              <a:off x="11389525" y="4295950"/>
              <a:ext cx="47150" cy="47125"/>
            </a:xfrm>
            <a:custGeom>
              <a:rect b="b" l="l" r="r" t="t"/>
              <a:pathLst>
                <a:path extrusionOk="0" h="1885" w="1886">
                  <a:moveTo>
                    <a:pt x="943" y="0"/>
                  </a:moveTo>
                  <a:cubicBezTo>
                    <a:pt x="426" y="0"/>
                    <a:pt x="1" y="426"/>
                    <a:pt x="1" y="943"/>
                  </a:cubicBezTo>
                  <a:cubicBezTo>
                    <a:pt x="1" y="1459"/>
                    <a:pt x="426" y="1885"/>
                    <a:pt x="943" y="1885"/>
                  </a:cubicBezTo>
                  <a:cubicBezTo>
                    <a:pt x="1460" y="1885"/>
                    <a:pt x="1885" y="1459"/>
                    <a:pt x="1885" y="943"/>
                  </a:cubicBezTo>
                  <a:cubicBezTo>
                    <a:pt x="1885" y="426"/>
                    <a:pt x="1460" y="0"/>
                    <a:pt x="943"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36"/>
            <p:cNvSpPr/>
            <p:nvPr/>
          </p:nvSpPr>
          <p:spPr>
            <a:xfrm>
              <a:off x="10451825" y="3723000"/>
              <a:ext cx="34975" cy="35725"/>
            </a:xfrm>
            <a:custGeom>
              <a:rect b="b" l="l" r="r" t="t"/>
              <a:pathLst>
                <a:path extrusionOk="0" h="1429" w="1399">
                  <a:moveTo>
                    <a:pt x="700" y="0"/>
                  </a:moveTo>
                  <a:cubicBezTo>
                    <a:pt x="305" y="0"/>
                    <a:pt x="1" y="334"/>
                    <a:pt x="1" y="730"/>
                  </a:cubicBezTo>
                  <a:cubicBezTo>
                    <a:pt x="1" y="1094"/>
                    <a:pt x="305" y="1429"/>
                    <a:pt x="700" y="1429"/>
                  </a:cubicBezTo>
                  <a:cubicBezTo>
                    <a:pt x="1095" y="1429"/>
                    <a:pt x="1399" y="1094"/>
                    <a:pt x="1399" y="730"/>
                  </a:cubicBezTo>
                  <a:cubicBezTo>
                    <a:pt x="1399" y="334"/>
                    <a:pt x="1095" y="0"/>
                    <a:pt x="700"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36"/>
            <p:cNvSpPr/>
            <p:nvPr/>
          </p:nvSpPr>
          <p:spPr>
            <a:xfrm>
              <a:off x="10378875" y="3996550"/>
              <a:ext cx="68425" cy="68425"/>
            </a:xfrm>
            <a:custGeom>
              <a:rect b="b" l="l" r="r" t="t"/>
              <a:pathLst>
                <a:path extrusionOk="0" h="2737" w="2737">
                  <a:moveTo>
                    <a:pt x="1368" y="0"/>
                  </a:moveTo>
                  <a:cubicBezTo>
                    <a:pt x="609" y="0"/>
                    <a:pt x="1" y="639"/>
                    <a:pt x="1" y="1368"/>
                  </a:cubicBezTo>
                  <a:cubicBezTo>
                    <a:pt x="1" y="2128"/>
                    <a:pt x="609" y="2736"/>
                    <a:pt x="1368" y="2736"/>
                  </a:cubicBezTo>
                  <a:cubicBezTo>
                    <a:pt x="2128" y="2736"/>
                    <a:pt x="2736" y="2128"/>
                    <a:pt x="2736" y="1368"/>
                  </a:cubicBezTo>
                  <a:cubicBezTo>
                    <a:pt x="2736" y="639"/>
                    <a:pt x="2128" y="0"/>
                    <a:pt x="1368"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36"/>
            <p:cNvSpPr/>
            <p:nvPr/>
          </p:nvSpPr>
          <p:spPr>
            <a:xfrm>
              <a:off x="9615950" y="4474525"/>
              <a:ext cx="64600" cy="64600"/>
            </a:xfrm>
            <a:custGeom>
              <a:rect b="b" l="l" r="r" t="t"/>
              <a:pathLst>
                <a:path extrusionOk="0" h="2584" w="2584">
                  <a:moveTo>
                    <a:pt x="1307" y="0"/>
                  </a:moveTo>
                  <a:cubicBezTo>
                    <a:pt x="578" y="0"/>
                    <a:pt x="0" y="578"/>
                    <a:pt x="0" y="1307"/>
                  </a:cubicBezTo>
                  <a:cubicBezTo>
                    <a:pt x="0" y="2006"/>
                    <a:pt x="578" y="2584"/>
                    <a:pt x="1307" y="2584"/>
                  </a:cubicBezTo>
                  <a:cubicBezTo>
                    <a:pt x="2006" y="2584"/>
                    <a:pt x="2584" y="2006"/>
                    <a:pt x="2584" y="1307"/>
                  </a:cubicBezTo>
                  <a:cubicBezTo>
                    <a:pt x="2584" y="578"/>
                    <a:pt x="2006" y="0"/>
                    <a:pt x="1307"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36"/>
            <p:cNvSpPr/>
            <p:nvPr/>
          </p:nvSpPr>
          <p:spPr>
            <a:xfrm>
              <a:off x="10539225" y="4520125"/>
              <a:ext cx="79050" cy="79050"/>
            </a:xfrm>
            <a:custGeom>
              <a:rect b="b" l="l" r="r" t="t"/>
              <a:pathLst>
                <a:path extrusionOk="0" h="3162" w="3162">
                  <a:moveTo>
                    <a:pt x="1581" y="0"/>
                  </a:moveTo>
                  <a:cubicBezTo>
                    <a:pt x="730" y="0"/>
                    <a:pt x="0" y="699"/>
                    <a:pt x="0" y="1581"/>
                  </a:cubicBezTo>
                  <a:cubicBezTo>
                    <a:pt x="0" y="2432"/>
                    <a:pt x="730" y="3161"/>
                    <a:pt x="1581" y="3161"/>
                  </a:cubicBezTo>
                  <a:cubicBezTo>
                    <a:pt x="2462" y="3161"/>
                    <a:pt x="3161" y="2432"/>
                    <a:pt x="3161" y="1581"/>
                  </a:cubicBezTo>
                  <a:cubicBezTo>
                    <a:pt x="3161" y="699"/>
                    <a:pt x="2462" y="0"/>
                    <a:pt x="1581"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6"/>
            <p:cNvSpPr/>
            <p:nvPr/>
          </p:nvSpPr>
          <p:spPr>
            <a:xfrm>
              <a:off x="11251225" y="4515550"/>
              <a:ext cx="88175" cy="87425"/>
            </a:xfrm>
            <a:custGeom>
              <a:rect b="b" l="l" r="r" t="t"/>
              <a:pathLst>
                <a:path extrusionOk="0" h="3497" w="3527">
                  <a:moveTo>
                    <a:pt x="1764" y="1"/>
                  </a:moveTo>
                  <a:cubicBezTo>
                    <a:pt x="791" y="1"/>
                    <a:pt x="1" y="791"/>
                    <a:pt x="1" y="1764"/>
                  </a:cubicBezTo>
                  <a:cubicBezTo>
                    <a:pt x="1" y="2736"/>
                    <a:pt x="791" y="3496"/>
                    <a:pt x="1764" y="3496"/>
                  </a:cubicBezTo>
                  <a:cubicBezTo>
                    <a:pt x="2737" y="3496"/>
                    <a:pt x="3527" y="2736"/>
                    <a:pt x="3527" y="1764"/>
                  </a:cubicBezTo>
                  <a:cubicBezTo>
                    <a:pt x="3527" y="791"/>
                    <a:pt x="2737" y="1"/>
                    <a:pt x="1764"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36"/>
            <p:cNvSpPr/>
            <p:nvPr/>
          </p:nvSpPr>
          <p:spPr>
            <a:xfrm>
              <a:off x="7998125" y="3640925"/>
              <a:ext cx="50950" cy="50925"/>
            </a:xfrm>
            <a:custGeom>
              <a:rect b="b" l="l" r="r" t="t"/>
              <a:pathLst>
                <a:path extrusionOk="0" h="2037" w="2038">
                  <a:moveTo>
                    <a:pt x="1034" y="0"/>
                  </a:moveTo>
                  <a:cubicBezTo>
                    <a:pt x="457" y="0"/>
                    <a:pt x="1" y="456"/>
                    <a:pt x="1" y="1003"/>
                  </a:cubicBezTo>
                  <a:cubicBezTo>
                    <a:pt x="1" y="1581"/>
                    <a:pt x="457" y="2037"/>
                    <a:pt x="1034" y="2037"/>
                  </a:cubicBezTo>
                  <a:cubicBezTo>
                    <a:pt x="1582" y="2037"/>
                    <a:pt x="2037" y="1581"/>
                    <a:pt x="2037" y="1003"/>
                  </a:cubicBezTo>
                  <a:cubicBezTo>
                    <a:pt x="2037" y="456"/>
                    <a:pt x="1582" y="0"/>
                    <a:pt x="1034"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36"/>
            <p:cNvSpPr/>
            <p:nvPr/>
          </p:nvSpPr>
          <p:spPr>
            <a:xfrm>
              <a:off x="8465475" y="4298225"/>
              <a:ext cx="41825" cy="41825"/>
            </a:xfrm>
            <a:custGeom>
              <a:rect b="b" l="l" r="r" t="t"/>
              <a:pathLst>
                <a:path extrusionOk="0" h="1673" w="1673">
                  <a:moveTo>
                    <a:pt x="851" y="1"/>
                  </a:moveTo>
                  <a:cubicBezTo>
                    <a:pt x="365" y="1"/>
                    <a:pt x="0" y="365"/>
                    <a:pt x="0" y="852"/>
                  </a:cubicBezTo>
                  <a:cubicBezTo>
                    <a:pt x="0" y="1308"/>
                    <a:pt x="365" y="1672"/>
                    <a:pt x="851" y="1672"/>
                  </a:cubicBezTo>
                  <a:cubicBezTo>
                    <a:pt x="1307" y="1672"/>
                    <a:pt x="1672" y="1308"/>
                    <a:pt x="1672" y="852"/>
                  </a:cubicBezTo>
                  <a:cubicBezTo>
                    <a:pt x="1672" y="365"/>
                    <a:pt x="1307" y="1"/>
                    <a:pt x="851"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36"/>
            <p:cNvSpPr/>
            <p:nvPr/>
          </p:nvSpPr>
          <p:spPr>
            <a:xfrm>
              <a:off x="8917600" y="4555825"/>
              <a:ext cx="35750" cy="35750"/>
            </a:xfrm>
            <a:custGeom>
              <a:rect b="b" l="l" r="r" t="t"/>
              <a:pathLst>
                <a:path extrusionOk="0" h="1430" w="1430">
                  <a:moveTo>
                    <a:pt x="700" y="1"/>
                  </a:moveTo>
                  <a:cubicBezTo>
                    <a:pt x="305" y="1"/>
                    <a:pt x="1" y="305"/>
                    <a:pt x="1" y="700"/>
                  </a:cubicBezTo>
                  <a:cubicBezTo>
                    <a:pt x="1" y="1095"/>
                    <a:pt x="305" y="1429"/>
                    <a:pt x="700" y="1429"/>
                  </a:cubicBezTo>
                  <a:cubicBezTo>
                    <a:pt x="1095" y="1429"/>
                    <a:pt x="1429" y="1095"/>
                    <a:pt x="1429" y="700"/>
                  </a:cubicBezTo>
                  <a:cubicBezTo>
                    <a:pt x="1429" y="305"/>
                    <a:pt x="1095" y="1"/>
                    <a:pt x="700"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36"/>
            <p:cNvSpPr/>
            <p:nvPr/>
          </p:nvSpPr>
          <p:spPr>
            <a:xfrm>
              <a:off x="8181275" y="4498825"/>
              <a:ext cx="66125" cy="66150"/>
            </a:xfrm>
            <a:custGeom>
              <a:rect b="b" l="l" r="r" t="t"/>
              <a:pathLst>
                <a:path extrusionOk="0" h="2646" w="2645">
                  <a:moveTo>
                    <a:pt x="1307" y="1"/>
                  </a:moveTo>
                  <a:cubicBezTo>
                    <a:pt x="608" y="1"/>
                    <a:pt x="0" y="609"/>
                    <a:pt x="0" y="1338"/>
                  </a:cubicBezTo>
                  <a:cubicBezTo>
                    <a:pt x="0" y="2068"/>
                    <a:pt x="608" y="2645"/>
                    <a:pt x="1307" y="2645"/>
                  </a:cubicBezTo>
                  <a:cubicBezTo>
                    <a:pt x="2037" y="2645"/>
                    <a:pt x="2645" y="2068"/>
                    <a:pt x="2645" y="1338"/>
                  </a:cubicBezTo>
                  <a:cubicBezTo>
                    <a:pt x="2645" y="609"/>
                    <a:pt x="2037" y="1"/>
                    <a:pt x="1307"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2" name="Shape 1272"/>
        <p:cNvGrpSpPr/>
        <p:nvPr/>
      </p:nvGrpSpPr>
      <p:grpSpPr>
        <a:xfrm>
          <a:off x="0" y="0"/>
          <a:ext cx="0" cy="0"/>
          <a:chOff x="0" y="0"/>
          <a:chExt cx="0" cy="0"/>
        </a:xfrm>
      </p:grpSpPr>
      <p:sp>
        <p:nvSpPr>
          <p:cNvPr id="1273" name="Google Shape;1273;p37"/>
          <p:cNvSpPr txBox="1"/>
          <p:nvPr>
            <p:ph type="title"/>
          </p:nvPr>
        </p:nvSpPr>
        <p:spPr>
          <a:xfrm>
            <a:off x="720000" y="-12471"/>
            <a:ext cx="7704000" cy="86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t>分享時間：上一節小任務</a:t>
            </a:r>
            <a:endParaRPr sz="3200"/>
          </a:p>
        </p:txBody>
      </p:sp>
      <p:pic>
        <p:nvPicPr>
          <p:cNvPr id="1274" name="Google Shape;1274;p37"/>
          <p:cNvPicPr preferRelativeResize="0"/>
          <p:nvPr/>
        </p:nvPicPr>
        <p:blipFill rotWithShape="1">
          <a:blip r:embed="rId3">
            <a:alphaModFix/>
          </a:blip>
          <a:srcRect b="12004" l="0" r="0" t="14616"/>
          <a:stretch/>
        </p:blipFill>
        <p:spPr>
          <a:xfrm>
            <a:off x="1786450" y="788375"/>
            <a:ext cx="5631700" cy="4132300"/>
          </a:xfrm>
          <a:prstGeom prst="rect">
            <a:avLst/>
          </a:prstGeom>
          <a:noFill/>
          <a:ln>
            <a:noFill/>
          </a:ln>
        </p:spPr>
      </p:pic>
      <p:sp>
        <p:nvSpPr>
          <p:cNvPr id="1275" name="Google Shape;1275;p37"/>
          <p:cNvSpPr/>
          <p:nvPr/>
        </p:nvSpPr>
        <p:spPr>
          <a:xfrm>
            <a:off x="4998175" y="1356150"/>
            <a:ext cx="2014800" cy="2757300"/>
          </a:xfrm>
          <a:prstGeom prst="rect">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37"/>
          <p:cNvSpPr txBox="1"/>
          <p:nvPr/>
        </p:nvSpPr>
        <p:spPr>
          <a:xfrm>
            <a:off x="5250025" y="4248975"/>
            <a:ext cx="166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Anaheim"/>
                <a:ea typeface="Anaheim"/>
                <a:cs typeface="Anaheim"/>
                <a:sym typeface="Anaheim"/>
              </a:rPr>
              <a:t>我（                ）</a:t>
            </a:r>
            <a:endParaRPr>
              <a:latin typeface="Anaheim"/>
              <a:ea typeface="Anaheim"/>
              <a:cs typeface="Anaheim"/>
              <a:sym typeface="Anaheim"/>
            </a:endParaRPr>
          </a:p>
        </p:txBody>
      </p:sp>
      <p:pic>
        <p:nvPicPr>
          <p:cNvPr id="1277" name="Google Shape;1277;p37"/>
          <p:cNvPicPr preferRelativeResize="0"/>
          <p:nvPr/>
        </p:nvPicPr>
        <p:blipFill>
          <a:blip r:embed="rId4">
            <a:alphaModFix/>
          </a:blip>
          <a:stretch>
            <a:fillRect/>
          </a:stretch>
        </p:blipFill>
        <p:spPr>
          <a:xfrm>
            <a:off x="8050275" y="4644100"/>
            <a:ext cx="1017526" cy="457325"/>
          </a:xfrm>
          <a:prstGeom prst="rect">
            <a:avLst/>
          </a:prstGeom>
          <a:noFill/>
          <a:ln>
            <a:noFill/>
          </a:ln>
        </p:spPr>
      </p:pic>
      <p:sp>
        <p:nvSpPr>
          <p:cNvPr id="1278" name="Google Shape;1278;p37"/>
          <p:cNvSpPr txBox="1"/>
          <p:nvPr/>
        </p:nvSpPr>
        <p:spPr>
          <a:xfrm>
            <a:off x="2121550" y="1449600"/>
            <a:ext cx="2236500" cy="24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600">
                <a:solidFill>
                  <a:schemeClr val="accent1"/>
                </a:solidFill>
                <a:latin typeface="Sniglet"/>
                <a:ea typeface="Sniglet"/>
                <a:cs typeface="Sniglet"/>
                <a:sym typeface="Sniglet"/>
              </a:rPr>
              <a:t>你會用什麼動物來形容自己呢？請畫出來並說明原因。</a:t>
            </a:r>
            <a:endParaRPr b="1" sz="2600">
              <a:solidFill>
                <a:schemeClr val="accent1"/>
              </a:solidFill>
              <a:latin typeface="Sniglet"/>
              <a:ea typeface="Sniglet"/>
              <a:cs typeface="Sniglet"/>
              <a:sym typeface="Snigle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2" name="Shape 1282"/>
        <p:cNvGrpSpPr/>
        <p:nvPr/>
      </p:nvGrpSpPr>
      <p:grpSpPr>
        <a:xfrm>
          <a:off x="0" y="0"/>
          <a:ext cx="0" cy="0"/>
          <a:chOff x="0" y="0"/>
          <a:chExt cx="0" cy="0"/>
        </a:xfrm>
      </p:grpSpPr>
      <p:sp>
        <p:nvSpPr>
          <p:cNvPr id="1283" name="Google Shape;1283;p38"/>
          <p:cNvSpPr txBox="1"/>
          <p:nvPr>
            <p:ph type="title"/>
          </p:nvPr>
        </p:nvSpPr>
        <p:spPr>
          <a:xfrm>
            <a:off x="1169400" y="1609588"/>
            <a:ext cx="6805200" cy="1341900"/>
          </a:xfrm>
          <a:prstGeom prst="rect">
            <a:avLst/>
          </a:prstGeom>
          <a:effectLst>
            <a:outerShdw blurRad="57150" rotWithShape="0" algn="bl" dir="12540000" dist="19050">
              <a:schemeClr val="accent2">
                <a:alpha val="50000"/>
              </a:scheme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a:t>Personality</a:t>
            </a:r>
            <a:endParaRPr/>
          </a:p>
        </p:txBody>
      </p:sp>
      <p:sp>
        <p:nvSpPr>
          <p:cNvPr id="1284" name="Google Shape;1284;p38"/>
          <p:cNvSpPr txBox="1"/>
          <p:nvPr>
            <p:ph idx="1" type="subTitle"/>
          </p:nvPr>
        </p:nvSpPr>
        <p:spPr>
          <a:xfrm>
            <a:off x="2717700" y="2818713"/>
            <a:ext cx="3708600" cy="71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5000">
                <a:solidFill>
                  <a:schemeClr val="accent5"/>
                </a:solidFill>
              </a:rPr>
              <a:t>性格特質</a:t>
            </a:r>
            <a:endParaRPr b="1" sz="5000">
              <a:solidFill>
                <a:schemeClr val="accent5"/>
              </a:solidFill>
            </a:endParaRPr>
          </a:p>
        </p:txBody>
      </p:sp>
      <p:pic>
        <p:nvPicPr>
          <p:cNvPr id="1285" name="Google Shape;1285;p38"/>
          <p:cNvPicPr preferRelativeResize="0"/>
          <p:nvPr/>
        </p:nvPicPr>
        <p:blipFill rotWithShape="1">
          <a:blip r:embed="rId3">
            <a:alphaModFix/>
          </a:blip>
          <a:srcRect b="2524" l="0" r="0" t="0"/>
          <a:stretch/>
        </p:blipFill>
        <p:spPr>
          <a:xfrm>
            <a:off x="258825" y="2510016"/>
            <a:ext cx="2687475" cy="270968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9" name="Shape 1289"/>
        <p:cNvGrpSpPr/>
        <p:nvPr/>
      </p:nvGrpSpPr>
      <p:grpSpPr>
        <a:xfrm>
          <a:off x="0" y="0"/>
          <a:ext cx="0" cy="0"/>
          <a:chOff x="0" y="0"/>
          <a:chExt cx="0" cy="0"/>
        </a:xfrm>
      </p:grpSpPr>
      <p:sp>
        <p:nvSpPr>
          <p:cNvPr id="1290" name="Google Shape;1290;p39"/>
          <p:cNvSpPr/>
          <p:nvPr/>
        </p:nvSpPr>
        <p:spPr>
          <a:xfrm rot="5117109">
            <a:off x="1241323" y="782987"/>
            <a:ext cx="3686852" cy="4308541"/>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39"/>
          <p:cNvSpPr txBox="1"/>
          <p:nvPr>
            <p:ph type="title"/>
          </p:nvPr>
        </p:nvSpPr>
        <p:spPr>
          <a:xfrm>
            <a:off x="699450" y="472925"/>
            <a:ext cx="7745100" cy="6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Big5 大五人格測試</a:t>
            </a:r>
            <a:endParaRPr/>
          </a:p>
        </p:txBody>
      </p:sp>
      <p:graphicFrame>
        <p:nvGraphicFramePr>
          <p:cNvPr id="1292" name="Google Shape;1292;p39"/>
          <p:cNvGraphicFramePr/>
          <p:nvPr/>
        </p:nvGraphicFramePr>
        <p:xfrm>
          <a:off x="1218900" y="1447812"/>
          <a:ext cx="3000000" cy="3000000"/>
        </p:xfrm>
        <a:graphic>
          <a:graphicData uri="http://schemas.openxmlformats.org/drawingml/2006/table">
            <a:tbl>
              <a:tblPr>
                <a:noFill/>
                <a:tableStyleId>{344B01F6-3286-47F1-9C04-03E216BB288E}</a:tableStyleId>
              </a:tblPr>
              <a:tblGrid>
                <a:gridCol w="5259550"/>
                <a:gridCol w="1124850"/>
              </a:tblGrid>
              <a:tr h="673700">
                <a:tc>
                  <a:txBody>
                    <a:bodyPr/>
                    <a:lstStyle/>
                    <a:p>
                      <a:pPr indent="0" lvl="0" marL="0" rtl="0" algn="l">
                        <a:spcBef>
                          <a:spcPts val="0"/>
                        </a:spcBef>
                        <a:spcAft>
                          <a:spcPts val="0"/>
                        </a:spcAft>
                        <a:buNone/>
                      </a:pPr>
                      <a:r>
                        <a:rPr b="1" lang="en" sz="2400">
                          <a:solidFill>
                            <a:schemeClr val="accent1"/>
                          </a:solidFill>
                          <a:latin typeface="Acme"/>
                          <a:ea typeface="Acme"/>
                          <a:cs typeface="Acme"/>
                          <a:sym typeface="Acme"/>
                        </a:rPr>
                        <a:t>Openness (開放性)   </a:t>
                      </a:r>
                      <a:r>
                        <a:rPr b="1" lang="en" sz="1800">
                          <a:solidFill>
                            <a:schemeClr val="accent1"/>
                          </a:solidFill>
                          <a:latin typeface="Acme"/>
                          <a:ea typeface="Acme"/>
                          <a:cs typeface="Acme"/>
                          <a:sym typeface="Acme"/>
                        </a:rPr>
                        <a:t>好奇 VS 謹慎</a:t>
                      </a:r>
                      <a:endParaRPr sz="1800">
                        <a:solidFill>
                          <a:schemeClr val="accent1"/>
                        </a:solidFill>
                        <a:latin typeface="Acme"/>
                        <a:ea typeface="Acme"/>
                        <a:cs typeface="Acme"/>
                        <a:sym typeface="Acme"/>
                      </a:endParaRPr>
                    </a:p>
                  </a:txBody>
                  <a:tcPr marT="91425" marB="91425" marR="91425" marL="91425" anchor="ctr">
                    <a:lnL cap="flat" cmpd="sng" w="9525">
                      <a:solidFill>
                        <a:srgbClr val="F2F2F2">
                          <a:alpha val="0"/>
                        </a:srgbClr>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sz="2400">
                          <a:solidFill>
                            <a:schemeClr val="accent1"/>
                          </a:solidFill>
                          <a:latin typeface="Acme"/>
                          <a:ea typeface="Acme"/>
                          <a:cs typeface="Acme"/>
                          <a:sym typeface="Acme"/>
                        </a:rPr>
                        <a:t>O</a:t>
                      </a:r>
                      <a:endParaRPr b="1" sz="2400">
                        <a:solidFill>
                          <a:schemeClr val="accent1"/>
                        </a:solidFill>
                        <a:latin typeface="Acme"/>
                        <a:ea typeface="Acme"/>
                        <a:cs typeface="Acme"/>
                        <a:sym typeface="Acme"/>
                      </a:endParaRPr>
                    </a:p>
                  </a:txBody>
                  <a:tcPr marT="91425" marB="91425" marR="91425" marL="91425" anchor="ctr">
                    <a:lnL cap="flat" cmpd="sng" w="28575">
                      <a:solidFill>
                        <a:schemeClr val="accen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r h="673700">
                <a:tc>
                  <a:txBody>
                    <a:bodyPr/>
                    <a:lstStyle/>
                    <a:p>
                      <a:pPr indent="0" lvl="0" marL="0" rtl="0" algn="l">
                        <a:spcBef>
                          <a:spcPts val="0"/>
                        </a:spcBef>
                        <a:spcAft>
                          <a:spcPts val="0"/>
                        </a:spcAft>
                        <a:buNone/>
                      </a:pPr>
                      <a:r>
                        <a:rPr b="1" lang="en" sz="2400">
                          <a:solidFill>
                            <a:schemeClr val="accent1"/>
                          </a:solidFill>
                          <a:latin typeface="Acme"/>
                          <a:ea typeface="Acme"/>
                          <a:cs typeface="Acme"/>
                          <a:sym typeface="Acme"/>
                        </a:rPr>
                        <a:t>Conscientiousness (盡責性)   </a:t>
                      </a:r>
                      <a:r>
                        <a:rPr b="1" lang="en" sz="1800">
                          <a:solidFill>
                            <a:schemeClr val="accent1"/>
                          </a:solidFill>
                          <a:latin typeface="Acme"/>
                          <a:ea typeface="Acme"/>
                          <a:cs typeface="Acme"/>
                          <a:sym typeface="Acme"/>
                        </a:rPr>
                        <a:t>有組織 VS 粗心</a:t>
                      </a:r>
                      <a:endParaRPr b="1" sz="1800">
                        <a:solidFill>
                          <a:schemeClr val="accent1"/>
                        </a:solidFill>
                        <a:latin typeface="Acme"/>
                        <a:ea typeface="Acme"/>
                        <a:cs typeface="Acme"/>
                        <a:sym typeface="Acme"/>
                      </a:endParaRPr>
                    </a:p>
                  </a:txBody>
                  <a:tcPr marT="91425" marB="91425" marR="91425" marL="91425" anchor="ctr">
                    <a:lnL cap="flat" cmpd="sng" w="9525">
                      <a:solidFill>
                        <a:srgbClr val="F2F2F2">
                          <a:alpha val="0"/>
                        </a:srgbClr>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sz="2400">
                          <a:solidFill>
                            <a:schemeClr val="accent1"/>
                          </a:solidFill>
                          <a:latin typeface="Acme"/>
                          <a:ea typeface="Acme"/>
                          <a:cs typeface="Acme"/>
                          <a:sym typeface="Acme"/>
                        </a:rPr>
                        <a:t>C</a:t>
                      </a:r>
                      <a:endParaRPr b="1" sz="2400">
                        <a:solidFill>
                          <a:schemeClr val="accent1"/>
                        </a:solidFill>
                        <a:latin typeface="Acme"/>
                        <a:ea typeface="Acme"/>
                        <a:cs typeface="Acme"/>
                        <a:sym typeface="Acme"/>
                      </a:endParaRPr>
                    </a:p>
                  </a:txBody>
                  <a:tcPr marT="91425" marB="91425" marR="91425" marL="91425" anchor="ctr">
                    <a:lnL cap="flat" cmpd="sng" w="28575">
                      <a:solidFill>
                        <a:schemeClr val="accen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r h="673700">
                <a:tc>
                  <a:txBody>
                    <a:bodyPr/>
                    <a:lstStyle/>
                    <a:p>
                      <a:pPr indent="0" lvl="0" marL="0" rtl="0" algn="l">
                        <a:spcBef>
                          <a:spcPts val="0"/>
                        </a:spcBef>
                        <a:spcAft>
                          <a:spcPts val="0"/>
                        </a:spcAft>
                        <a:buNone/>
                      </a:pPr>
                      <a:r>
                        <a:rPr b="1" lang="en" sz="2400">
                          <a:solidFill>
                            <a:schemeClr val="accent1"/>
                          </a:solidFill>
                          <a:latin typeface="Acme"/>
                          <a:ea typeface="Acme"/>
                          <a:cs typeface="Acme"/>
                          <a:sym typeface="Acme"/>
                        </a:rPr>
                        <a:t>Extraversion (外向性)   </a:t>
                      </a:r>
                      <a:r>
                        <a:rPr b="1" lang="en" sz="1800">
                          <a:solidFill>
                            <a:schemeClr val="accent1"/>
                          </a:solidFill>
                          <a:latin typeface="Acme"/>
                          <a:ea typeface="Acme"/>
                          <a:cs typeface="Acme"/>
                          <a:sym typeface="Acme"/>
                        </a:rPr>
                        <a:t>外向 VS 內向</a:t>
                      </a:r>
                      <a:endParaRPr b="1" sz="1800">
                        <a:solidFill>
                          <a:schemeClr val="accent1"/>
                        </a:solidFill>
                        <a:latin typeface="Acme"/>
                        <a:ea typeface="Acme"/>
                        <a:cs typeface="Acme"/>
                        <a:sym typeface="Acme"/>
                      </a:endParaRPr>
                    </a:p>
                  </a:txBody>
                  <a:tcPr marT="91425" marB="91425" marR="91425" marL="91425" anchor="ctr">
                    <a:lnL cap="flat" cmpd="sng" w="9525">
                      <a:solidFill>
                        <a:srgbClr val="F2F2F2">
                          <a:alpha val="0"/>
                        </a:srgbClr>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sz="2400">
                          <a:solidFill>
                            <a:schemeClr val="accent1"/>
                          </a:solidFill>
                          <a:latin typeface="Acme"/>
                          <a:ea typeface="Acme"/>
                          <a:cs typeface="Acme"/>
                          <a:sym typeface="Acme"/>
                        </a:rPr>
                        <a:t>E</a:t>
                      </a:r>
                      <a:endParaRPr b="1" sz="2400">
                        <a:solidFill>
                          <a:schemeClr val="accent1"/>
                        </a:solidFill>
                        <a:latin typeface="Acme"/>
                        <a:ea typeface="Acme"/>
                        <a:cs typeface="Acme"/>
                        <a:sym typeface="Acme"/>
                      </a:endParaRPr>
                    </a:p>
                  </a:txBody>
                  <a:tcPr marT="91425" marB="91425" marR="91425" marL="91425" anchor="ctr">
                    <a:lnL cap="flat" cmpd="sng" w="28575">
                      <a:solidFill>
                        <a:schemeClr val="accen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r h="673700">
                <a:tc>
                  <a:txBody>
                    <a:bodyPr/>
                    <a:lstStyle/>
                    <a:p>
                      <a:pPr indent="0" lvl="0" marL="0" rtl="0" algn="l">
                        <a:spcBef>
                          <a:spcPts val="0"/>
                        </a:spcBef>
                        <a:spcAft>
                          <a:spcPts val="0"/>
                        </a:spcAft>
                        <a:buNone/>
                      </a:pPr>
                      <a:r>
                        <a:rPr b="1" lang="en" sz="2400">
                          <a:solidFill>
                            <a:schemeClr val="accent1"/>
                          </a:solidFill>
                          <a:latin typeface="Acme"/>
                          <a:ea typeface="Acme"/>
                          <a:cs typeface="Acme"/>
                          <a:sym typeface="Acme"/>
                        </a:rPr>
                        <a:t>Agreeableness (親和性)  </a:t>
                      </a:r>
                      <a:r>
                        <a:rPr b="1" lang="en" sz="1800">
                          <a:solidFill>
                            <a:schemeClr val="accent1"/>
                          </a:solidFill>
                          <a:latin typeface="Acme"/>
                          <a:ea typeface="Acme"/>
                          <a:cs typeface="Acme"/>
                          <a:sym typeface="Acme"/>
                        </a:rPr>
                        <a:t>有同情心 VS 理性</a:t>
                      </a:r>
                      <a:endParaRPr b="1" sz="1800">
                        <a:solidFill>
                          <a:schemeClr val="accent1"/>
                        </a:solidFill>
                        <a:latin typeface="Acme"/>
                        <a:ea typeface="Acme"/>
                        <a:cs typeface="Acme"/>
                        <a:sym typeface="Acme"/>
                      </a:endParaRPr>
                    </a:p>
                  </a:txBody>
                  <a:tcPr marT="91425" marB="91425" marR="91425" marL="91425" anchor="ctr">
                    <a:lnL cap="flat" cmpd="sng" w="9525">
                      <a:solidFill>
                        <a:srgbClr val="F2F2F2">
                          <a:alpha val="0"/>
                        </a:srgbClr>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sz="2400">
                          <a:solidFill>
                            <a:schemeClr val="accent1"/>
                          </a:solidFill>
                          <a:latin typeface="Acme"/>
                          <a:ea typeface="Acme"/>
                          <a:cs typeface="Acme"/>
                          <a:sym typeface="Acme"/>
                        </a:rPr>
                        <a:t>A</a:t>
                      </a:r>
                      <a:endParaRPr b="1" sz="2400">
                        <a:solidFill>
                          <a:schemeClr val="accent1"/>
                        </a:solidFill>
                        <a:latin typeface="Acme"/>
                        <a:ea typeface="Acme"/>
                        <a:cs typeface="Acme"/>
                        <a:sym typeface="Acme"/>
                      </a:endParaRPr>
                    </a:p>
                  </a:txBody>
                  <a:tcPr marT="91425" marB="91425" marR="91425" marL="91425" anchor="ctr">
                    <a:lnL cap="flat" cmpd="sng" w="28575">
                      <a:solidFill>
                        <a:schemeClr val="accen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r h="673700">
                <a:tc>
                  <a:txBody>
                    <a:bodyPr/>
                    <a:lstStyle/>
                    <a:p>
                      <a:pPr indent="0" lvl="0" marL="0" rtl="0" algn="l">
                        <a:spcBef>
                          <a:spcPts val="0"/>
                        </a:spcBef>
                        <a:spcAft>
                          <a:spcPts val="0"/>
                        </a:spcAft>
                        <a:buNone/>
                      </a:pPr>
                      <a:r>
                        <a:rPr b="1" lang="en" sz="2400">
                          <a:solidFill>
                            <a:schemeClr val="accent1"/>
                          </a:solidFill>
                          <a:latin typeface="Acme"/>
                          <a:ea typeface="Acme"/>
                          <a:cs typeface="Acme"/>
                          <a:sym typeface="Acme"/>
                        </a:rPr>
                        <a:t>Neuroticism (情緒不穩定性)   </a:t>
                      </a:r>
                      <a:r>
                        <a:rPr b="1" lang="en" sz="1800">
                          <a:solidFill>
                            <a:schemeClr val="accent1"/>
                          </a:solidFill>
                          <a:latin typeface="Acme"/>
                          <a:ea typeface="Acme"/>
                          <a:cs typeface="Acme"/>
                          <a:sym typeface="Acme"/>
                        </a:rPr>
                        <a:t>緊張 VS 自信</a:t>
                      </a:r>
                      <a:endParaRPr b="1" sz="1800">
                        <a:solidFill>
                          <a:schemeClr val="accent1"/>
                        </a:solidFill>
                        <a:latin typeface="Acme"/>
                        <a:ea typeface="Acme"/>
                        <a:cs typeface="Acme"/>
                        <a:sym typeface="Acme"/>
                      </a:endParaRPr>
                    </a:p>
                  </a:txBody>
                  <a:tcPr marT="91425" marB="91425" marR="91425" marL="91425" anchor="ctr">
                    <a:lnL cap="flat" cmpd="sng" w="9525">
                      <a:solidFill>
                        <a:srgbClr val="F2F2F2">
                          <a:alpha val="0"/>
                        </a:srgbClr>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9525">
                      <a:solidFill>
                        <a:srgbClr val="F2F2F2">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sz="2400">
                          <a:solidFill>
                            <a:schemeClr val="accent1"/>
                          </a:solidFill>
                          <a:latin typeface="Acme"/>
                          <a:ea typeface="Acme"/>
                          <a:cs typeface="Acme"/>
                          <a:sym typeface="Acme"/>
                        </a:rPr>
                        <a:t>N</a:t>
                      </a:r>
                      <a:endParaRPr b="1" sz="2400">
                        <a:solidFill>
                          <a:schemeClr val="accent1"/>
                        </a:solidFill>
                        <a:latin typeface="Acme"/>
                        <a:ea typeface="Acme"/>
                        <a:cs typeface="Acme"/>
                        <a:sym typeface="Acme"/>
                      </a:endParaRPr>
                    </a:p>
                  </a:txBody>
                  <a:tcPr marT="91425" marB="91425" marR="91425" marL="91425" anchor="ctr">
                    <a:lnL cap="flat" cmpd="sng" w="28575">
                      <a:solidFill>
                        <a:schemeClr val="accen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9525">
                      <a:solidFill>
                        <a:srgbClr val="F2F2F2">
                          <a:alpha val="0"/>
                        </a:srgbClr>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6" name="Shape 1296"/>
        <p:cNvGrpSpPr/>
        <p:nvPr/>
      </p:nvGrpSpPr>
      <p:grpSpPr>
        <a:xfrm>
          <a:off x="0" y="0"/>
          <a:ext cx="0" cy="0"/>
          <a:chOff x="0" y="0"/>
          <a:chExt cx="0" cy="0"/>
        </a:xfrm>
      </p:grpSpPr>
      <p:sp>
        <p:nvSpPr>
          <p:cNvPr id="1297" name="Google Shape;1297;p40"/>
          <p:cNvSpPr txBox="1"/>
          <p:nvPr>
            <p:ph type="title"/>
          </p:nvPr>
        </p:nvSpPr>
        <p:spPr>
          <a:xfrm>
            <a:off x="699450" y="472925"/>
            <a:ext cx="7745100" cy="6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問卷結果開估</a:t>
            </a:r>
            <a:endParaRPr/>
          </a:p>
        </p:txBody>
      </p:sp>
      <p:sp>
        <p:nvSpPr>
          <p:cNvPr id="1298" name="Google Shape;1298;p40"/>
          <p:cNvSpPr txBox="1"/>
          <p:nvPr>
            <p:ph idx="2" type="subTitle"/>
          </p:nvPr>
        </p:nvSpPr>
        <p:spPr>
          <a:xfrm flipH="1">
            <a:off x="148550" y="1574500"/>
            <a:ext cx="5208000" cy="2111700"/>
          </a:xfrm>
          <a:prstGeom prst="rect">
            <a:avLst/>
          </a:prstGeom>
        </p:spPr>
        <p:txBody>
          <a:bodyPr anchorCtr="0" anchor="t" bIns="91425" lIns="91425" spcFirstLastPara="1" rIns="91425" wrap="square" tIns="91425">
            <a:noAutofit/>
          </a:bodyPr>
          <a:lstStyle/>
          <a:p>
            <a:pPr indent="-374650" lvl="0" marL="457200" rtl="0" algn="l">
              <a:lnSpc>
                <a:spcPct val="150000"/>
              </a:lnSpc>
              <a:spcBef>
                <a:spcPts val="0"/>
              </a:spcBef>
              <a:spcAft>
                <a:spcPts val="0"/>
              </a:spcAft>
              <a:buClr>
                <a:schemeClr val="accent2"/>
              </a:buClr>
              <a:buSzPts val="2300"/>
              <a:buFont typeface="Acme"/>
              <a:buAutoNum type="arabicPeriod"/>
            </a:pPr>
            <a:r>
              <a:rPr lang="en" sz="2800"/>
              <a:t>請把你的名字寫在另一個顏色的post-it上</a:t>
            </a:r>
            <a:endParaRPr sz="2800"/>
          </a:p>
          <a:p>
            <a:pPr indent="-374650" lvl="0" marL="457200" rtl="0" algn="l">
              <a:lnSpc>
                <a:spcPct val="150000"/>
              </a:lnSpc>
              <a:spcBef>
                <a:spcPts val="0"/>
              </a:spcBef>
              <a:spcAft>
                <a:spcPts val="0"/>
              </a:spcAft>
              <a:buClr>
                <a:schemeClr val="accent2"/>
              </a:buClr>
              <a:buSzPts val="2300"/>
              <a:buFont typeface="Acme"/>
              <a:buAutoNum type="arabicPeriod"/>
            </a:pPr>
            <a:r>
              <a:rPr lang="en" sz="2800"/>
              <a:t>請把新的post-it貼在適當位</a:t>
            </a:r>
            <a:r>
              <a:rPr lang="en" sz="2800"/>
              <a:t>置</a:t>
            </a:r>
            <a:endParaRPr sz="2800"/>
          </a:p>
          <a:p>
            <a:pPr indent="0" lvl="0" marL="0" rtl="0" algn="l">
              <a:spcBef>
                <a:spcPts val="0"/>
              </a:spcBef>
              <a:spcAft>
                <a:spcPts val="0"/>
              </a:spcAft>
              <a:buNone/>
            </a:pPr>
            <a:r>
              <a:t/>
            </a:r>
            <a:endParaRPr sz="3200"/>
          </a:p>
        </p:txBody>
      </p:sp>
      <p:sp>
        <p:nvSpPr>
          <p:cNvPr id="1299" name="Google Shape;1299;p40"/>
          <p:cNvSpPr/>
          <p:nvPr/>
        </p:nvSpPr>
        <p:spPr>
          <a:xfrm>
            <a:off x="5879872" y="1475665"/>
            <a:ext cx="192055" cy="217881"/>
          </a:xfrm>
          <a:custGeom>
            <a:rect b="b" l="l" r="r" t="t"/>
            <a:pathLst>
              <a:path extrusionOk="0" h="4910" w="4328">
                <a:moveTo>
                  <a:pt x="911" y="0"/>
                </a:moveTo>
                <a:cubicBezTo>
                  <a:pt x="810" y="0"/>
                  <a:pt x="709" y="76"/>
                  <a:pt x="633" y="101"/>
                </a:cubicBezTo>
                <a:cubicBezTo>
                  <a:pt x="532" y="177"/>
                  <a:pt x="456" y="228"/>
                  <a:pt x="380" y="304"/>
                </a:cubicBezTo>
                <a:cubicBezTo>
                  <a:pt x="278" y="380"/>
                  <a:pt x="203" y="481"/>
                  <a:pt x="152" y="608"/>
                </a:cubicBezTo>
                <a:cubicBezTo>
                  <a:pt x="76" y="734"/>
                  <a:pt x="51" y="861"/>
                  <a:pt x="25" y="962"/>
                </a:cubicBezTo>
                <a:cubicBezTo>
                  <a:pt x="0" y="1088"/>
                  <a:pt x="0" y="1240"/>
                  <a:pt x="0" y="1367"/>
                </a:cubicBezTo>
                <a:cubicBezTo>
                  <a:pt x="0" y="1696"/>
                  <a:pt x="76" y="2025"/>
                  <a:pt x="152" y="2278"/>
                </a:cubicBezTo>
                <a:cubicBezTo>
                  <a:pt x="253" y="2607"/>
                  <a:pt x="329" y="2911"/>
                  <a:pt x="532" y="3290"/>
                </a:cubicBezTo>
                <a:cubicBezTo>
                  <a:pt x="759" y="3771"/>
                  <a:pt x="1012" y="4277"/>
                  <a:pt x="1341" y="4885"/>
                </a:cubicBezTo>
                <a:lnTo>
                  <a:pt x="1392" y="4910"/>
                </a:lnTo>
                <a:cubicBezTo>
                  <a:pt x="1645" y="4758"/>
                  <a:pt x="1848" y="4606"/>
                  <a:pt x="2101" y="4429"/>
                </a:cubicBezTo>
                <a:cubicBezTo>
                  <a:pt x="2177" y="4378"/>
                  <a:pt x="2278" y="4302"/>
                  <a:pt x="2354" y="4277"/>
                </a:cubicBezTo>
                <a:cubicBezTo>
                  <a:pt x="2733" y="3999"/>
                  <a:pt x="3088" y="3670"/>
                  <a:pt x="3442" y="3391"/>
                </a:cubicBezTo>
                <a:cubicBezTo>
                  <a:pt x="3568" y="3265"/>
                  <a:pt x="3695" y="3113"/>
                  <a:pt x="3822" y="2986"/>
                </a:cubicBezTo>
                <a:cubicBezTo>
                  <a:pt x="3872" y="2911"/>
                  <a:pt x="3923" y="2860"/>
                  <a:pt x="3973" y="2759"/>
                </a:cubicBezTo>
                <a:cubicBezTo>
                  <a:pt x="4176" y="2455"/>
                  <a:pt x="4302" y="2151"/>
                  <a:pt x="4328" y="1898"/>
                </a:cubicBezTo>
                <a:lnTo>
                  <a:pt x="4328" y="1468"/>
                </a:lnTo>
                <a:cubicBezTo>
                  <a:pt x="4302" y="1341"/>
                  <a:pt x="4252" y="1215"/>
                  <a:pt x="4226" y="1114"/>
                </a:cubicBezTo>
                <a:cubicBezTo>
                  <a:pt x="4201" y="1012"/>
                  <a:pt x="4125" y="962"/>
                  <a:pt x="4049" y="886"/>
                </a:cubicBezTo>
                <a:cubicBezTo>
                  <a:pt x="3973" y="835"/>
                  <a:pt x="3872" y="810"/>
                  <a:pt x="3796" y="810"/>
                </a:cubicBezTo>
                <a:lnTo>
                  <a:pt x="3720" y="810"/>
                </a:lnTo>
                <a:cubicBezTo>
                  <a:pt x="3543" y="810"/>
                  <a:pt x="3341" y="886"/>
                  <a:pt x="3189" y="962"/>
                </a:cubicBezTo>
                <a:cubicBezTo>
                  <a:pt x="2961" y="1088"/>
                  <a:pt x="2733" y="1266"/>
                  <a:pt x="2581" y="1443"/>
                </a:cubicBezTo>
                <a:cubicBezTo>
                  <a:pt x="2354" y="1620"/>
                  <a:pt x="2177" y="1873"/>
                  <a:pt x="2025" y="2126"/>
                </a:cubicBezTo>
                <a:cubicBezTo>
                  <a:pt x="2025" y="1999"/>
                  <a:pt x="1974" y="1873"/>
                  <a:pt x="1949" y="1772"/>
                </a:cubicBezTo>
                <a:cubicBezTo>
                  <a:pt x="1923" y="1519"/>
                  <a:pt x="1848" y="1266"/>
                  <a:pt x="1797" y="1063"/>
                </a:cubicBezTo>
                <a:cubicBezTo>
                  <a:pt x="1721" y="835"/>
                  <a:pt x="1645" y="608"/>
                  <a:pt x="1544" y="456"/>
                </a:cubicBezTo>
                <a:cubicBezTo>
                  <a:pt x="1468" y="329"/>
                  <a:pt x="1341" y="177"/>
                  <a:pt x="1164" y="76"/>
                </a:cubicBezTo>
                <a:cubicBezTo>
                  <a:pt x="1088" y="51"/>
                  <a:pt x="1012" y="0"/>
                  <a:pt x="911"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40"/>
          <p:cNvSpPr/>
          <p:nvPr/>
        </p:nvSpPr>
        <p:spPr>
          <a:xfrm>
            <a:off x="5439628" y="1574488"/>
            <a:ext cx="357174" cy="389746"/>
          </a:xfrm>
          <a:custGeom>
            <a:rect b="b" l="l" r="r" t="t"/>
            <a:pathLst>
              <a:path extrusionOk="0" h="8783" w="8049">
                <a:moveTo>
                  <a:pt x="5644" y="0"/>
                </a:moveTo>
                <a:cubicBezTo>
                  <a:pt x="5391" y="0"/>
                  <a:pt x="5138" y="101"/>
                  <a:pt x="4910" y="228"/>
                </a:cubicBezTo>
                <a:cubicBezTo>
                  <a:pt x="4682" y="355"/>
                  <a:pt x="4505" y="506"/>
                  <a:pt x="4379" y="734"/>
                </a:cubicBezTo>
                <a:cubicBezTo>
                  <a:pt x="4252" y="886"/>
                  <a:pt x="4151" y="1114"/>
                  <a:pt x="4100" y="1367"/>
                </a:cubicBezTo>
                <a:cubicBezTo>
                  <a:pt x="3999" y="1772"/>
                  <a:pt x="3974" y="2202"/>
                  <a:pt x="4050" y="2759"/>
                </a:cubicBezTo>
                <a:cubicBezTo>
                  <a:pt x="4100" y="2961"/>
                  <a:pt x="4126" y="3189"/>
                  <a:pt x="4176" y="3391"/>
                </a:cubicBezTo>
                <a:cubicBezTo>
                  <a:pt x="4126" y="3316"/>
                  <a:pt x="4050" y="3214"/>
                  <a:pt x="3923" y="3138"/>
                </a:cubicBezTo>
                <a:cubicBezTo>
                  <a:pt x="3746" y="2961"/>
                  <a:pt x="3544" y="2835"/>
                  <a:pt x="3341" y="2708"/>
                </a:cubicBezTo>
                <a:cubicBezTo>
                  <a:pt x="2835" y="2430"/>
                  <a:pt x="2379" y="2278"/>
                  <a:pt x="1873" y="2177"/>
                </a:cubicBezTo>
                <a:cubicBezTo>
                  <a:pt x="1747" y="2151"/>
                  <a:pt x="1595" y="2151"/>
                  <a:pt x="1468" y="2151"/>
                </a:cubicBezTo>
                <a:lnTo>
                  <a:pt x="1215" y="2151"/>
                </a:lnTo>
                <a:cubicBezTo>
                  <a:pt x="987" y="2177"/>
                  <a:pt x="810" y="2253"/>
                  <a:pt x="633" y="2329"/>
                </a:cubicBezTo>
                <a:cubicBezTo>
                  <a:pt x="456" y="2430"/>
                  <a:pt x="304" y="2582"/>
                  <a:pt x="203" y="2784"/>
                </a:cubicBezTo>
                <a:cubicBezTo>
                  <a:pt x="102" y="2961"/>
                  <a:pt x="51" y="3189"/>
                  <a:pt x="0" y="3467"/>
                </a:cubicBezTo>
                <a:cubicBezTo>
                  <a:pt x="0" y="3720"/>
                  <a:pt x="51" y="4049"/>
                  <a:pt x="127" y="4404"/>
                </a:cubicBezTo>
                <a:cubicBezTo>
                  <a:pt x="228" y="4707"/>
                  <a:pt x="329" y="4986"/>
                  <a:pt x="481" y="5290"/>
                </a:cubicBezTo>
                <a:cubicBezTo>
                  <a:pt x="760" y="5796"/>
                  <a:pt x="1190" y="6251"/>
                  <a:pt x="1747" y="6707"/>
                </a:cubicBezTo>
                <a:cubicBezTo>
                  <a:pt x="2227" y="7086"/>
                  <a:pt x="2784" y="7390"/>
                  <a:pt x="3493" y="7719"/>
                </a:cubicBezTo>
                <a:cubicBezTo>
                  <a:pt x="4050" y="7972"/>
                  <a:pt x="4682" y="8200"/>
                  <a:pt x="5391" y="8402"/>
                </a:cubicBezTo>
                <a:cubicBezTo>
                  <a:pt x="5948" y="8554"/>
                  <a:pt x="6555" y="8706"/>
                  <a:pt x="7163" y="8782"/>
                </a:cubicBezTo>
                <a:lnTo>
                  <a:pt x="7213" y="8782"/>
                </a:lnTo>
                <a:cubicBezTo>
                  <a:pt x="7314" y="8554"/>
                  <a:pt x="7390" y="8301"/>
                  <a:pt x="7466" y="8023"/>
                </a:cubicBezTo>
                <a:lnTo>
                  <a:pt x="7466" y="7972"/>
                </a:lnTo>
                <a:cubicBezTo>
                  <a:pt x="7567" y="7542"/>
                  <a:pt x="7669" y="7112"/>
                  <a:pt x="7770" y="6707"/>
                </a:cubicBezTo>
                <a:lnTo>
                  <a:pt x="7795" y="6530"/>
                </a:lnTo>
                <a:cubicBezTo>
                  <a:pt x="7821" y="6378"/>
                  <a:pt x="7846" y="6201"/>
                  <a:pt x="7896" y="6023"/>
                </a:cubicBezTo>
                <a:cubicBezTo>
                  <a:pt x="7922" y="5694"/>
                  <a:pt x="7972" y="5365"/>
                  <a:pt x="8023" y="5036"/>
                </a:cubicBezTo>
                <a:cubicBezTo>
                  <a:pt x="8048" y="4707"/>
                  <a:pt x="8048" y="4429"/>
                  <a:pt x="8048" y="4125"/>
                </a:cubicBezTo>
                <a:cubicBezTo>
                  <a:pt x="8048" y="3290"/>
                  <a:pt x="7922" y="2556"/>
                  <a:pt x="7694" y="1924"/>
                </a:cubicBezTo>
                <a:cubicBezTo>
                  <a:pt x="7567" y="1569"/>
                  <a:pt x="7416" y="1266"/>
                  <a:pt x="7213" y="937"/>
                </a:cubicBezTo>
                <a:cubicBezTo>
                  <a:pt x="7137" y="785"/>
                  <a:pt x="7011" y="633"/>
                  <a:pt x="6834" y="506"/>
                </a:cubicBezTo>
                <a:cubicBezTo>
                  <a:pt x="6682" y="380"/>
                  <a:pt x="6530" y="253"/>
                  <a:pt x="6378" y="152"/>
                </a:cubicBezTo>
                <a:cubicBezTo>
                  <a:pt x="6125" y="51"/>
                  <a:pt x="5897" y="0"/>
                  <a:pt x="5669" y="0"/>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40"/>
          <p:cNvSpPr/>
          <p:nvPr/>
        </p:nvSpPr>
        <p:spPr>
          <a:xfrm>
            <a:off x="7540520" y="1368451"/>
            <a:ext cx="261724" cy="303259"/>
          </a:xfrm>
          <a:custGeom>
            <a:rect b="b" l="l" r="r" t="t"/>
            <a:pathLst>
              <a:path extrusionOk="0" h="6834" w="5898">
                <a:moveTo>
                  <a:pt x="1393" y="0"/>
                </a:moveTo>
                <a:cubicBezTo>
                  <a:pt x="1393" y="76"/>
                  <a:pt x="1342" y="76"/>
                  <a:pt x="1342" y="76"/>
                </a:cubicBezTo>
                <a:cubicBezTo>
                  <a:pt x="1190" y="76"/>
                  <a:pt x="1038" y="127"/>
                  <a:pt x="887" y="228"/>
                </a:cubicBezTo>
                <a:cubicBezTo>
                  <a:pt x="760" y="329"/>
                  <a:pt x="659" y="430"/>
                  <a:pt x="583" y="481"/>
                </a:cubicBezTo>
                <a:cubicBezTo>
                  <a:pt x="507" y="582"/>
                  <a:pt x="406" y="709"/>
                  <a:pt x="330" y="835"/>
                </a:cubicBezTo>
                <a:cubicBezTo>
                  <a:pt x="254" y="987"/>
                  <a:pt x="153" y="1215"/>
                  <a:pt x="77" y="1443"/>
                </a:cubicBezTo>
                <a:cubicBezTo>
                  <a:pt x="26" y="1645"/>
                  <a:pt x="1" y="1873"/>
                  <a:pt x="1" y="2202"/>
                </a:cubicBezTo>
                <a:cubicBezTo>
                  <a:pt x="1" y="2404"/>
                  <a:pt x="26" y="2708"/>
                  <a:pt x="51" y="3012"/>
                </a:cubicBezTo>
                <a:cubicBezTo>
                  <a:pt x="51" y="3088"/>
                  <a:pt x="77" y="3164"/>
                  <a:pt x="77" y="3239"/>
                </a:cubicBezTo>
                <a:cubicBezTo>
                  <a:pt x="153" y="3493"/>
                  <a:pt x="254" y="3771"/>
                  <a:pt x="305" y="4024"/>
                </a:cubicBezTo>
                <a:cubicBezTo>
                  <a:pt x="406" y="4353"/>
                  <a:pt x="532" y="4657"/>
                  <a:pt x="634" y="4986"/>
                </a:cubicBezTo>
                <a:cubicBezTo>
                  <a:pt x="836" y="5492"/>
                  <a:pt x="1089" y="6074"/>
                  <a:pt x="1317" y="6656"/>
                </a:cubicBezTo>
                <a:lnTo>
                  <a:pt x="1342" y="6757"/>
                </a:lnTo>
                <a:lnTo>
                  <a:pt x="1393" y="6833"/>
                </a:lnTo>
                <a:cubicBezTo>
                  <a:pt x="1418" y="6833"/>
                  <a:pt x="1443" y="6833"/>
                  <a:pt x="1443" y="6808"/>
                </a:cubicBezTo>
                <a:cubicBezTo>
                  <a:pt x="1570" y="6757"/>
                  <a:pt x="1671" y="6681"/>
                  <a:pt x="1798" y="6580"/>
                </a:cubicBezTo>
                <a:cubicBezTo>
                  <a:pt x="1899" y="6529"/>
                  <a:pt x="1975" y="6504"/>
                  <a:pt x="2051" y="6428"/>
                </a:cubicBezTo>
                <a:cubicBezTo>
                  <a:pt x="2279" y="6302"/>
                  <a:pt x="2481" y="6150"/>
                  <a:pt x="2709" y="5998"/>
                </a:cubicBezTo>
                <a:cubicBezTo>
                  <a:pt x="3038" y="5770"/>
                  <a:pt x="3367" y="5517"/>
                  <a:pt x="3670" y="5264"/>
                </a:cubicBezTo>
                <a:cubicBezTo>
                  <a:pt x="4227" y="4783"/>
                  <a:pt x="4683" y="4404"/>
                  <a:pt x="5062" y="3999"/>
                </a:cubicBezTo>
                <a:cubicBezTo>
                  <a:pt x="5316" y="3746"/>
                  <a:pt x="5493" y="3467"/>
                  <a:pt x="5619" y="3214"/>
                </a:cubicBezTo>
                <a:cubicBezTo>
                  <a:pt x="5771" y="2910"/>
                  <a:pt x="5872" y="2632"/>
                  <a:pt x="5898" y="2379"/>
                </a:cubicBezTo>
                <a:cubicBezTo>
                  <a:pt x="5898" y="2252"/>
                  <a:pt x="5898" y="2126"/>
                  <a:pt x="5872" y="1999"/>
                </a:cubicBezTo>
                <a:cubicBezTo>
                  <a:pt x="5847" y="1848"/>
                  <a:pt x="5746" y="1721"/>
                  <a:pt x="5695" y="1594"/>
                </a:cubicBezTo>
                <a:cubicBezTo>
                  <a:pt x="5569" y="1367"/>
                  <a:pt x="5341" y="1215"/>
                  <a:pt x="5113" y="1114"/>
                </a:cubicBezTo>
                <a:cubicBezTo>
                  <a:pt x="5012" y="1088"/>
                  <a:pt x="4936" y="1063"/>
                  <a:pt x="4809" y="1063"/>
                </a:cubicBezTo>
                <a:cubicBezTo>
                  <a:pt x="4607" y="1063"/>
                  <a:pt x="4430" y="1088"/>
                  <a:pt x="4227" y="1190"/>
                </a:cubicBezTo>
                <a:cubicBezTo>
                  <a:pt x="3949" y="1316"/>
                  <a:pt x="3620" y="1493"/>
                  <a:pt x="3316" y="1772"/>
                </a:cubicBezTo>
                <a:cubicBezTo>
                  <a:pt x="3063" y="1999"/>
                  <a:pt x="2810" y="2252"/>
                  <a:pt x="2557" y="2531"/>
                </a:cubicBezTo>
                <a:cubicBezTo>
                  <a:pt x="2532" y="2581"/>
                  <a:pt x="2481" y="2632"/>
                  <a:pt x="2456" y="2657"/>
                </a:cubicBezTo>
                <a:cubicBezTo>
                  <a:pt x="2456" y="2506"/>
                  <a:pt x="2456" y="2379"/>
                  <a:pt x="2430" y="2202"/>
                </a:cubicBezTo>
                <a:cubicBezTo>
                  <a:pt x="2405" y="1974"/>
                  <a:pt x="2354" y="1721"/>
                  <a:pt x="2304" y="1468"/>
                </a:cubicBezTo>
                <a:cubicBezTo>
                  <a:pt x="2228" y="1215"/>
                  <a:pt x="2177" y="987"/>
                  <a:pt x="2101" y="810"/>
                </a:cubicBezTo>
                <a:cubicBezTo>
                  <a:pt x="2076" y="709"/>
                  <a:pt x="2025" y="607"/>
                  <a:pt x="1975" y="506"/>
                </a:cubicBezTo>
                <a:cubicBezTo>
                  <a:pt x="1950" y="430"/>
                  <a:pt x="1899" y="354"/>
                  <a:pt x="1823" y="253"/>
                </a:cubicBezTo>
                <a:cubicBezTo>
                  <a:pt x="1696" y="127"/>
                  <a:pt x="1545" y="51"/>
                  <a:pt x="1393" y="0"/>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40"/>
          <p:cNvSpPr/>
          <p:nvPr/>
        </p:nvSpPr>
        <p:spPr>
          <a:xfrm>
            <a:off x="7625053" y="1792390"/>
            <a:ext cx="0" cy="44"/>
          </a:xfrm>
          <a:custGeom>
            <a:rect b="b" l="l" r="r" t="t"/>
            <a:pathLst>
              <a:path extrusionOk="0" h="1" w="0">
                <a:moveTo>
                  <a:pt x="0" y="0"/>
                </a:moveTo>
                <a:lnTo>
                  <a:pt x="0" y="0"/>
                </a:lnTo>
                <a:lnTo>
                  <a:pt x="0" y="0"/>
                </a:lnTo>
                <a:lnTo>
                  <a:pt x="0" y="0"/>
                </a:lnTo>
                <a:close/>
              </a:path>
            </a:pathLst>
          </a:custGeom>
          <a:solidFill>
            <a:srgbClr val="E7892D"/>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40"/>
          <p:cNvSpPr/>
          <p:nvPr/>
        </p:nvSpPr>
        <p:spPr>
          <a:xfrm>
            <a:off x="7338657" y="2261789"/>
            <a:ext cx="44" cy="44"/>
          </a:xfrm>
          <a:custGeom>
            <a:rect b="b" l="l" r="r" t="t"/>
            <a:pathLst>
              <a:path extrusionOk="0" h="1" w="1">
                <a:moveTo>
                  <a:pt x="1" y="1"/>
                </a:moveTo>
                <a:lnTo>
                  <a:pt x="1" y="1"/>
                </a:lnTo>
                <a:close/>
              </a:path>
            </a:pathLst>
          </a:custGeom>
          <a:solidFill>
            <a:srgbClr val="F2C1AC"/>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40"/>
          <p:cNvSpPr/>
          <p:nvPr/>
        </p:nvSpPr>
        <p:spPr>
          <a:xfrm>
            <a:off x="7428517" y="2301105"/>
            <a:ext cx="44" cy="44"/>
          </a:xfrm>
          <a:custGeom>
            <a:rect b="b" l="l" r="r" t="t"/>
            <a:pathLst>
              <a:path extrusionOk="0" h="1" w="1">
                <a:moveTo>
                  <a:pt x="0" y="0"/>
                </a:moveTo>
                <a:lnTo>
                  <a:pt x="0" y="0"/>
                </a:lnTo>
                <a:lnTo>
                  <a:pt x="0" y="0"/>
                </a:lnTo>
                <a:close/>
              </a:path>
            </a:pathLst>
          </a:custGeom>
          <a:solidFill>
            <a:srgbClr val="F2C1AC"/>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40"/>
          <p:cNvSpPr/>
          <p:nvPr/>
        </p:nvSpPr>
        <p:spPr>
          <a:xfrm>
            <a:off x="7611563" y="2265161"/>
            <a:ext cx="44" cy="1154"/>
          </a:xfrm>
          <a:custGeom>
            <a:rect b="b" l="l" r="r" t="t"/>
            <a:pathLst>
              <a:path extrusionOk="0" h="26" w="1">
                <a:moveTo>
                  <a:pt x="0" y="1"/>
                </a:moveTo>
                <a:cubicBezTo>
                  <a:pt x="0" y="26"/>
                  <a:pt x="0" y="26"/>
                  <a:pt x="0" y="1"/>
                </a:cubicBezTo>
                <a:cubicBezTo>
                  <a:pt x="0" y="26"/>
                  <a:pt x="0" y="26"/>
                  <a:pt x="0" y="1"/>
                </a:cubicBezTo>
                <a:cubicBezTo>
                  <a:pt x="0" y="26"/>
                  <a:pt x="0" y="26"/>
                  <a:pt x="0" y="1"/>
                </a:cubicBezTo>
                <a:close/>
              </a:path>
            </a:pathLst>
          </a:custGeom>
          <a:solidFill>
            <a:srgbClr val="F2C1AC"/>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40"/>
          <p:cNvSpPr/>
          <p:nvPr/>
        </p:nvSpPr>
        <p:spPr>
          <a:xfrm>
            <a:off x="6545809" y="2365094"/>
            <a:ext cx="44" cy="44"/>
          </a:xfrm>
          <a:custGeom>
            <a:rect b="b" l="l" r="r" t="t"/>
            <a:pathLst>
              <a:path extrusionOk="0" h="1" w="1">
                <a:moveTo>
                  <a:pt x="0" y="1"/>
                </a:moveTo>
                <a:close/>
              </a:path>
            </a:pathLst>
          </a:custGeom>
          <a:solidFill>
            <a:srgbClr val="F2C1AC"/>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07" name="Google Shape;1307;p40"/>
          <p:cNvGrpSpPr/>
          <p:nvPr/>
        </p:nvGrpSpPr>
        <p:grpSpPr>
          <a:xfrm>
            <a:off x="5527788" y="2301064"/>
            <a:ext cx="3396485" cy="2552180"/>
            <a:chOff x="4717573" y="1982342"/>
            <a:chExt cx="3999630" cy="2786831"/>
          </a:xfrm>
        </p:grpSpPr>
        <p:sp>
          <p:nvSpPr>
            <p:cNvPr id="1308" name="Google Shape;1308;p40"/>
            <p:cNvSpPr/>
            <p:nvPr/>
          </p:nvSpPr>
          <p:spPr>
            <a:xfrm>
              <a:off x="5708399" y="3962425"/>
              <a:ext cx="2192481" cy="766473"/>
            </a:xfrm>
            <a:custGeom>
              <a:rect b="b" l="l" r="r" t="t"/>
              <a:pathLst>
                <a:path extrusionOk="0" h="2802" w="7444">
                  <a:moveTo>
                    <a:pt x="1882" y="1"/>
                  </a:moveTo>
                  <a:lnTo>
                    <a:pt x="520" y="602"/>
                  </a:lnTo>
                  <a:cubicBezTo>
                    <a:pt x="202" y="742"/>
                    <a:pt x="0" y="1059"/>
                    <a:pt x="0" y="1406"/>
                  </a:cubicBezTo>
                  <a:lnTo>
                    <a:pt x="0" y="2801"/>
                  </a:lnTo>
                  <a:lnTo>
                    <a:pt x="7444" y="2801"/>
                  </a:lnTo>
                  <a:lnTo>
                    <a:pt x="7444" y="1406"/>
                  </a:lnTo>
                  <a:cubicBezTo>
                    <a:pt x="7444" y="1059"/>
                    <a:pt x="7237" y="742"/>
                    <a:pt x="6924" y="602"/>
                  </a:cubicBezTo>
                  <a:lnTo>
                    <a:pt x="5562" y="1"/>
                  </a:lnTo>
                  <a:cubicBezTo>
                    <a:pt x="5269" y="766"/>
                    <a:pt x="4538" y="1271"/>
                    <a:pt x="3720" y="1271"/>
                  </a:cubicBezTo>
                  <a:cubicBezTo>
                    <a:pt x="2906" y="1271"/>
                    <a:pt x="2170" y="766"/>
                    <a:pt x="1882" y="1"/>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09" name="Google Shape;1309;p40"/>
            <p:cNvGrpSpPr/>
            <p:nvPr/>
          </p:nvGrpSpPr>
          <p:grpSpPr>
            <a:xfrm>
              <a:off x="4717573" y="1982342"/>
              <a:ext cx="3999630" cy="2786831"/>
              <a:chOff x="5040566" y="1754318"/>
              <a:chExt cx="3572693" cy="2489353"/>
            </a:xfrm>
          </p:grpSpPr>
          <p:sp>
            <p:nvSpPr>
              <p:cNvPr id="1310" name="Google Shape;1310;p40"/>
              <p:cNvSpPr/>
              <p:nvPr/>
            </p:nvSpPr>
            <p:spPr>
              <a:xfrm>
                <a:off x="6864842" y="2541597"/>
                <a:ext cx="943708" cy="1296506"/>
              </a:xfrm>
              <a:custGeom>
                <a:rect b="b" l="l" r="r" t="t"/>
                <a:pathLst>
                  <a:path extrusionOk="0" h="15646" w="12443">
                    <a:moveTo>
                      <a:pt x="7706" y="1"/>
                    </a:moveTo>
                    <a:cubicBezTo>
                      <a:pt x="7139" y="234"/>
                      <a:pt x="6538" y="634"/>
                      <a:pt x="6171" y="1101"/>
                    </a:cubicBezTo>
                    <a:cubicBezTo>
                      <a:pt x="4337" y="3436"/>
                      <a:pt x="3236" y="6238"/>
                      <a:pt x="2235" y="9007"/>
                    </a:cubicBezTo>
                    <a:cubicBezTo>
                      <a:pt x="1401" y="11242"/>
                      <a:pt x="734" y="13444"/>
                      <a:pt x="0" y="15645"/>
                    </a:cubicBezTo>
                    <a:lnTo>
                      <a:pt x="9374" y="15645"/>
                    </a:lnTo>
                    <a:cubicBezTo>
                      <a:pt x="9574" y="14745"/>
                      <a:pt x="9740" y="13811"/>
                      <a:pt x="9841" y="12843"/>
                    </a:cubicBezTo>
                    <a:cubicBezTo>
                      <a:pt x="10107" y="13777"/>
                      <a:pt x="10241" y="14678"/>
                      <a:pt x="10241" y="15645"/>
                    </a:cubicBezTo>
                    <a:lnTo>
                      <a:pt x="12209" y="15645"/>
                    </a:lnTo>
                    <a:cubicBezTo>
                      <a:pt x="12242" y="15645"/>
                      <a:pt x="12276" y="15512"/>
                      <a:pt x="12276" y="15512"/>
                    </a:cubicBezTo>
                    <a:cubicBezTo>
                      <a:pt x="12409" y="14511"/>
                      <a:pt x="12442" y="13477"/>
                      <a:pt x="12342" y="12443"/>
                    </a:cubicBezTo>
                    <a:cubicBezTo>
                      <a:pt x="12142" y="11442"/>
                      <a:pt x="11775" y="10441"/>
                      <a:pt x="11175" y="9641"/>
                    </a:cubicBezTo>
                    <a:cubicBezTo>
                      <a:pt x="10241" y="8573"/>
                      <a:pt x="8873" y="7806"/>
                      <a:pt x="8406" y="6472"/>
                    </a:cubicBezTo>
                    <a:cubicBezTo>
                      <a:pt x="8139" y="5738"/>
                      <a:pt x="8239" y="4937"/>
                      <a:pt x="8273" y="4137"/>
                    </a:cubicBezTo>
                    <a:cubicBezTo>
                      <a:pt x="8339" y="2736"/>
                      <a:pt x="8106" y="1335"/>
                      <a:pt x="7706" y="1"/>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40"/>
              <p:cNvSpPr/>
              <p:nvPr/>
            </p:nvSpPr>
            <p:spPr>
              <a:xfrm>
                <a:off x="5947713" y="2456559"/>
                <a:ext cx="991792" cy="1381547"/>
              </a:xfrm>
              <a:custGeom>
                <a:rect b="b" l="l" r="r" t="t"/>
                <a:pathLst>
                  <a:path extrusionOk="0" h="18216" w="13077">
                    <a:moveTo>
                      <a:pt x="6163" y="1"/>
                    </a:moveTo>
                    <a:cubicBezTo>
                      <a:pt x="5896" y="1"/>
                      <a:pt x="4169" y="3975"/>
                      <a:pt x="4070" y="4172"/>
                    </a:cubicBezTo>
                    <a:cubicBezTo>
                      <a:pt x="3236" y="6374"/>
                      <a:pt x="4271" y="9576"/>
                      <a:pt x="2736" y="11511"/>
                    </a:cubicBezTo>
                    <a:cubicBezTo>
                      <a:pt x="2069" y="12345"/>
                      <a:pt x="1168" y="13079"/>
                      <a:pt x="701" y="14146"/>
                    </a:cubicBezTo>
                    <a:cubicBezTo>
                      <a:pt x="101" y="15447"/>
                      <a:pt x="1" y="16981"/>
                      <a:pt x="701" y="18216"/>
                    </a:cubicBezTo>
                    <a:lnTo>
                      <a:pt x="2703" y="18216"/>
                    </a:lnTo>
                    <a:cubicBezTo>
                      <a:pt x="2669" y="17549"/>
                      <a:pt x="2569" y="16047"/>
                      <a:pt x="2936" y="15380"/>
                    </a:cubicBezTo>
                    <a:cubicBezTo>
                      <a:pt x="2936" y="15380"/>
                      <a:pt x="3103" y="17348"/>
                      <a:pt x="3403" y="18216"/>
                    </a:cubicBezTo>
                    <a:lnTo>
                      <a:pt x="12210" y="18216"/>
                    </a:lnTo>
                    <a:lnTo>
                      <a:pt x="13077" y="5974"/>
                    </a:lnTo>
                    <a:cubicBezTo>
                      <a:pt x="13077" y="5974"/>
                      <a:pt x="6111" y="2"/>
                      <a:pt x="6171" y="2"/>
                    </a:cubicBezTo>
                    <a:lnTo>
                      <a:pt x="6171" y="2"/>
                    </a:lnTo>
                    <a:cubicBezTo>
                      <a:pt x="6171" y="2"/>
                      <a:pt x="6172" y="3"/>
                      <a:pt x="6172" y="3"/>
                    </a:cubicBezTo>
                    <a:cubicBezTo>
                      <a:pt x="6169" y="1"/>
                      <a:pt x="6166" y="1"/>
                      <a:pt x="6163" y="1"/>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40"/>
              <p:cNvSpPr/>
              <p:nvPr/>
            </p:nvSpPr>
            <p:spPr>
              <a:xfrm>
                <a:off x="6666241" y="3433253"/>
                <a:ext cx="574355" cy="533021"/>
              </a:xfrm>
              <a:custGeom>
                <a:rect b="b" l="l" r="r" t="t"/>
                <a:pathLst>
                  <a:path extrusionOk="0" h="7028" w="7573">
                    <a:moveTo>
                      <a:pt x="6338" y="0"/>
                    </a:moveTo>
                    <a:lnTo>
                      <a:pt x="934" y="167"/>
                    </a:lnTo>
                    <a:lnTo>
                      <a:pt x="934" y="234"/>
                    </a:lnTo>
                    <a:cubicBezTo>
                      <a:pt x="934" y="301"/>
                      <a:pt x="901" y="634"/>
                      <a:pt x="868" y="1135"/>
                    </a:cubicBezTo>
                    <a:cubicBezTo>
                      <a:pt x="734" y="2169"/>
                      <a:pt x="601" y="3670"/>
                      <a:pt x="0" y="5138"/>
                    </a:cubicBezTo>
                    <a:cubicBezTo>
                      <a:pt x="0" y="5138"/>
                      <a:pt x="778" y="7027"/>
                      <a:pt x="3299" y="7027"/>
                    </a:cubicBezTo>
                    <a:cubicBezTo>
                      <a:pt x="3539" y="7027"/>
                      <a:pt x="3796" y="7010"/>
                      <a:pt x="4070" y="6972"/>
                    </a:cubicBezTo>
                    <a:cubicBezTo>
                      <a:pt x="7239" y="6605"/>
                      <a:pt x="7572" y="4904"/>
                      <a:pt x="7572" y="4904"/>
                    </a:cubicBezTo>
                    <a:lnTo>
                      <a:pt x="6772" y="801"/>
                    </a:lnTo>
                    <a:lnTo>
                      <a:pt x="6605" y="0"/>
                    </a:ln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40"/>
              <p:cNvSpPr/>
              <p:nvPr/>
            </p:nvSpPr>
            <p:spPr>
              <a:xfrm>
                <a:off x="6237354" y="2874600"/>
                <a:ext cx="264539" cy="323165"/>
              </a:xfrm>
              <a:custGeom>
                <a:rect b="b" l="l" r="r" t="t"/>
                <a:pathLst>
                  <a:path extrusionOk="0" h="4261" w="3488">
                    <a:moveTo>
                      <a:pt x="1746" y="0"/>
                    </a:moveTo>
                    <a:cubicBezTo>
                      <a:pt x="1435" y="0"/>
                      <a:pt x="1093" y="163"/>
                      <a:pt x="752" y="628"/>
                    </a:cubicBezTo>
                    <a:cubicBezTo>
                      <a:pt x="0" y="1740"/>
                      <a:pt x="982" y="4261"/>
                      <a:pt x="2843" y="4261"/>
                    </a:cubicBezTo>
                    <a:cubicBezTo>
                      <a:pt x="3048" y="4261"/>
                      <a:pt x="3263" y="4230"/>
                      <a:pt x="3487" y="4164"/>
                    </a:cubicBezTo>
                    <a:lnTo>
                      <a:pt x="3187" y="2263"/>
                    </a:lnTo>
                    <a:lnTo>
                      <a:pt x="2920" y="695"/>
                    </a:lnTo>
                    <a:lnTo>
                      <a:pt x="2653" y="428"/>
                    </a:lnTo>
                    <a:cubicBezTo>
                      <a:pt x="2421" y="214"/>
                      <a:pt x="2104" y="0"/>
                      <a:pt x="1746"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40"/>
              <p:cNvSpPr/>
              <p:nvPr/>
            </p:nvSpPr>
            <p:spPr>
              <a:xfrm>
                <a:off x="7303770" y="2867775"/>
                <a:ext cx="275839" cy="317628"/>
              </a:xfrm>
              <a:custGeom>
                <a:rect b="b" l="l" r="r" t="t"/>
                <a:pathLst>
                  <a:path extrusionOk="0" h="4188" w="3637">
                    <a:moveTo>
                      <a:pt x="1881" y="0"/>
                    </a:moveTo>
                    <a:cubicBezTo>
                      <a:pt x="1701" y="0"/>
                      <a:pt x="1524" y="42"/>
                      <a:pt x="1335" y="85"/>
                    </a:cubicBezTo>
                    <a:cubicBezTo>
                      <a:pt x="801" y="285"/>
                      <a:pt x="334" y="718"/>
                      <a:pt x="334" y="718"/>
                    </a:cubicBezTo>
                    <a:lnTo>
                      <a:pt x="267" y="1419"/>
                    </a:lnTo>
                    <a:lnTo>
                      <a:pt x="0" y="4054"/>
                    </a:lnTo>
                    <a:cubicBezTo>
                      <a:pt x="200" y="4121"/>
                      <a:pt x="467" y="4187"/>
                      <a:pt x="667" y="4187"/>
                    </a:cubicBezTo>
                    <a:cubicBezTo>
                      <a:pt x="801" y="4187"/>
                      <a:pt x="868" y="4187"/>
                      <a:pt x="1034" y="4121"/>
                    </a:cubicBezTo>
                    <a:cubicBezTo>
                      <a:pt x="2669" y="3787"/>
                      <a:pt x="3636" y="1619"/>
                      <a:pt x="2936" y="585"/>
                    </a:cubicBezTo>
                    <a:cubicBezTo>
                      <a:pt x="2702" y="285"/>
                      <a:pt x="2469" y="118"/>
                      <a:pt x="2202" y="51"/>
                    </a:cubicBezTo>
                    <a:cubicBezTo>
                      <a:pt x="2092" y="14"/>
                      <a:pt x="1986" y="0"/>
                      <a:pt x="1881"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40"/>
              <p:cNvSpPr/>
              <p:nvPr/>
            </p:nvSpPr>
            <p:spPr>
              <a:xfrm>
                <a:off x="6418314" y="2299869"/>
                <a:ext cx="989214" cy="1234640"/>
              </a:xfrm>
              <a:custGeom>
                <a:rect b="b" l="l" r="r" t="t"/>
                <a:pathLst>
                  <a:path extrusionOk="0" h="16279" w="13043">
                    <a:moveTo>
                      <a:pt x="6538" y="0"/>
                    </a:moveTo>
                    <a:cubicBezTo>
                      <a:pt x="6071" y="0"/>
                      <a:pt x="5604" y="34"/>
                      <a:pt x="5104" y="167"/>
                    </a:cubicBezTo>
                    <a:cubicBezTo>
                      <a:pt x="4637" y="234"/>
                      <a:pt x="4203" y="401"/>
                      <a:pt x="3803" y="601"/>
                    </a:cubicBezTo>
                    <a:cubicBezTo>
                      <a:pt x="1034" y="2035"/>
                      <a:pt x="0" y="5104"/>
                      <a:pt x="134" y="8073"/>
                    </a:cubicBezTo>
                    <a:cubicBezTo>
                      <a:pt x="167" y="8773"/>
                      <a:pt x="234" y="9507"/>
                      <a:pt x="401" y="10174"/>
                    </a:cubicBezTo>
                    <a:cubicBezTo>
                      <a:pt x="501" y="10575"/>
                      <a:pt x="634" y="10942"/>
                      <a:pt x="734" y="11342"/>
                    </a:cubicBezTo>
                    <a:cubicBezTo>
                      <a:pt x="801" y="11442"/>
                      <a:pt x="868" y="11609"/>
                      <a:pt x="901" y="11742"/>
                    </a:cubicBezTo>
                    <a:lnTo>
                      <a:pt x="901" y="11776"/>
                    </a:lnTo>
                    <a:cubicBezTo>
                      <a:pt x="1134" y="12343"/>
                      <a:pt x="1401" y="12876"/>
                      <a:pt x="1735" y="13377"/>
                    </a:cubicBezTo>
                    <a:cubicBezTo>
                      <a:pt x="2002" y="13744"/>
                      <a:pt x="2235" y="14077"/>
                      <a:pt x="2535" y="14377"/>
                    </a:cubicBezTo>
                    <a:cubicBezTo>
                      <a:pt x="3203" y="15045"/>
                      <a:pt x="4003" y="15578"/>
                      <a:pt x="4870" y="15912"/>
                    </a:cubicBezTo>
                    <a:cubicBezTo>
                      <a:pt x="5471" y="16112"/>
                      <a:pt x="6071" y="16245"/>
                      <a:pt x="6738" y="16279"/>
                    </a:cubicBezTo>
                    <a:lnTo>
                      <a:pt x="7339" y="16279"/>
                    </a:lnTo>
                    <a:cubicBezTo>
                      <a:pt x="8973" y="16212"/>
                      <a:pt x="10174" y="15378"/>
                      <a:pt x="11041" y="14244"/>
                    </a:cubicBezTo>
                    <a:cubicBezTo>
                      <a:pt x="11475" y="13710"/>
                      <a:pt x="11809" y="13110"/>
                      <a:pt x="12042" y="12509"/>
                    </a:cubicBezTo>
                    <a:cubicBezTo>
                      <a:pt x="12176" y="12209"/>
                      <a:pt x="12309" y="11876"/>
                      <a:pt x="12376" y="11575"/>
                    </a:cubicBezTo>
                    <a:cubicBezTo>
                      <a:pt x="12509" y="11175"/>
                      <a:pt x="12643" y="10708"/>
                      <a:pt x="12709" y="10274"/>
                    </a:cubicBezTo>
                    <a:cubicBezTo>
                      <a:pt x="12743" y="10174"/>
                      <a:pt x="12809" y="10074"/>
                      <a:pt x="12809" y="9941"/>
                    </a:cubicBezTo>
                    <a:cubicBezTo>
                      <a:pt x="12809" y="9841"/>
                      <a:pt x="12843" y="9741"/>
                      <a:pt x="12843" y="9607"/>
                    </a:cubicBezTo>
                    <a:cubicBezTo>
                      <a:pt x="12843" y="9507"/>
                      <a:pt x="12876" y="9407"/>
                      <a:pt x="12876" y="9274"/>
                    </a:cubicBezTo>
                    <a:cubicBezTo>
                      <a:pt x="12976" y="8807"/>
                      <a:pt x="13010" y="8373"/>
                      <a:pt x="13010" y="7906"/>
                    </a:cubicBezTo>
                    <a:lnTo>
                      <a:pt x="13010" y="7539"/>
                    </a:lnTo>
                    <a:cubicBezTo>
                      <a:pt x="13043" y="5271"/>
                      <a:pt x="12476" y="3003"/>
                      <a:pt x="10675" y="1502"/>
                    </a:cubicBezTo>
                    <a:cubicBezTo>
                      <a:pt x="9540" y="534"/>
                      <a:pt x="8039" y="0"/>
                      <a:pt x="6538"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40"/>
              <p:cNvSpPr/>
              <p:nvPr/>
            </p:nvSpPr>
            <p:spPr>
              <a:xfrm>
                <a:off x="6998925" y="2698967"/>
                <a:ext cx="202424" cy="120969"/>
              </a:xfrm>
              <a:custGeom>
                <a:rect b="b" l="l" r="r" t="t"/>
                <a:pathLst>
                  <a:path extrusionOk="0" h="1595" w="2669">
                    <a:moveTo>
                      <a:pt x="832" y="0"/>
                    </a:moveTo>
                    <a:cubicBezTo>
                      <a:pt x="565" y="0"/>
                      <a:pt x="317" y="103"/>
                      <a:pt x="134" y="361"/>
                    </a:cubicBezTo>
                    <a:cubicBezTo>
                      <a:pt x="0" y="527"/>
                      <a:pt x="0" y="761"/>
                      <a:pt x="167" y="894"/>
                    </a:cubicBezTo>
                    <a:cubicBezTo>
                      <a:pt x="300" y="961"/>
                      <a:pt x="467" y="1028"/>
                      <a:pt x="634" y="1028"/>
                    </a:cubicBezTo>
                    <a:cubicBezTo>
                      <a:pt x="1168" y="1095"/>
                      <a:pt x="1635" y="1228"/>
                      <a:pt x="2102" y="1461"/>
                    </a:cubicBezTo>
                    <a:cubicBezTo>
                      <a:pt x="2168" y="1528"/>
                      <a:pt x="2268" y="1595"/>
                      <a:pt x="2335" y="1595"/>
                    </a:cubicBezTo>
                    <a:cubicBezTo>
                      <a:pt x="2435" y="1595"/>
                      <a:pt x="2569" y="1595"/>
                      <a:pt x="2602" y="1528"/>
                    </a:cubicBezTo>
                    <a:cubicBezTo>
                      <a:pt x="2669" y="1395"/>
                      <a:pt x="2635" y="1261"/>
                      <a:pt x="2602" y="1195"/>
                    </a:cubicBezTo>
                    <a:cubicBezTo>
                      <a:pt x="2385" y="711"/>
                      <a:pt x="1537" y="0"/>
                      <a:pt x="832" y="0"/>
                    </a:cubicBezTo>
                    <a:close/>
                  </a:path>
                </a:pathLst>
              </a:custGeom>
              <a:solidFill>
                <a:srgbClr val="EF737E"/>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40"/>
              <p:cNvSpPr/>
              <p:nvPr/>
            </p:nvSpPr>
            <p:spPr>
              <a:xfrm>
                <a:off x="6291809" y="2159637"/>
                <a:ext cx="1216969" cy="879015"/>
              </a:xfrm>
              <a:custGeom>
                <a:rect b="b" l="l" r="r" t="t"/>
                <a:pathLst>
                  <a:path extrusionOk="0" h="11590" w="16046">
                    <a:moveTo>
                      <a:pt x="8277" y="1"/>
                    </a:moveTo>
                    <a:cubicBezTo>
                      <a:pt x="7543" y="1"/>
                      <a:pt x="6767" y="172"/>
                      <a:pt x="6138" y="515"/>
                    </a:cubicBezTo>
                    <a:cubicBezTo>
                      <a:pt x="5805" y="682"/>
                      <a:pt x="5504" y="882"/>
                      <a:pt x="5204" y="1116"/>
                    </a:cubicBezTo>
                    <a:cubicBezTo>
                      <a:pt x="5071" y="1216"/>
                      <a:pt x="4537" y="1849"/>
                      <a:pt x="4470" y="2083"/>
                    </a:cubicBezTo>
                    <a:cubicBezTo>
                      <a:pt x="4394" y="2075"/>
                      <a:pt x="4318" y="2072"/>
                      <a:pt x="4242" y="2072"/>
                    </a:cubicBezTo>
                    <a:cubicBezTo>
                      <a:pt x="3659" y="2072"/>
                      <a:pt x="3112" y="2292"/>
                      <a:pt x="2669" y="2617"/>
                    </a:cubicBezTo>
                    <a:cubicBezTo>
                      <a:pt x="2069" y="3050"/>
                      <a:pt x="1568" y="3617"/>
                      <a:pt x="1368" y="4285"/>
                    </a:cubicBezTo>
                    <a:cubicBezTo>
                      <a:pt x="1168" y="4885"/>
                      <a:pt x="1068" y="5552"/>
                      <a:pt x="901" y="6119"/>
                    </a:cubicBezTo>
                    <a:cubicBezTo>
                      <a:pt x="734" y="6686"/>
                      <a:pt x="301" y="7187"/>
                      <a:pt x="167" y="7720"/>
                    </a:cubicBezTo>
                    <a:cubicBezTo>
                      <a:pt x="0" y="8254"/>
                      <a:pt x="301" y="9021"/>
                      <a:pt x="801" y="9288"/>
                    </a:cubicBezTo>
                    <a:cubicBezTo>
                      <a:pt x="1001" y="9422"/>
                      <a:pt x="1235" y="9455"/>
                      <a:pt x="1468" y="9555"/>
                    </a:cubicBezTo>
                    <a:cubicBezTo>
                      <a:pt x="1568" y="9622"/>
                      <a:pt x="1902" y="9788"/>
                      <a:pt x="2069" y="9955"/>
                    </a:cubicBezTo>
                    <a:cubicBezTo>
                      <a:pt x="2135" y="10022"/>
                      <a:pt x="2135" y="10022"/>
                      <a:pt x="2169" y="10022"/>
                    </a:cubicBezTo>
                    <a:cubicBezTo>
                      <a:pt x="2169" y="10089"/>
                      <a:pt x="2169" y="10122"/>
                      <a:pt x="2202" y="10222"/>
                    </a:cubicBezTo>
                    <a:cubicBezTo>
                      <a:pt x="2302" y="10556"/>
                      <a:pt x="2369" y="10856"/>
                      <a:pt x="2402" y="11189"/>
                    </a:cubicBezTo>
                    <a:cubicBezTo>
                      <a:pt x="2469" y="11256"/>
                      <a:pt x="2469" y="11356"/>
                      <a:pt x="2502" y="11423"/>
                    </a:cubicBezTo>
                    <a:cubicBezTo>
                      <a:pt x="2536" y="11523"/>
                      <a:pt x="2636" y="11556"/>
                      <a:pt x="2702" y="11590"/>
                    </a:cubicBezTo>
                    <a:cubicBezTo>
                      <a:pt x="2836" y="11590"/>
                      <a:pt x="2969" y="11523"/>
                      <a:pt x="3003" y="11390"/>
                    </a:cubicBezTo>
                    <a:cubicBezTo>
                      <a:pt x="3303" y="11023"/>
                      <a:pt x="3369" y="10522"/>
                      <a:pt x="3403" y="10022"/>
                    </a:cubicBezTo>
                    <a:cubicBezTo>
                      <a:pt x="3470" y="9555"/>
                      <a:pt x="3470" y="9055"/>
                      <a:pt x="3570" y="8588"/>
                    </a:cubicBezTo>
                    <a:cubicBezTo>
                      <a:pt x="3636" y="8421"/>
                      <a:pt x="3670" y="8254"/>
                      <a:pt x="3670" y="8087"/>
                    </a:cubicBezTo>
                    <a:cubicBezTo>
                      <a:pt x="3970" y="7854"/>
                      <a:pt x="4237" y="7587"/>
                      <a:pt x="4537" y="7287"/>
                    </a:cubicBezTo>
                    <a:cubicBezTo>
                      <a:pt x="5171" y="6620"/>
                      <a:pt x="5571" y="5752"/>
                      <a:pt x="5671" y="4852"/>
                    </a:cubicBezTo>
                    <a:lnTo>
                      <a:pt x="5671" y="4418"/>
                    </a:lnTo>
                    <a:cubicBezTo>
                      <a:pt x="6205" y="5185"/>
                      <a:pt x="6972" y="5786"/>
                      <a:pt x="7873" y="6019"/>
                    </a:cubicBezTo>
                    <a:cubicBezTo>
                      <a:pt x="8206" y="6086"/>
                      <a:pt x="8540" y="6086"/>
                      <a:pt x="8840" y="6286"/>
                    </a:cubicBezTo>
                    <a:cubicBezTo>
                      <a:pt x="9240" y="6586"/>
                      <a:pt x="9340" y="7120"/>
                      <a:pt x="9541" y="7554"/>
                    </a:cubicBezTo>
                    <a:cubicBezTo>
                      <a:pt x="9841" y="8254"/>
                      <a:pt x="10475" y="8788"/>
                      <a:pt x="11175" y="9055"/>
                    </a:cubicBezTo>
                    <a:cubicBezTo>
                      <a:pt x="11842" y="9288"/>
                      <a:pt x="12576" y="9255"/>
                      <a:pt x="13310" y="9355"/>
                    </a:cubicBezTo>
                    <a:cubicBezTo>
                      <a:pt x="13343" y="9889"/>
                      <a:pt x="13543" y="10456"/>
                      <a:pt x="13643" y="10923"/>
                    </a:cubicBezTo>
                    <a:cubicBezTo>
                      <a:pt x="13677" y="11089"/>
                      <a:pt x="13744" y="11256"/>
                      <a:pt x="13877" y="11256"/>
                    </a:cubicBezTo>
                    <a:cubicBezTo>
                      <a:pt x="14010" y="11256"/>
                      <a:pt x="14077" y="11123"/>
                      <a:pt x="14144" y="11056"/>
                    </a:cubicBezTo>
                    <a:cubicBezTo>
                      <a:pt x="14377" y="10556"/>
                      <a:pt x="14577" y="10055"/>
                      <a:pt x="14744" y="9555"/>
                    </a:cubicBezTo>
                    <a:cubicBezTo>
                      <a:pt x="14811" y="9455"/>
                      <a:pt x="14811" y="9422"/>
                      <a:pt x="14844" y="9355"/>
                    </a:cubicBezTo>
                    <a:cubicBezTo>
                      <a:pt x="15511" y="8754"/>
                      <a:pt x="16045" y="7887"/>
                      <a:pt x="16045" y="6920"/>
                    </a:cubicBezTo>
                    <a:cubicBezTo>
                      <a:pt x="16045" y="5886"/>
                      <a:pt x="15445" y="4952"/>
                      <a:pt x="14778" y="4218"/>
                    </a:cubicBezTo>
                    <a:cubicBezTo>
                      <a:pt x="14077" y="3451"/>
                      <a:pt x="13577" y="2417"/>
                      <a:pt x="12843" y="1749"/>
                    </a:cubicBezTo>
                    <a:cubicBezTo>
                      <a:pt x="11709" y="782"/>
                      <a:pt x="10141" y="82"/>
                      <a:pt x="8640" y="15"/>
                    </a:cubicBezTo>
                    <a:cubicBezTo>
                      <a:pt x="8521" y="5"/>
                      <a:pt x="8400" y="1"/>
                      <a:pt x="8277" y="1"/>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40"/>
              <p:cNvSpPr/>
              <p:nvPr/>
            </p:nvSpPr>
            <p:spPr>
              <a:xfrm>
                <a:off x="7798557" y="2160453"/>
                <a:ext cx="227831" cy="1606496"/>
              </a:xfrm>
              <a:custGeom>
                <a:rect b="b" l="l" r="r" t="t"/>
                <a:pathLst>
                  <a:path extrusionOk="0" fill="none" h="21182" w="3004">
                    <a:moveTo>
                      <a:pt x="3003" y="0"/>
                    </a:moveTo>
                    <a:lnTo>
                      <a:pt x="1" y="21182"/>
                    </a:lnTo>
                  </a:path>
                </a:pathLst>
              </a:custGeom>
              <a:noFill/>
              <a:ln cap="flat" cmpd="sng" w="28575">
                <a:solidFill>
                  <a:schemeClr val="accen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40"/>
              <p:cNvSpPr/>
              <p:nvPr/>
            </p:nvSpPr>
            <p:spPr>
              <a:xfrm>
                <a:off x="7505124" y="1754318"/>
                <a:ext cx="1108135" cy="1083258"/>
              </a:xfrm>
              <a:custGeom>
                <a:rect b="b" l="l" r="r" t="t"/>
                <a:pathLst>
                  <a:path extrusionOk="0" h="14283" w="14611">
                    <a:moveTo>
                      <a:pt x="7063" y="0"/>
                    </a:moveTo>
                    <a:cubicBezTo>
                      <a:pt x="3536" y="0"/>
                      <a:pt x="467" y="2674"/>
                      <a:pt x="34" y="6322"/>
                    </a:cubicBezTo>
                    <a:cubicBezTo>
                      <a:pt x="0" y="6656"/>
                      <a:pt x="0" y="7023"/>
                      <a:pt x="0" y="7356"/>
                    </a:cubicBezTo>
                    <a:cubicBezTo>
                      <a:pt x="34" y="9325"/>
                      <a:pt x="868" y="11092"/>
                      <a:pt x="2235" y="12360"/>
                    </a:cubicBezTo>
                    <a:cubicBezTo>
                      <a:pt x="3303" y="13361"/>
                      <a:pt x="4704" y="14061"/>
                      <a:pt x="6238" y="14228"/>
                    </a:cubicBezTo>
                    <a:cubicBezTo>
                      <a:pt x="6530" y="14265"/>
                      <a:pt x="6820" y="14282"/>
                      <a:pt x="7106" y="14282"/>
                    </a:cubicBezTo>
                    <a:cubicBezTo>
                      <a:pt x="8391" y="14282"/>
                      <a:pt x="9611" y="13927"/>
                      <a:pt x="10675" y="13327"/>
                    </a:cubicBezTo>
                    <a:cubicBezTo>
                      <a:pt x="12343" y="12293"/>
                      <a:pt x="13610" y="10692"/>
                      <a:pt x="14010" y="8691"/>
                    </a:cubicBezTo>
                    <a:cubicBezTo>
                      <a:pt x="14044" y="8424"/>
                      <a:pt x="14077" y="8224"/>
                      <a:pt x="14144" y="7990"/>
                    </a:cubicBezTo>
                    <a:cubicBezTo>
                      <a:pt x="14611" y="4054"/>
                      <a:pt x="11809" y="518"/>
                      <a:pt x="7906" y="51"/>
                    </a:cubicBezTo>
                    <a:cubicBezTo>
                      <a:pt x="7623" y="17"/>
                      <a:pt x="7342" y="0"/>
                      <a:pt x="7063" y="0"/>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40"/>
              <p:cNvSpPr/>
              <p:nvPr/>
            </p:nvSpPr>
            <p:spPr>
              <a:xfrm>
                <a:off x="7722715" y="2274064"/>
                <a:ext cx="199921" cy="110427"/>
              </a:xfrm>
              <a:custGeom>
                <a:rect b="b" l="l" r="r" t="t"/>
                <a:pathLst>
                  <a:path extrusionOk="0" h="1456" w="2636">
                    <a:moveTo>
                      <a:pt x="957" y="1"/>
                    </a:moveTo>
                    <a:cubicBezTo>
                      <a:pt x="737" y="1"/>
                      <a:pt x="523" y="42"/>
                      <a:pt x="334" y="137"/>
                    </a:cubicBezTo>
                    <a:cubicBezTo>
                      <a:pt x="167" y="203"/>
                      <a:pt x="0" y="403"/>
                      <a:pt x="0" y="570"/>
                    </a:cubicBezTo>
                    <a:cubicBezTo>
                      <a:pt x="0" y="804"/>
                      <a:pt x="134" y="970"/>
                      <a:pt x="300" y="1037"/>
                    </a:cubicBezTo>
                    <a:cubicBezTo>
                      <a:pt x="467" y="1137"/>
                      <a:pt x="667" y="1171"/>
                      <a:pt x="834" y="1204"/>
                    </a:cubicBezTo>
                    <a:cubicBezTo>
                      <a:pt x="1201" y="1304"/>
                      <a:pt x="1568" y="1337"/>
                      <a:pt x="1935" y="1404"/>
                    </a:cubicBezTo>
                    <a:cubicBezTo>
                      <a:pt x="2022" y="1433"/>
                      <a:pt x="2128" y="1456"/>
                      <a:pt x="2230" y="1456"/>
                    </a:cubicBezTo>
                    <a:cubicBezTo>
                      <a:pt x="2364" y="1456"/>
                      <a:pt x="2493" y="1417"/>
                      <a:pt x="2569" y="1304"/>
                    </a:cubicBezTo>
                    <a:cubicBezTo>
                      <a:pt x="2635" y="1204"/>
                      <a:pt x="2635" y="1037"/>
                      <a:pt x="2602" y="904"/>
                    </a:cubicBezTo>
                    <a:cubicBezTo>
                      <a:pt x="2569" y="804"/>
                      <a:pt x="2469" y="704"/>
                      <a:pt x="2402" y="570"/>
                    </a:cubicBezTo>
                    <a:cubicBezTo>
                      <a:pt x="2092" y="260"/>
                      <a:pt x="1508" y="1"/>
                      <a:pt x="957" y="1"/>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40"/>
              <p:cNvSpPr/>
              <p:nvPr/>
            </p:nvSpPr>
            <p:spPr>
              <a:xfrm>
                <a:off x="8124906" y="2346570"/>
                <a:ext cx="212587" cy="96623"/>
              </a:xfrm>
              <a:custGeom>
                <a:rect b="b" l="l" r="r" t="t"/>
                <a:pathLst>
                  <a:path extrusionOk="0" h="1274" w="2803">
                    <a:moveTo>
                      <a:pt x="1418" y="1"/>
                    </a:moveTo>
                    <a:cubicBezTo>
                      <a:pt x="1044" y="1"/>
                      <a:pt x="666" y="91"/>
                      <a:pt x="368" y="248"/>
                    </a:cubicBezTo>
                    <a:cubicBezTo>
                      <a:pt x="268" y="348"/>
                      <a:pt x="168" y="381"/>
                      <a:pt x="101" y="515"/>
                    </a:cubicBezTo>
                    <a:cubicBezTo>
                      <a:pt x="1" y="615"/>
                      <a:pt x="1" y="748"/>
                      <a:pt x="34" y="882"/>
                    </a:cubicBezTo>
                    <a:cubicBezTo>
                      <a:pt x="134" y="1082"/>
                      <a:pt x="435" y="1182"/>
                      <a:pt x="635" y="1182"/>
                    </a:cubicBezTo>
                    <a:cubicBezTo>
                      <a:pt x="1002" y="1182"/>
                      <a:pt x="1335" y="1215"/>
                      <a:pt x="1702" y="1249"/>
                    </a:cubicBezTo>
                    <a:cubicBezTo>
                      <a:pt x="1819" y="1265"/>
                      <a:pt x="1927" y="1274"/>
                      <a:pt x="2027" y="1274"/>
                    </a:cubicBezTo>
                    <a:cubicBezTo>
                      <a:pt x="2128" y="1274"/>
                      <a:pt x="2219" y="1265"/>
                      <a:pt x="2303" y="1249"/>
                    </a:cubicBezTo>
                    <a:cubicBezTo>
                      <a:pt x="2469" y="1215"/>
                      <a:pt x="2670" y="1082"/>
                      <a:pt x="2703" y="915"/>
                    </a:cubicBezTo>
                    <a:cubicBezTo>
                      <a:pt x="2803" y="715"/>
                      <a:pt x="2703" y="515"/>
                      <a:pt x="2536" y="381"/>
                    </a:cubicBezTo>
                    <a:cubicBezTo>
                      <a:pt x="2253" y="116"/>
                      <a:pt x="1839" y="1"/>
                      <a:pt x="1418" y="1"/>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40"/>
              <p:cNvSpPr/>
              <p:nvPr/>
            </p:nvSpPr>
            <p:spPr>
              <a:xfrm>
                <a:off x="8172990" y="2207399"/>
                <a:ext cx="156918" cy="77511"/>
              </a:xfrm>
              <a:custGeom>
                <a:rect b="b" l="l" r="r" t="t"/>
                <a:pathLst>
                  <a:path extrusionOk="0" h="1022" w="2069">
                    <a:moveTo>
                      <a:pt x="1447" y="0"/>
                    </a:moveTo>
                    <a:cubicBezTo>
                      <a:pt x="1022" y="0"/>
                      <a:pt x="604" y="159"/>
                      <a:pt x="234" y="415"/>
                    </a:cubicBezTo>
                    <a:cubicBezTo>
                      <a:pt x="134" y="515"/>
                      <a:pt x="1" y="682"/>
                      <a:pt x="34" y="782"/>
                    </a:cubicBezTo>
                    <a:cubicBezTo>
                      <a:pt x="67" y="949"/>
                      <a:pt x="234" y="1016"/>
                      <a:pt x="401" y="1016"/>
                    </a:cubicBezTo>
                    <a:cubicBezTo>
                      <a:pt x="460" y="1020"/>
                      <a:pt x="520" y="1022"/>
                      <a:pt x="579" y="1022"/>
                    </a:cubicBezTo>
                    <a:cubicBezTo>
                      <a:pt x="986" y="1022"/>
                      <a:pt x="1386" y="923"/>
                      <a:pt x="1735" y="749"/>
                    </a:cubicBezTo>
                    <a:cubicBezTo>
                      <a:pt x="1835" y="682"/>
                      <a:pt x="1935" y="615"/>
                      <a:pt x="2002" y="549"/>
                    </a:cubicBezTo>
                    <a:cubicBezTo>
                      <a:pt x="2069" y="382"/>
                      <a:pt x="2036" y="115"/>
                      <a:pt x="1902" y="48"/>
                    </a:cubicBezTo>
                    <a:cubicBezTo>
                      <a:pt x="1835" y="15"/>
                      <a:pt x="1735" y="15"/>
                      <a:pt x="1669" y="15"/>
                    </a:cubicBezTo>
                    <a:cubicBezTo>
                      <a:pt x="1595" y="5"/>
                      <a:pt x="1521" y="0"/>
                      <a:pt x="1447" y="0"/>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40"/>
              <p:cNvSpPr/>
              <p:nvPr/>
            </p:nvSpPr>
            <p:spPr>
              <a:xfrm>
                <a:off x="7793552" y="2136563"/>
                <a:ext cx="154339" cy="100719"/>
              </a:xfrm>
              <a:custGeom>
                <a:rect b="b" l="l" r="r" t="t"/>
                <a:pathLst>
                  <a:path extrusionOk="0" h="1328" w="2035">
                    <a:moveTo>
                      <a:pt x="409" y="0"/>
                    </a:moveTo>
                    <a:cubicBezTo>
                      <a:pt x="382" y="0"/>
                      <a:pt x="356" y="4"/>
                      <a:pt x="334" y="15"/>
                    </a:cubicBezTo>
                    <a:cubicBezTo>
                      <a:pt x="134" y="48"/>
                      <a:pt x="0" y="315"/>
                      <a:pt x="67" y="482"/>
                    </a:cubicBezTo>
                    <a:cubicBezTo>
                      <a:pt x="134" y="549"/>
                      <a:pt x="200" y="649"/>
                      <a:pt x="300" y="715"/>
                    </a:cubicBezTo>
                    <a:cubicBezTo>
                      <a:pt x="634" y="1016"/>
                      <a:pt x="1068" y="1216"/>
                      <a:pt x="1535" y="1316"/>
                    </a:cubicBezTo>
                    <a:cubicBezTo>
                      <a:pt x="1574" y="1324"/>
                      <a:pt x="1613" y="1328"/>
                      <a:pt x="1652" y="1328"/>
                    </a:cubicBezTo>
                    <a:cubicBezTo>
                      <a:pt x="1776" y="1328"/>
                      <a:pt x="1892" y="1284"/>
                      <a:pt x="1968" y="1182"/>
                    </a:cubicBezTo>
                    <a:cubicBezTo>
                      <a:pt x="2035" y="1049"/>
                      <a:pt x="1968" y="882"/>
                      <a:pt x="1868" y="782"/>
                    </a:cubicBezTo>
                    <a:cubicBezTo>
                      <a:pt x="1535" y="382"/>
                      <a:pt x="1068" y="115"/>
                      <a:pt x="567" y="15"/>
                    </a:cubicBezTo>
                    <a:cubicBezTo>
                      <a:pt x="523" y="15"/>
                      <a:pt x="463" y="0"/>
                      <a:pt x="409" y="0"/>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40"/>
              <p:cNvSpPr/>
              <p:nvPr/>
            </p:nvSpPr>
            <p:spPr>
              <a:xfrm>
                <a:off x="7912396" y="2493096"/>
                <a:ext cx="220247" cy="88432"/>
              </a:xfrm>
              <a:custGeom>
                <a:rect b="b" l="l" r="r" t="t"/>
                <a:pathLst>
                  <a:path extrusionOk="0" h="1166" w="2904">
                    <a:moveTo>
                      <a:pt x="1335" y="1"/>
                    </a:moveTo>
                    <a:cubicBezTo>
                      <a:pt x="877" y="1"/>
                      <a:pt x="408" y="144"/>
                      <a:pt x="101" y="451"/>
                    </a:cubicBezTo>
                    <a:cubicBezTo>
                      <a:pt x="1" y="518"/>
                      <a:pt x="1" y="618"/>
                      <a:pt x="101" y="651"/>
                    </a:cubicBezTo>
                    <a:cubicBezTo>
                      <a:pt x="119" y="706"/>
                      <a:pt x="158" y="731"/>
                      <a:pt x="200" y="731"/>
                    </a:cubicBezTo>
                    <a:cubicBezTo>
                      <a:pt x="234" y="731"/>
                      <a:pt x="271" y="714"/>
                      <a:pt x="301" y="684"/>
                    </a:cubicBezTo>
                    <a:cubicBezTo>
                      <a:pt x="582" y="531"/>
                      <a:pt x="903" y="417"/>
                      <a:pt x="1217" y="417"/>
                    </a:cubicBezTo>
                    <a:cubicBezTo>
                      <a:pt x="1313" y="417"/>
                      <a:pt x="1408" y="427"/>
                      <a:pt x="1502" y="451"/>
                    </a:cubicBezTo>
                    <a:cubicBezTo>
                      <a:pt x="1936" y="518"/>
                      <a:pt x="2303" y="784"/>
                      <a:pt x="2569" y="1118"/>
                    </a:cubicBezTo>
                    <a:cubicBezTo>
                      <a:pt x="2593" y="1142"/>
                      <a:pt x="2633" y="1165"/>
                      <a:pt x="2690" y="1165"/>
                    </a:cubicBezTo>
                    <a:cubicBezTo>
                      <a:pt x="2714" y="1165"/>
                      <a:pt x="2740" y="1161"/>
                      <a:pt x="2770" y="1151"/>
                    </a:cubicBezTo>
                    <a:cubicBezTo>
                      <a:pt x="2836" y="1118"/>
                      <a:pt x="2903" y="1018"/>
                      <a:pt x="2836" y="951"/>
                    </a:cubicBezTo>
                    <a:cubicBezTo>
                      <a:pt x="2603" y="484"/>
                      <a:pt x="2136" y="117"/>
                      <a:pt x="1602" y="17"/>
                    </a:cubicBezTo>
                    <a:cubicBezTo>
                      <a:pt x="1514" y="6"/>
                      <a:pt x="1425" y="1"/>
                      <a:pt x="1335" y="1"/>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40"/>
              <p:cNvSpPr/>
              <p:nvPr/>
            </p:nvSpPr>
            <p:spPr>
              <a:xfrm>
                <a:off x="7629050" y="3499121"/>
                <a:ext cx="384673" cy="732487"/>
              </a:xfrm>
              <a:custGeom>
                <a:rect b="b" l="l" r="r" t="t"/>
                <a:pathLst>
                  <a:path extrusionOk="0" h="9658" w="5072">
                    <a:moveTo>
                      <a:pt x="5071" y="8392"/>
                    </a:moveTo>
                    <a:lnTo>
                      <a:pt x="5071" y="8392"/>
                    </a:lnTo>
                    <a:cubicBezTo>
                      <a:pt x="5071" y="8392"/>
                      <a:pt x="5071" y="8392"/>
                      <a:pt x="5071" y="8392"/>
                    </a:cubicBezTo>
                    <a:close/>
                    <a:moveTo>
                      <a:pt x="2047" y="0"/>
                    </a:moveTo>
                    <a:cubicBezTo>
                      <a:pt x="1319" y="0"/>
                      <a:pt x="598" y="83"/>
                      <a:pt x="401" y="386"/>
                    </a:cubicBezTo>
                    <a:cubicBezTo>
                      <a:pt x="1" y="1020"/>
                      <a:pt x="668" y="1587"/>
                      <a:pt x="668" y="1587"/>
                    </a:cubicBezTo>
                    <a:cubicBezTo>
                      <a:pt x="668" y="1587"/>
                      <a:pt x="568" y="1721"/>
                      <a:pt x="468" y="2321"/>
                    </a:cubicBezTo>
                    <a:cubicBezTo>
                      <a:pt x="335" y="2922"/>
                      <a:pt x="1035" y="3422"/>
                      <a:pt x="1035" y="3422"/>
                    </a:cubicBezTo>
                    <a:cubicBezTo>
                      <a:pt x="1035" y="3422"/>
                      <a:pt x="902" y="3789"/>
                      <a:pt x="1002" y="4289"/>
                    </a:cubicBezTo>
                    <a:cubicBezTo>
                      <a:pt x="1061" y="4731"/>
                      <a:pt x="1639" y="4757"/>
                      <a:pt x="1774" y="4757"/>
                    </a:cubicBezTo>
                    <a:cubicBezTo>
                      <a:pt x="1792" y="4757"/>
                      <a:pt x="1802" y="4756"/>
                      <a:pt x="1802" y="4756"/>
                    </a:cubicBezTo>
                    <a:lnTo>
                      <a:pt x="1802" y="4756"/>
                    </a:lnTo>
                    <a:cubicBezTo>
                      <a:pt x="1802" y="4756"/>
                      <a:pt x="1402" y="6424"/>
                      <a:pt x="1469" y="7391"/>
                    </a:cubicBezTo>
                    <a:cubicBezTo>
                      <a:pt x="1502" y="8359"/>
                      <a:pt x="3170" y="9626"/>
                      <a:pt x="3170" y="9626"/>
                    </a:cubicBezTo>
                    <a:cubicBezTo>
                      <a:pt x="3242" y="9648"/>
                      <a:pt x="3315" y="9657"/>
                      <a:pt x="3388" y="9657"/>
                    </a:cubicBezTo>
                    <a:cubicBezTo>
                      <a:pt x="4215" y="9657"/>
                      <a:pt x="5051" y="8392"/>
                      <a:pt x="5071" y="8392"/>
                    </a:cubicBezTo>
                    <a:cubicBezTo>
                      <a:pt x="5071" y="8392"/>
                      <a:pt x="5071" y="8392"/>
                      <a:pt x="5071" y="8392"/>
                    </a:cubicBezTo>
                    <a:lnTo>
                      <a:pt x="5071" y="8392"/>
                    </a:lnTo>
                    <a:lnTo>
                      <a:pt x="4304" y="7125"/>
                    </a:lnTo>
                    <a:cubicBezTo>
                      <a:pt x="4304" y="7125"/>
                      <a:pt x="4671" y="2655"/>
                      <a:pt x="4638" y="1887"/>
                    </a:cubicBezTo>
                    <a:cubicBezTo>
                      <a:pt x="4571" y="1087"/>
                      <a:pt x="3804" y="120"/>
                      <a:pt x="3804" y="120"/>
                    </a:cubicBezTo>
                    <a:cubicBezTo>
                      <a:pt x="3804" y="120"/>
                      <a:pt x="2920" y="0"/>
                      <a:pt x="2047"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40"/>
              <p:cNvSpPr/>
              <p:nvPr/>
            </p:nvSpPr>
            <p:spPr>
              <a:xfrm>
                <a:off x="5576846" y="2297164"/>
                <a:ext cx="526347" cy="1535735"/>
              </a:xfrm>
              <a:custGeom>
                <a:rect b="b" l="l" r="r" t="t"/>
                <a:pathLst>
                  <a:path extrusionOk="0" fill="none" h="20249" w="6940">
                    <a:moveTo>
                      <a:pt x="1" y="1"/>
                    </a:moveTo>
                    <a:lnTo>
                      <a:pt x="6939" y="20248"/>
                    </a:lnTo>
                  </a:path>
                </a:pathLst>
              </a:custGeom>
              <a:noFill/>
              <a:ln cap="flat" cmpd="sng" w="28575">
                <a:solidFill>
                  <a:schemeClr val="accen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40"/>
              <p:cNvSpPr/>
              <p:nvPr/>
            </p:nvSpPr>
            <p:spPr>
              <a:xfrm>
                <a:off x="5040566" y="1872600"/>
                <a:ext cx="1171387" cy="1080225"/>
              </a:xfrm>
              <a:custGeom>
                <a:rect b="b" l="l" r="r" t="t"/>
                <a:pathLst>
                  <a:path extrusionOk="0" h="14243" w="15445">
                    <a:moveTo>
                      <a:pt x="8089" y="0"/>
                    </a:moveTo>
                    <a:cubicBezTo>
                      <a:pt x="7264" y="0"/>
                      <a:pt x="6424" y="148"/>
                      <a:pt x="5604" y="462"/>
                    </a:cubicBezTo>
                    <a:cubicBezTo>
                      <a:pt x="1868" y="1796"/>
                      <a:pt x="0" y="5899"/>
                      <a:pt x="1368" y="9568"/>
                    </a:cubicBezTo>
                    <a:cubicBezTo>
                      <a:pt x="1501" y="9902"/>
                      <a:pt x="1635" y="10235"/>
                      <a:pt x="1801" y="10535"/>
                    </a:cubicBezTo>
                    <a:cubicBezTo>
                      <a:pt x="2735" y="12237"/>
                      <a:pt x="4303" y="13471"/>
                      <a:pt x="6071" y="13971"/>
                    </a:cubicBezTo>
                    <a:cubicBezTo>
                      <a:pt x="6711" y="14150"/>
                      <a:pt x="7371" y="14242"/>
                      <a:pt x="8036" y="14242"/>
                    </a:cubicBezTo>
                    <a:cubicBezTo>
                      <a:pt x="8862" y="14242"/>
                      <a:pt x="9695" y="14100"/>
                      <a:pt x="10508" y="13804"/>
                    </a:cubicBezTo>
                    <a:cubicBezTo>
                      <a:pt x="12042" y="13237"/>
                      <a:pt x="13276" y="12203"/>
                      <a:pt x="14043" y="10969"/>
                    </a:cubicBezTo>
                    <a:cubicBezTo>
                      <a:pt x="15111" y="9335"/>
                      <a:pt x="15444" y="7300"/>
                      <a:pt x="14944" y="5332"/>
                    </a:cubicBezTo>
                    <a:cubicBezTo>
                      <a:pt x="14877" y="5132"/>
                      <a:pt x="14811" y="4865"/>
                      <a:pt x="14711" y="4665"/>
                    </a:cubicBezTo>
                    <a:cubicBezTo>
                      <a:pt x="13649" y="1789"/>
                      <a:pt x="10957" y="0"/>
                      <a:pt x="8089" y="0"/>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40"/>
              <p:cNvSpPr/>
              <p:nvPr/>
            </p:nvSpPr>
            <p:spPr>
              <a:xfrm>
                <a:off x="5371920" y="2490334"/>
                <a:ext cx="202499" cy="108000"/>
              </a:xfrm>
              <a:custGeom>
                <a:rect b="b" l="l" r="r" t="t"/>
                <a:pathLst>
                  <a:path extrusionOk="0" h="1424" w="2670">
                    <a:moveTo>
                      <a:pt x="1484" y="1"/>
                    </a:moveTo>
                    <a:cubicBezTo>
                      <a:pt x="999" y="1"/>
                      <a:pt x="475" y="194"/>
                      <a:pt x="168" y="589"/>
                    </a:cubicBezTo>
                    <a:cubicBezTo>
                      <a:pt x="34" y="756"/>
                      <a:pt x="1" y="989"/>
                      <a:pt x="101" y="1190"/>
                    </a:cubicBezTo>
                    <a:cubicBezTo>
                      <a:pt x="168" y="1356"/>
                      <a:pt x="401" y="1423"/>
                      <a:pt x="568" y="1423"/>
                    </a:cubicBezTo>
                    <a:cubicBezTo>
                      <a:pt x="768" y="1423"/>
                      <a:pt x="935" y="1390"/>
                      <a:pt x="1102" y="1356"/>
                    </a:cubicBezTo>
                    <a:cubicBezTo>
                      <a:pt x="1435" y="1256"/>
                      <a:pt x="1802" y="1156"/>
                      <a:pt x="2136" y="1056"/>
                    </a:cubicBezTo>
                    <a:cubicBezTo>
                      <a:pt x="2336" y="1023"/>
                      <a:pt x="2603" y="889"/>
                      <a:pt x="2636" y="689"/>
                    </a:cubicBezTo>
                    <a:cubicBezTo>
                      <a:pt x="2669" y="556"/>
                      <a:pt x="2603" y="422"/>
                      <a:pt x="2503" y="356"/>
                    </a:cubicBezTo>
                    <a:cubicBezTo>
                      <a:pt x="2436" y="256"/>
                      <a:pt x="2302" y="189"/>
                      <a:pt x="2169" y="155"/>
                    </a:cubicBezTo>
                    <a:cubicBezTo>
                      <a:pt x="1975" y="53"/>
                      <a:pt x="1735" y="1"/>
                      <a:pt x="1484" y="1"/>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40"/>
              <p:cNvSpPr/>
              <p:nvPr/>
            </p:nvSpPr>
            <p:spPr>
              <a:xfrm>
                <a:off x="5781771" y="2354501"/>
                <a:ext cx="189834" cy="131814"/>
              </a:xfrm>
              <a:custGeom>
                <a:rect b="b" l="l" r="r" t="t"/>
                <a:pathLst>
                  <a:path extrusionOk="0" h="1738" w="2503">
                    <a:moveTo>
                      <a:pt x="1682" y="0"/>
                    </a:moveTo>
                    <a:cubicBezTo>
                      <a:pt x="1026" y="0"/>
                      <a:pt x="384" y="442"/>
                      <a:pt x="101" y="979"/>
                    </a:cubicBezTo>
                    <a:cubicBezTo>
                      <a:pt x="67" y="1046"/>
                      <a:pt x="1" y="1179"/>
                      <a:pt x="1" y="1313"/>
                    </a:cubicBezTo>
                    <a:cubicBezTo>
                      <a:pt x="1" y="1446"/>
                      <a:pt x="34" y="1546"/>
                      <a:pt x="101" y="1646"/>
                    </a:cubicBezTo>
                    <a:cubicBezTo>
                      <a:pt x="168" y="1714"/>
                      <a:pt x="252" y="1738"/>
                      <a:pt x="341" y="1738"/>
                    </a:cubicBezTo>
                    <a:cubicBezTo>
                      <a:pt x="473" y="1738"/>
                      <a:pt x="615" y="1686"/>
                      <a:pt x="735" y="1646"/>
                    </a:cubicBezTo>
                    <a:cubicBezTo>
                      <a:pt x="1068" y="1479"/>
                      <a:pt x="1402" y="1346"/>
                      <a:pt x="1735" y="1213"/>
                    </a:cubicBezTo>
                    <a:cubicBezTo>
                      <a:pt x="1902" y="1179"/>
                      <a:pt x="2102" y="1113"/>
                      <a:pt x="2236" y="979"/>
                    </a:cubicBezTo>
                    <a:cubicBezTo>
                      <a:pt x="2369" y="846"/>
                      <a:pt x="2502" y="646"/>
                      <a:pt x="2436" y="479"/>
                    </a:cubicBezTo>
                    <a:cubicBezTo>
                      <a:pt x="2402" y="279"/>
                      <a:pt x="2236" y="112"/>
                      <a:pt x="2035" y="45"/>
                    </a:cubicBezTo>
                    <a:cubicBezTo>
                      <a:pt x="1919" y="15"/>
                      <a:pt x="1800" y="0"/>
                      <a:pt x="1682" y="0"/>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40"/>
              <p:cNvSpPr/>
              <p:nvPr/>
            </p:nvSpPr>
            <p:spPr>
              <a:xfrm>
                <a:off x="5736266" y="2232623"/>
                <a:ext cx="162000" cy="72126"/>
              </a:xfrm>
              <a:custGeom>
                <a:rect b="b" l="l" r="r" t="t"/>
                <a:pathLst>
                  <a:path extrusionOk="0" h="951" w="2136">
                    <a:moveTo>
                      <a:pt x="1502" y="0"/>
                    </a:moveTo>
                    <a:cubicBezTo>
                      <a:pt x="1075" y="0"/>
                      <a:pt x="631" y="125"/>
                      <a:pt x="300" y="318"/>
                    </a:cubicBezTo>
                    <a:cubicBezTo>
                      <a:pt x="167" y="418"/>
                      <a:pt x="0" y="518"/>
                      <a:pt x="34" y="651"/>
                    </a:cubicBezTo>
                    <a:cubicBezTo>
                      <a:pt x="100" y="818"/>
                      <a:pt x="234" y="852"/>
                      <a:pt x="367" y="918"/>
                    </a:cubicBezTo>
                    <a:cubicBezTo>
                      <a:pt x="515" y="939"/>
                      <a:pt x="666" y="950"/>
                      <a:pt x="818" y="950"/>
                    </a:cubicBezTo>
                    <a:cubicBezTo>
                      <a:pt x="1144" y="950"/>
                      <a:pt x="1472" y="899"/>
                      <a:pt x="1768" y="785"/>
                    </a:cubicBezTo>
                    <a:cubicBezTo>
                      <a:pt x="1835" y="751"/>
                      <a:pt x="1935" y="685"/>
                      <a:pt x="2002" y="618"/>
                    </a:cubicBezTo>
                    <a:cubicBezTo>
                      <a:pt x="2135" y="485"/>
                      <a:pt x="2102" y="251"/>
                      <a:pt x="1968" y="118"/>
                    </a:cubicBezTo>
                    <a:cubicBezTo>
                      <a:pt x="1902" y="84"/>
                      <a:pt x="1835" y="18"/>
                      <a:pt x="1768" y="18"/>
                    </a:cubicBezTo>
                    <a:cubicBezTo>
                      <a:pt x="1681" y="6"/>
                      <a:pt x="1592" y="0"/>
                      <a:pt x="1502" y="0"/>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40"/>
              <p:cNvSpPr/>
              <p:nvPr/>
            </p:nvSpPr>
            <p:spPr>
              <a:xfrm>
                <a:off x="5374499" y="2338650"/>
                <a:ext cx="144252" cy="112929"/>
              </a:xfrm>
              <a:custGeom>
                <a:rect b="b" l="l" r="r" t="t"/>
                <a:pathLst>
                  <a:path extrusionOk="0" h="1489" w="1902">
                    <a:moveTo>
                      <a:pt x="1579" y="1"/>
                    </a:moveTo>
                    <a:cubicBezTo>
                      <a:pt x="1523" y="1"/>
                      <a:pt x="1462" y="8"/>
                      <a:pt x="1401" y="21"/>
                    </a:cubicBezTo>
                    <a:cubicBezTo>
                      <a:pt x="901" y="154"/>
                      <a:pt x="434" y="421"/>
                      <a:pt x="134" y="855"/>
                    </a:cubicBezTo>
                    <a:cubicBezTo>
                      <a:pt x="100" y="921"/>
                      <a:pt x="67" y="988"/>
                      <a:pt x="0" y="1055"/>
                    </a:cubicBezTo>
                    <a:cubicBezTo>
                      <a:pt x="0" y="1255"/>
                      <a:pt x="200" y="1488"/>
                      <a:pt x="400" y="1488"/>
                    </a:cubicBezTo>
                    <a:cubicBezTo>
                      <a:pt x="534" y="1488"/>
                      <a:pt x="601" y="1422"/>
                      <a:pt x="701" y="1388"/>
                    </a:cubicBezTo>
                    <a:cubicBezTo>
                      <a:pt x="1101" y="1221"/>
                      <a:pt x="1468" y="888"/>
                      <a:pt x="1735" y="521"/>
                    </a:cubicBezTo>
                    <a:cubicBezTo>
                      <a:pt x="1801" y="388"/>
                      <a:pt x="1902" y="221"/>
                      <a:pt x="1801" y="87"/>
                    </a:cubicBezTo>
                    <a:cubicBezTo>
                      <a:pt x="1759" y="24"/>
                      <a:pt x="1677" y="1"/>
                      <a:pt x="1579" y="1"/>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40"/>
              <p:cNvSpPr/>
              <p:nvPr/>
            </p:nvSpPr>
            <p:spPr>
              <a:xfrm>
                <a:off x="5645179" y="2589687"/>
                <a:ext cx="210084" cy="100719"/>
              </a:xfrm>
              <a:custGeom>
                <a:rect b="b" l="l" r="r" t="t"/>
                <a:pathLst>
                  <a:path extrusionOk="0" h="1328" w="2770">
                    <a:moveTo>
                      <a:pt x="1661" y="0"/>
                    </a:moveTo>
                    <a:cubicBezTo>
                      <a:pt x="1494" y="0"/>
                      <a:pt x="1327" y="27"/>
                      <a:pt x="1168" y="80"/>
                    </a:cubicBezTo>
                    <a:cubicBezTo>
                      <a:pt x="668" y="246"/>
                      <a:pt x="201" y="613"/>
                      <a:pt x="34" y="1114"/>
                    </a:cubicBezTo>
                    <a:cubicBezTo>
                      <a:pt x="0" y="1214"/>
                      <a:pt x="34" y="1281"/>
                      <a:pt x="134" y="1281"/>
                    </a:cubicBezTo>
                    <a:cubicBezTo>
                      <a:pt x="164" y="1311"/>
                      <a:pt x="194" y="1327"/>
                      <a:pt x="224" y="1327"/>
                    </a:cubicBezTo>
                    <a:cubicBezTo>
                      <a:pt x="261" y="1327"/>
                      <a:pt x="297" y="1302"/>
                      <a:pt x="334" y="1247"/>
                    </a:cubicBezTo>
                    <a:cubicBezTo>
                      <a:pt x="534" y="880"/>
                      <a:pt x="868" y="580"/>
                      <a:pt x="1301" y="447"/>
                    </a:cubicBezTo>
                    <a:cubicBezTo>
                      <a:pt x="1430" y="415"/>
                      <a:pt x="1565" y="400"/>
                      <a:pt x="1701" y="400"/>
                    </a:cubicBezTo>
                    <a:cubicBezTo>
                      <a:pt x="1991" y="400"/>
                      <a:pt x="2286" y="467"/>
                      <a:pt x="2536" y="580"/>
                    </a:cubicBezTo>
                    <a:cubicBezTo>
                      <a:pt x="2565" y="590"/>
                      <a:pt x="2591" y="594"/>
                      <a:pt x="2615" y="594"/>
                    </a:cubicBezTo>
                    <a:cubicBezTo>
                      <a:pt x="2672" y="594"/>
                      <a:pt x="2712" y="570"/>
                      <a:pt x="2736" y="547"/>
                    </a:cubicBezTo>
                    <a:cubicBezTo>
                      <a:pt x="2769" y="513"/>
                      <a:pt x="2769" y="380"/>
                      <a:pt x="2702" y="347"/>
                    </a:cubicBezTo>
                    <a:cubicBezTo>
                      <a:pt x="2384" y="119"/>
                      <a:pt x="2020" y="0"/>
                      <a:pt x="1661" y="0"/>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40"/>
              <p:cNvSpPr/>
              <p:nvPr/>
            </p:nvSpPr>
            <p:spPr>
              <a:xfrm>
                <a:off x="5834949" y="3487067"/>
                <a:ext cx="442844" cy="756605"/>
              </a:xfrm>
              <a:custGeom>
                <a:rect b="b" l="l" r="r" t="t"/>
                <a:pathLst>
                  <a:path extrusionOk="0" h="9976" w="5839">
                    <a:moveTo>
                      <a:pt x="2361" y="0"/>
                    </a:moveTo>
                    <a:cubicBezTo>
                      <a:pt x="2352" y="0"/>
                      <a:pt x="2344" y="1"/>
                      <a:pt x="2336" y="2"/>
                    </a:cubicBezTo>
                    <a:cubicBezTo>
                      <a:pt x="1936" y="102"/>
                      <a:pt x="635" y="1169"/>
                      <a:pt x="334" y="1803"/>
                    </a:cubicBezTo>
                    <a:cubicBezTo>
                      <a:pt x="1" y="2437"/>
                      <a:pt x="368" y="8441"/>
                      <a:pt x="368" y="8441"/>
                    </a:cubicBezTo>
                    <a:lnTo>
                      <a:pt x="301" y="9175"/>
                    </a:lnTo>
                    <a:lnTo>
                      <a:pt x="2336" y="9976"/>
                    </a:lnTo>
                    <a:cubicBezTo>
                      <a:pt x="2336" y="9976"/>
                      <a:pt x="3203" y="8941"/>
                      <a:pt x="3637" y="8007"/>
                    </a:cubicBezTo>
                    <a:cubicBezTo>
                      <a:pt x="4037" y="7107"/>
                      <a:pt x="3837" y="6139"/>
                      <a:pt x="3870" y="6139"/>
                    </a:cubicBezTo>
                    <a:cubicBezTo>
                      <a:pt x="3937" y="6139"/>
                      <a:pt x="4671" y="6039"/>
                      <a:pt x="5271" y="5372"/>
                    </a:cubicBezTo>
                    <a:cubicBezTo>
                      <a:pt x="5838" y="4705"/>
                      <a:pt x="5805" y="3004"/>
                      <a:pt x="5772" y="2470"/>
                    </a:cubicBezTo>
                    <a:cubicBezTo>
                      <a:pt x="5706" y="1945"/>
                      <a:pt x="2897" y="0"/>
                      <a:pt x="2361"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334" name="Google Shape;1334;p40"/>
          <p:cNvSpPr/>
          <p:nvPr/>
        </p:nvSpPr>
        <p:spPr>
          <a:xfrm>
            <a:off x="438150" y="3774850"/>
            <a:ext cx="4036800" cy="1120800"/>
          </a:xfrm>
          <a:prstGeom prst="wave">
            <a:avLst>
              <a:gd fmla="val 12500"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accent6"/>
                </a:solidFill>
                <a:latin typeface="Acme"/>
                <a:ea typeface="Acme"/>
                <a:cs typeface="Acme"/>
                <a:sym typeface="Acme"/>
              </a:rPr>
              <a:t>你的問卷結果如妳所料嗎？</a:t>
            </a:r>
            <a:endParaRPr sz="2400">
              <a:solidFill>
                <a:schemeClr val="accent6"/>
              </a:solidFill>
              <a:latin typeface="Acme"/>
              <a:ea typeface="Acme"/>
              <a:cs typeface="Acme"/>
              <a:sym typeface="Acm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4"/>
                                        </p:tgtEl>
                                        <p:attrNameLst>
                                          <p:attrName>style.visibility</p:attrName>
                                        </p:attrNameLst>
                                      </p:cBhvr>
                                      <p:to>
                                        <p:strVal val="visible"/>
                                      </p:to>
                                    </p:set>
                                    <p:animEffect filter="fade" transition="in">
                                      <p:cBhvr>
                                        <p:cTn dur="1000"/>
                                        <p:tgtEl>
                                          <p:spTgt spid="13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8" name="Shape 1338"/>
        <p:cNvGrpSpPr/>
        <p:nvPr/>
      </p:nvGrpSpPr>
      <p:grpSpPr>
        <a:xfrm>
          <a:off x="0" y="0"/>
          <a:ext cx="0" cy="0"/>
          <a:chOff x="0" y="0"/>
          <a:chExt cx="0" cy="0"/>
        </a:xfrm>
      </p:grpSpPr>
      <p:sp>
        <p:nvSpPr>
          <p:cNvPr id="1339" name="Google Shape;1339;p41"/>
          <p:cNvSpPr txBox="1"/>
          <p:nvPr>
            <p:ph type="title"/>
          </p:nvPr>
        </p:nvSpPr>
        <p:spPr>
          <a:xfrm>
            <a:off x="390525" y="1066450"/>
            <a:ext cx="3609600" cy="1181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MOVIE TIME</a:t>
            </a:r>
            <a:endParaRPr/>
          </a:p>
        </p:txBody>
      </p:sp>
      <p:sp>
        <p:nvSpPr>
          <p:cNvPr id="1340" name="Google Shape;1340;p41"/>
          <p:cNvSpPr txBox="1"/>
          <p:nvPr>
            <p:ph idx="1" type="subTitle"/>
          </p:nvPr>
        </p:nvSpPr>
        <p:spPr>
          <a:xfrm>
            <a:off x="390525" y="2193382"/>
            <a:ext cx="3876900" cy="127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300"/>
              <a:t>熊抱青春記</a:t>
            </a:r>
            <a:endParaRPr sz="33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3300"/>
              <a:t>Turning Red (2022)</a:t>
            </a:r>
            <a:endParaRPr sz="3300"/>
          </a:p>
        </p:txBody>
      </p:sp>
      <p:grpSp>
        <p:nvGrpSpPr>
          <p:cNvPr id="1341" name="Google Shape;1341;p41"/>
          <p:cNvGrpSpPr/>
          <p:nvPr/>
        </p:nvGrpSpPr>
        <p:grpSpPr>
          <a:xfrm>
            <a:off x="4571907" y="1177126"/>
            <a:ext cx="4571927" cy="3674505"/>
            <a:chOff x="1917372" y="1288466"/>
            <a:chExt cx="2993079" cy="2405568"/>
          </a:xfrm>
        </p:grpSpPr>
        <p:sp>
          <p:nvSpPr>
            <p:cNvPr id="1342" name="Google Shape;1342;p41"/>
            <p:cNvSpPr/>
            <p:nvPr/>
          </p:nvSpPr>
          <p:spPr>
            <a:xfrm>
              <a:off x="2962748" y="2186357"/>
              <a:ext cx="902196" cy="1507677"/>
            </a:xfrm>
            <a:custGeom>
              <a:rect b="b" l="l" r="r" t="t"/>
              <a:pathLst>
                <a:path extrusionOk="0" h="92453" w="55324">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rgbClr val="D8D8DA"/>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41"/>
            <p:cNvSpPr/>
            <p:nvPr/>
          </p:nvSpPr>
          <p:spPr>
            <a:xfrm>
              <a:off x="2962748" y="2186357"/>
              <a:ext cx="902196" cy="1507677"/>
            </a:xfrm>
            <a:custGeom>
              <a:rect b="b" l="l" r="r" t="t"/>
              <a:pathLst>
                <a:path extrusionOk="0" h="92453" w="55324">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41"/>
            <p:cNvSpPr/>
            <p:nvPr/>
          </p:nvSpPr>
          <p:spPr>
            <a:xfrm>
              <a:off x="1917372" y="1288466"/>
              <a:ext cx="2993079" cy="1995402"/>
            </a:xfrm>
            <a:custGeom>
              <a:rect b="b" l="l" r="r" t="t"/>
              <a:pathLst>
                <a:path extrusionOk="0" h="122361" w="18354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345" name="Google Shape;1345;p41"/>
          <p:cNvPicPr preferRelativeResize="0"/>
          <p:nvPr/>
        </p:nvPicPr>
        <p:blipFill>
          <a:blip r:embed="rId3">
            <a:alphaModFix/>
          </a:blip>
          <a:stretch>
            <a:fillRect/>
          </a:stretch>
        </p:blipFill>
        <p:spPr>
          <a:xfrm>
            <a:off x="4755367" y="1385840"/>
            <a:ext cx="4205251" cy="2365484"/>
          </a:xfrm>
          <a:prstGeom prst="rect">
            <a:avLst/>
          </a:prstGeom>
          <a:noFill/>
          <a:ln cap="flat" cmpd="sng" w="28575">
            <a:solidFill>
              <a:schemeClr val="accent1"/>
            </a:solidFill>
            <a:prstDash val="solid"/>
            <a:round/>
            <a:headEnd len="sm" w="sm" type="none"/>
            <a:tailEnd len="sm" w="sm" type="none"/>
          </a:ln>
        </p:spPr>
      </p:pic>
      <p:pic>
        <p:nvPicPr>
          <p:cNvPr id="1346" name="Google Shape;1346;p41"/>
          <p:cNvPicPr preferRelativeResize="0"/>
          <p:nvPr/>
        </p:nvPicPr>
        <p:blipFill rotWithShape="1">
          <a:blip r:embed="rId4">
            <a:alphaModFix/>
          </a:blip>
          <a:srcRect b="12780" l="0" r="0" t="12217"/>
          <a:stretch/>
        </p:blipFill>
        <p:spPr>
          <a:xfrm>
            <a:off x="4679175" y="1323975"/>
            <a:ext cx="4341000" cy="2633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0" name="Shape 1350"/>
        <p:cNvGrpSpPr/>
        <p:nvPr/>
      </p:nvGrpSpPr>
      <p:grpSpPr>
        <a:xfrm>
          <a:off x="0" y="0"/>
          <a:ext cx="0" cy="0"/>
          <a:chOff x="0" y="0"/>
          <a:chExt cx="0" cy="0"/>
        </a:xfrm>
      </p:grpSpPr>
      <p:grpSp>
        <p:nvGrpSpPr>
          <p:cNvPr id="1351" name="Google Shape;1351;p42"/>
          <p:cNvGrpSpPr/>
          <p:nvPr/>
        </p:nvGrpSpPr>
        <p:grpSpPr>
          <a:xfrm>
            <a:off x="5335700" y="1881550"/>
            <a:ext cx="3075700" cy="3030500"/>
            <a:chOff x="5335700" y="1881550"/>
            <a:chExt cx="3075700" cy="3030500"/>
          </a:xfrm>
        </p:grpSpPr>
        <p:grpSp>
          <p:nvGrpSpPr>
            <p:cNvPr id="1352" name="Google Shape;1352;p42"/>
            <p:cNvGrpSpPr/>
            <p:nvPr/>
          </p:nvGrpSpPr>
          <p:grpSpPr>
            <a:xfrm>
              <a:off x="5335700" y="1881550"/>
              <a:ext cx="3075700" cy="3030500"/>
              <a:chOff x="5335700" y="1881550"/>
              <a:chExt cx="3075700" cy="3030500"/>
            </a:xfrm>
          </p:grpSpPr>
          <p:grpSp>
            <p:nvGrpSpPr>
              <p:cNvPr id="1353" name="Google Shape;1353;p42"/>
              <p:cNvGrpSpPr/>
              <p:nvPr/>
            </p:nvGrpSpPr>
            <p:grpSpPr>
              <a:xfrm>
                <a:off x="5335700" y="1881550"/>
                <a:ext cx="3075700" cy="3030500"/>
                <a:chOff x="5278125" y="1881550"/>
                <a:chExt cx="3075700" cy="3030500"/>
              </a:xfrm>
            </p:grpSpPr>
            <p:sp>
              <p:nvSpPr>
                <p:cNvPr id="1354" name="Google Shape;1354;p42"/>
                <p:cNvSpPr/>
                <p:nvPr/>
              </p:nvSpPr>
              <p:spPr>
                <a:xfrm flipH="1">
                  <a:off x="6670450" y="2133100"/>
                  <a:ext cx="25" cy="500"/>
                </a:xfrm>
                <a:custGeom>
                  <a:rect b="b" l="l" r="r" t="t"/>
                  <a:pathLst>
                    <a:path extrusionOk="0" h="20" w="1">
                      <a:moveTo>
                        <a:pt x="0" y="0"/>
                      </a:moveTo>
                      <a:lnTo>
                        <a:pt x="0" y="19"/>
                      </a:lnTo>
                      <a:lnTo>
                        <a:pt x="0" y="19"/>
                      </a:lnTo>
                      <a:close/>
                    </a:path>
                  </a:pathLst>
                </a:custGeom>
                <a:solidFill>
                  <a:srgbClr val="43609F"/>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42"/>
                <p:cNvSpPr/>
                <p:nvPr/>
              </p:nvSpPr>
              <p:spPr>
                <a:xfrm flipH="1">
                  <a:off x="6670450" y="2133575"/>
                  <a:ext cx="25" cy="975"/>
                </a:xfrm>
                <a:custGeom>
                  <a:rect b="b" l="l" r="r" t="t"/>
                  <a:pathLst>
                    <a:path extrusionOk="0" h="39" w="1">
                      <a:moveTo>
                        <a:pt x="0" y="0"/>
                      </a:moveTo>
                      <a:lnTo>
                        <a:pt x="0" y="38"/>
                      </a:lnTo>
                      <a:lnTo>
                        <a:pt x="0" y="0"/>
                      </a:lnTo>
                      <a:close/>
                    </a:path>
                  </a:pathLst>
                </a:custGeom>
                <a:solidFill>
                  <a:srgbClr val="43609F"/>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42"/>
                <p:cNvSpPr/>
                <p:nvPr/>
              </p:nvSpPr>
              <p:spPr>
                <a:xfrm flipH="1">
                  <a:off x="7146450" y="1881550"/>
                  <a:ext cx="25" cy="25"/>
                </a:xfrm>
                <a:custGeom>
                  <a:rect b="b" l="l" r="r" t="t"/>
                  <a:pathLst>
                    <a:path extrusionOk="0" h="1" w="1">
                      <a:moveTo>
                        <a:pt x="0" y="0"/>
                      </a:moveTo>
                      <a:close/>
                    </a:path>
                  </a:pathLst>
                </a:custGeom>
                <a:solidFill>
                  <a:srgbClr val="F381C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42"/>
                <p:cNvSpPr/>
                <p:nvPr/>
              </p:nvSpPr>
              <p:spPr>
                <a:xfrm flipH="1">
                  <a:off x="7146450" y="1881550"/>
                  <a:ext cx="25" cy="25"/>
                </a:xfrm>
                <a:custGeom>
                  <a:rect b="b" l="l" r="r" t="t"/>
                  <a:pathLst>
                    <a:path extrusionOk="0" h="1" w="1">
                      <a:moveTo>
                        <a:pt x="0" y="0"/>
                      </a:moveTo>
                      <a:lnTo>
                        <a:pt x="0" y="0"/>
                      </a:lnTo>
                      <a:lnTo>
                        <a:pt x="0" y="0"/>
                      </a:lnTo>
                      <a:close/>
                    </a:path>
                  </a:pathLst>
                </a:custGeom>
                <a:solidFill>
                  <a:srgbClr val="F381C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42"/>
                <p:cNvSpPr/>
                <p:nvPr/>
              </p:nvSpPr>
              <p:spPr>
                <a:xfrm flipH="1">
                  <a:off x="5278125" y="1940500"/>
                  <a:ext cx="3075700" cy="2230225"/>
                </a:xfrm>
                <a:custGeom>
                  <a:rect b="b" l="l" r="r" t="t"/>
                  <a:pathLst>
                    <a:path extrusionOk="0" h="89209" w="123028">
                      <a:moveTo>
                        <a:pt x="55883" y="1618"/>
                      </a:moveTo>
                      <a:cubicBezTo>
                        <a:pt x="55598" y="1675"/>
                        <a:pt x="55313" y="1694"/>
                        <a:pt x="55028" y="1732"/>
                      </a:cubicBezTo>
                      <a:cubicBezTo>
                        <a:pt x="55294" y="1694"/>
                        <a:pt x="55541" y="1675"/>
                        <a:pt x="55807" y="1618"/>
                      </a:cubicBezTo>
                      <a:close/>
                      <a:moveTo>
                        <a:pt x="3995" y="59061"/>
                      </a:moveTo>
                      <a:lnTo>
                        <a:pt x="3995" y="59061"/>
                      </a:lnTo>
                      <a:cubicBezTo>
                        <a:pt x="3976" y="59118"/>
                        <a:pt x="3957" y="59156"/>
                        <a:pt x="3900" y="59213"/>
                      </a:cubicBezTo>
                      <a:cubicBezTo>
                        <a:pt x="3938" y="59156"/>
                        <a:pt x="3957" y="59118"/>
                        <a:pt x="3976" y="59080"/>
                      </a:cubicBezTo>
                      <a:lnTo>
                        <a:pt x="3995" y="59061"/>
                      </a:lnTo>
                      <a:close/>
                      <a:moveTo>
                        <a:pt x="71861" y="1"/>
                      </a:moveTo>
                      <a:cubicBezTo>
                        <a:pt x="69483" y="1"/>
                        <a:pt x="67030" y="77"/>
                        <a:pt x="64348" y="210"/>
                      </a:cubicBezTo>
                      <a:cubicBezTo>
                        <a:pt x="59897" y="457"/>
                        <a:pt x="55883" y="933"/>
                        <a:pt x="52003" y="1618"/>
                      </a:cubicBezTo>
                      <a:cubicBezTo>
                        <a:pt x="47552" y="2398"/>
                        <a:pt x="43615" y="3482"/>
                        <a:pt x="39925" y="4908"/>
                      </a:cubicBezTo>
                      <a:cubicBezTo>
                        <a:pt x="38042" y="5631"/>
                        <a:pt x="36140" y="6487"/>
                        <a:pt x="34295" y="7476"/>
                      </a:cubicBezTo>
                      <a:cubicBezTo>
                        <a:pt x="32336" y="8484"/>
                        <a:pt x="30529" y="9625"/>
                        <a:pt x="28874" y="10843"/>
                      </a:cubicBezTo>
                      <a:cubicBezTo>
                        <a:pt x="28513" y="11109"/>
                        <a:pt x="28113" y="11413"/>
                        <a:pt x="27695" y="11756"/>
                      </a:cubicBezTo>
                      <a:lnTo>
                        <a:pt x="27542" y="11908"/>
                      </a:lnTo>
                      <a:cubicBezTo>
                        <a:pt x="27542" y="11946"/>
                        <a:pt x="27542" y="11946"/>
                        <a:pt x="27523" y="11965"/>
                      </a:cubicBezTo>
                      <a:cubicBezTo>
                        <a:pt x="26439" y="13316"/>
                        <a:pt x="25526" y="14837"/>
                        <a:pt x="24784" y="16435"/>
                      </a:cubicBezTo>
                      <a:cubicBezTo>
                        <a:pt x="24119" y="17861"/>
                        <a:pt x="23567" y="19478"/>
                        <a:pt x="23092" y="21323"/>
                      </a:cubicBezTo>
                      <a:cubicBezTo>
                        <a:pt x="22407" y="24062"/>
                        <a:pt x="22026" y="26896"/>
                        <a:pt x="21665" y="29635"/>
                      </a:cubicBezTo>
                      <a:cubicBezTo>
                        <a:pt x="21570" y="30320"/>
                        <a:pt x="21475" y="31005"/>
                        <a:pt x="21380" y="31671"/>
                      </a:cubicBezTo>
                      <a:cubicBezTo>
                        <a:pt x="21170" y="33154"/>
                        <a:pt x="20980" y="34353"/>
                        <a:pt x="20790" y="35437"/>
                      </a:cubicBezTo>
                      <a:cubicBezTo>
                        <a:pt x="20524" y="36882"/>
                        <a:pt x="20219" y="38138"/>
                        <a:pt x="19877" y="39260"/>
                      </a:cubicBezTo>
                      <a:cubicBezTo>
                        <a:pt x="19268" y="41276"/>
                        <a:pt x="18450" y="43102"/>
                        <a:pt x="17461" y="44700"/>
                      </a:cubicBezTo>
                      <a:lnTo>
                        <a:pt x="17480" y="44681"/>
                      </a:lnTo>
                      <a:lnTo>
                        <a:pt x="17480" y="44681"/>
                      </a:lnTo>
                      <a:cubicBezTo>
                        <a:pt x="16701" y="45917"/>
                        <a:pt x="15769" y="47001"/>
                        <a:pt x="14798" y="47933"/>
                      </a:cubicBezTo>
                      <a:cubicBezTo>
                        <a:pt x="13581" y="49037"/>
                        <a:pt x="12307" y="50045"/>
                        <a:pt x="11032" y="51053"/>
                      </a:cubicBezTo>
                      <a:lnTo>
                        <a:pt x="10443" y="51528"/>
                      </a:lnTo>
                      <a:cubicBezTo>
                        <a:pt x="9016" y="52650"/>
                        <a:pt x="7514" y="53887"/>
                        <a:pt x="6182" y="55256"/>
                      </a:cubicBezTo>
                      <a:cubicBezTo>
                        <a:pt x="3938" y="57596"/>
                        <a:pt x="2188" y="60506"/>
                        <a:pt x="1123" y="63702"/>
                      </a:cubicBezTo>
                      <a:cubicBezTo>
                        <a:pt x="362" y="66060"/>
                        <a:pt x="0" y="68400"/>
                        <a:pt x="76" y="70758"/>
                      </a:cubicBezTo>
                      <a:cubicBezTo>
                        <a:pt x="133" y="71919"/>
                        <a:pt x="286" y="73117"/>
                        <a:pt x="609" y="74296"/>
                      </a:cubicBezTo>
                      <a:cubicBezTo>
                        <a:pt x="742" y="74848"/>
                        <a:pt x="913" y="75399"/>
                        <a:pt x="1142" y="75989"/>
                      </a:cubicBezTo>
                      <a:cubicBezTo>
                        <a:pt x="1370" y="76541"/>
                        <a:pt x="1598" y="77054"/>
                        <a:pt x="1845" y="77511"/>
                      </a:cubicBezTo>
                      <a:cubicBezTo>
                        <a:pt x="1883" y="77587"/>
                        <a:pt x="1940" y="77663"/>
                        <a:pt x="1959" y="77720"/>
                      </a:cubicBezTo>
                      <a:cubicBezTo>
                        <a:pt x="1997" y="77796"/>
                        <a:pt x="2055" y="77872"/>
                        <a:pt x="2093" y="77967"/>
                      </a:cubicBezTo>
                      <a:cubicBezTo>
                        <a:pt x="3329" y="78937"/>
                        <a:pt x="4717" y="79793"/>
                        <a:pt x="6163" y="80535"/>
                      </a:cubicBezTo>
                      <a:cubicBezTo>
                        <a:pt x="7666" y="81296"/>
                        <a:pt x="9206" y="81885"/>
                        <a:pt x="10804" y="82304"/>
                      </a:cubicBezTo>
                      <a:cubicBezTo>
                        <a:pt x="11964" y="82627"/>
                        <a:pt x="13106" y="82836"/>
                        <a:pt x="14228" y="82951"/>
                      </a:cubicBezTo>
                      <a:cubicBezTo>
                        <a:pt x="14779" y="83008"/>
                        <a:pt x="15369" y="83027"/>
                        <a:pt x="15959" y="83027"/>
                      </a:cubicBezTo>
                      <a:cubicBezTo>
                        <a:pt x="16244" y="83027"/>
                        <a:pt x="16510" y="83027"/>
                        <a:pt x="16796" y="83008"/>
                      </a:cubicBezTo>
                      <a:cubicBezTo>
                        <a:pt x="16929" y="83008"/>
                        <a:pt x="17081" y="82970"/>
                        <a:pt x="17214" y="82970"/>
                      </a:cubicBezTo>
                      <a:cubicBezTo>
                        <a:pt x="17385" y="82970"/>
                        <a:pt x="17537" y="82951"/>
                        <a:pt x="17690" y="82932"/>
                      </a:cubicBezTo>
                      <a:cubicBezTo>
                        <a:pt x="17766" y="82932"/>
                        <a:pt x="17842" y="82875"/>
                        <a:pt x="17880" y="82817"/>
                      </a:cubicBezTo>
                      <a:cubicBezTo>
                        <a:pt x="17937" y="82741"/>
                        <a:pt x="17956" y="82665"/>
                        <a:pt x="17956" y="82589"/>
                      </a:cubicBezTo>
                      <a:cubicBezTo>
                        <a:pt x="17937" y="82475"/>
                        <a:pt x="17861" y="82380"/>
                        <a:pt x="17766" y="82361"/>
                      </a:cubicBezTo>
                      <a:cubicBezTo>
                        <a:pt x="17766" y="82342"/>
                        <a:pt x="17747" y="82342"/>
                        <a:pt x="17728" y="82342"/>
                      </a:cubicBezTo>
                      <a:cubicBezTo>
                        <a:pt x="17271" y="81962"/>
                        <a:pt x="16644" y="81448"/>
                        <a:pt x="16111" y="80915"/>
                      </a:cubicBezTo>
                      <a:cubicBezTo>
                        <a:pt x="15559" y="80364"/>
                        <a:pt x="15122" y="79812"/>
                        <a:pt x="14818" y="79242"/>
                      </a:cubicBezTo>
                      <a:cubicBezTo>
                        <a:pt x="14551" y="78766"/>
                        <a:pt x="14342" y="78272"/>
                        <a:pt x="14209" y="77739"/>
                      </a:cubicBezTo>
                      <a:cubicBezTo>
                        <a:pt x="14019" y="77035"/>
                        <a:pt x="13943" y="76255"/>
                        <a:pt x="13943" y="75304"/>
                      </a:cubicBezTo>
                      <a:cubicBezTo>
                        <a:pt x="13943" y="74353"/>
                        <a:pt x="14057" y="73421"/>
                        <a:pt x="14266" y="72565"/>
                      </a:cubicBezTo>
                      <a:cubicBezTo>
                        <a:pt x="14437" y="71976"/>
                        <a:pt x="14646" y="71405"/>
                        <a:pt x="14913" y="70853"/>
                      </a:cubicBezTo>
                      <a:cubicBezTo>
                        <a:pt x="15293" y="72660"/>
                        <a:pt x="15692" y="74125"/>
                        <a:pt x="16206" y="75456"/>
                      </a:cubicBezTo>
                      <a:cubicBezTo>
                        <a:pt x="16872" y="77263"/>
                        <a:pt x="17747" y="78880"/>
                        <a:pt x="18812" y="80288"/>
                      </a:cubicBezTo>
                      <a:cubicBezTo>
                        <a:pt x="19877" y="81714"/>
                        <a:pt x="21266" y="83008"/>
                        <a:pt x="22863" y="84149"/>
                      </a:cubicBezTo>
                      <a:cubicBezTo>
                        <a:pt x="24290" y="85138"/>
                        <a:pt x="25926" y="86051"/>
                        <a:pt x="27733" y="86755"/>
                      </a:cubicBezTo>
                      <a:cubicBezTo>
                        <a:pt x="29349" y="87421"/>
                        <a:pt x="31156" y="87953"/>
                        <a:pt x="33078" y="88353"/>
                      </a:cubicBezTo>
                      <a:cubicBezTo>
                        <a:pt x="34961" y="88752"/>
                        <a:pt x="36939" y="88999"/>
                        <a:pt x="39126" y="89132"/>
                      </a:cubicBezTo>
                      <a:cubicBezTo>
                        <a:pt x="40020" y="89189"/>
                        <a:pt x="40971" y="89208"/>
                        <a:pt x="41903" y="89208"/>
                      </a:cubicBezTo>
                      <a:cubicBezTo>
                        <a:pt x="44452" y="89208"/>
                        <a:pt x="47115" y="89018"/>
                        <a:pt x="49816" y="88619"/>
                      </a:cubicBezTo>
                      <a:cubicBezTo>
                        <a:pt x="49835" y="88619"/>
                        <a:pt x="49873" y="88619"/>
                        <a:pt x="49873" y="88581"/>
                      </a:cubicBezTo>
                      <a:cubicBezTo>
                        <a:pt x="50672" y="88619"/>
                        <a:pt x="51509" y="88638"/>
                        <a:pt x="52327" y="88638"/>
                      </a:cubicBezTo>
                      <a:cubicBezTo>
                        <a:pt x="55788" y="88638"/>
                        <a:pt x="59193" y="88429"/>
                        <a:pt x="61723" y="88238"/>
                      </a:cubicBezTo>
                      <a:cubicBezTo>
                        <a:pt x="63226" y="88105"/>
                        <a:pt x="64747" y="87991"/>
                        <a:pt x="66212" y="87877"/>
                      </a:cubicBezTo>
                      <a:cubicBezTo>
                        <a:pt x="68913" y="87630"/>
                        <a:pt x="71690" y="87421"/>
                        <a:pt x="74429" y="87249"/>
                      </a:cubicBezTo>
                      <a:cubicBezTo>
                        <a:pt x="75684" y="87192"/>
                        <a:pt x="76825" y="87135"/>
                        <a:pt x="77967" y="87116"/>
                      </a:cubicBezTo>
                      <a:cubicBezTo>
                        <a:pt x="78728" y="87097"/>
                        <a:pt x="79298" y="87097"/>
                        <a:pt x="79850" y="87097"/>
                      </a:cubicBezTo>
                      <a:lnTo>
                        <a:pt x="80249" y="87097"/>
                      </a:lnTo>
                      <a:cubicBezTo>
                        <a:pt x="81295" y="87211"/>
                        <a:pt x="82380" y="87306"/>
                        <a:pt x="83502" y="87325"/>
                      </a:cubicBezTo>
                      <a:lnTo>
                        <a:pt x="84225" y="87325"/>
                      </a:lnTo>
                      <a:cubicBezTo>
                        <a:pt x="85746" y="87325"/>
                        <a:pt x="87325" y="87230"/>
                        <a:pt x="88942" y="87021"/>
                      </a:cubicBezTo>
                      <a:cubicBezTo>
                        <a:pt x="90730" y="86812"/>
                        <a:pt x="92499" y="86469"/>
                        <a:pt x="94210" y="86013"/>
                      </a:cubicBezTo>
                      <a:cubicBezTo>
                        <a:pt x="95447" y="85709"/>
                        <a:pt x="96702" y="85157"/>
                        <a:pt x="97958" y="84396"/>
                      </a:cubicBezTo>
                      <a:cubicBezTo>
                        <a:pt x="99194" y="83673"/>
                        <a:pt x="100335" y="82760"/>
                        <a:pt x="101343" y="81714"/>
                      </a:cubicBezTo>
                      <a:cubicBezTo>
                        <a:pt x="102351" y="80630"/>
                        <a:pt x="103169" y="79451"/>
                        <a:pt x="103683" y="78214"/>
                      </a:cubicBezTo>
                      <a:cubicBezTo>
                        <a:pt x="103930" y="77682"/>
                        <a:pt x="104120" y="77073"/>
                        <a:pt x="104234" y="76503"/>
                      </a:cubicBezTo>
                      <a:cubicBezTo>
                        <a:pt x="104292" y="76312"/>
                        <a:pt x="104311" y="76160"/>
                        <a:pt x="104330" y="75970"/>
                      </a:cubicBezTo>
                      <a:cubicBezTo>
                        <a:pt x="104387" y="76122"/>
                        <a:pt x="104425" y="76293"/>
                        <a:pt x="104444" y="76465"/>
                      </a:cubicBezTo>
                      <a:cubicBezTo>
                        <a:pt x="104615" y="77263"/>
                        <a:pt x="104691" y="78100"/>
                        <a:pt x="104634" y="78880"/>
                      </a:cubicBezTo>
                      <a:cubicBezTo>
                        <a:pt x="104596" y="79527"/>
                        <a:pt x="104482" y="80174"/>
                        <a:pt x="104253" y="80763"/>
                      </a:cubicBezTo>
                      <a:cubicBezTo>
                        <a:pt x="104063" y="81296"/>
                        <a:pt x="103835" y="81790"/>
                        <a:pt x="103550" y="82247"/>
                      </a:cubicBezTo>
                      <a:cubicBezTo>
                        <a:pt x="103245" y="82684"/>
                        <a:pt x="102884" y="83103"/>
                        <a:pt x="102485" y="83483"/>
                      </a:cubicBezTo>
                      <a:cubicBezTo>
                        <a:pt x="102408" y="83521"/>
                        <a:pt x="102389" y="83578"/>
                        <a:pt x="102351" y="83673"/>
                      </a:cubicBezTo>
                      <a:cubicBezTo>
                        <a:pt x="102332" y="83730"/>
                        <a:pt x="102351" y="83826"/>
                        <a:pt x="102408" y="83902"/>
                      </a:cubicBezTo>
                      <a:cubicBezTo>
                        <a:pt x="102427" y="83959"/>
                        <a:pt x="102485" y="83997"/>
                        <a:pt x="102542" y="84016"/>
                      </a:cubicBezTo>
                      <a:cubicBezTo>
                        <a:pt x="102580" y="84054"/>
                        <a:pt x="102618" y="84054"/>
                        <a:pt x="102637" y="84054"/>
                      </a:cubicBezTo>
                      <a:cubicBezTo>
                        <a:pt x="103436" y="84168"/>
                        <a:pt x="104292" y="84206"/>
                        <a:pt x="105205" y="84206"/>
                      </a:cubicBezTo>
                      <a:cubicBezTo>
                        <a:pt x="105528" y="84206"/>
                        <a:pt x="105832" y="84206"/>
                        <a:pt x="106156" y="84187"/>
                      </a:cubicBezTo>
                      <a:cubicBezTo>
                        <a:pt x="107430" y="84149"/>
                        <a:pt x="108723" y="83997"/>
                        <a:pt x="110131" y="83769"/>
                      </a:cubicBezTo>
                      <a:cubicBezTo>
                        <a:pt x="111538" y="83521"/>
                        <a:pt x="112908" y="83198"/>
                        <a:pt x="114277" y="82779"/>
                      </a:cubicBezTo>
                      <a:cubicBezTo>
                        <a:pt x="115647" y="82380"/>
                        <a:pt x="116940" y="81885"/>
                        <a:pt x="118120" y="81334"/>
                      </a:cubicBezTo>
                      <a:cubicBezTo>
                        <a:pt x="119908" y="80497"/>
                        <a:pt x="121315" y="79584"/>
                        <a:pt x="122399" y="78557"/>
                      </a:cubicBezTo>
                      <a:lnTo>
                        <a:pt x="122418" y="78557"/>
                      </a:lnTo>
                      <a:cubicBezTo>
                        <a:pt x="122552" y="78462"/>
                        <a:pt x="122666" y="78348"/>
                        <a:pt x="122761" y="78252"/>
                      </a:cubicBezTo>
                      <a:cubicBezTo>
                        <a:pt x="123027" y="76274"/>
                        <a:pt x="122970" y="74125"/>
                        <a:pt x="122609" y="71785"/>
                      </a:cubicBezTo>
                      <a:cubicBezTo>
                        <a:pt x="122285" y="69617"/>
                        <a:pt x="121734" y="67544"/>
                        <a:pt x="120992" y="65642"/>
                      </a:cubicBezTo>
                      <a:cubicBezTo>
                        <a:pt x="119470" y="61761"/>
                        <a:pt x="116978" y="58376"/>
                        <a:pt x="114582" y="55199"/>
                      </a:cubicBezTo>
                      <a:cubicBezTo>
                        <a:pt x="114201" y="54686"/>
                        <a:pt x="113802" y="54191"/>
                        <a:pt x="113383" y="53659"/>
                      </a:cubicBezTo>
                      <a:lnTo>
                        <a:pt x="113060" y="53240"/>
                      </a:lnTo>
                      <a:lnTo>
                        <a:pt x="112984" y="53164"/>
                      </a:lnTo>
                      <a:cubicBezTo>
                        <a:pt x="112756" y="52860"/>
                        <a:pt x="112509" y="52536"/>
                        <a:pt x="112299" y="52232"/>
                      </a:cubicBezTo>
                      <a:cubicBezTo>
                        <a:pt x="112071" y="51909"/>
                        <a:pt x="111805" y="51528"/>
                        <a:pt x="111519" y="51110"/>
                      </a:cubicBezTo>
                      <a:lnTo>
                        <a:pt x="111519" y="51148"/>
                      </a:lnTo>
                      <a:cubicBezTo>
                        <a:pt x="110854" y="50102"/>
                        <a:pt x="110226" y="48999"/>
                        <a:pt x="109693" y="47876"/>
                      </a:cubicBezTo>
                      <a:cubicBezTo>
                        <a:pt x="109180" y="46811"/>
                        <a:pt x="108704" y="45651"/>
                        <a:pt x="108305" y="44414"/>
                      </a:cubicBezTo>
                      <a:cubicBezTo>
                        <a:pt x="107696" y="42493"/>
                        <a:pt x="107221" y="40401"/>
                        <a:pt x="106859" y="38081"/>
                      </a:cubicBezTo>
                      <a:cubicBezTo>
                        <a:pt x="106574" y="36140"/>
                        <a:pt x="106384" y="33991"/>
                        <a:pt x="106232" y="31366"/>
                      </a:cubicBezTo>
                      <a:cubicBezTo>
                        <a:pt x="106194" y="30472"/>
                        <a:pt x="106175" y="29483"/>
                        <a:pt x="106118" y="28361"/>
                      </a:cubicBezTo>
                      <a:cubicBezTo>
                        <a:pt x="106098" y="27562"/>
                        <a:pt x="106079" y="26611"/>
                        <a:pt x="106003" y="25660"/>
                      </a:cubicBezTo>
                      <a:cubicBezTo>
                        <a:pt x="105889" y="23758"/>
                        <a:pt x="105661" y="21894"/>
                        <a:pt x="105376" y="20163"/>
                      </a:cubicBezTo>
                      <a:cubicBezTo>
                        <a:pt x="104710" y="16150"/>
                        <a:pt x="103531" y="12631"/>
                        <a:pt x="101895" y="9702"/>
                      </a:cubicBezTo>
                      <a:cubicBezTo>
                        <a:pt x="100887" y="7914"/>
                        <a:pt x="99669" y="6316"/>
                        <a:pt x="98300" y="4965"/>
                      </a:cubicBezTo>
                      <a:cubicBezTo>
                        <a:pt x="98148" y="4870"/>
                        <a:pt x="98015" y="4794"/>
                        <a:pt x="97862" y="4737"/>
                      </a:cubicBezTo>
                      <a:cubicBezTo>
                        <a:pt x="94781" y="3254"/>
                        <a:pt x="91338" y="2131"/>
                        <a:pt x="87382" y="1351"/>
                      </a:cubicBezTo>
                      <a:cubicBezTo>
                        <a:pt x="83863" y="667"/>
                        <a:pt x="80059" y="229"/>
                        <a:pt x="75722" y="77"/>
                      </a:cubicBezTo>
                      <a:cubicBezTo>
                        <a:pt x="74467" y="20"/>
                        <a:pt x="73154" y="1"/>
                        <a:pt x="71861" y="1"/>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42"/>
                <p:cNvSpPr/>
                <p:nvPr/>
              </p:nvSpPr>
              <p:spPr>
                <a:xfrm flipH="1">
                  <a:off x="7903000" y="3890625"/>
                  <a:ext cx="25" cy="975"/>
                </a:xfrm>
                <a:custGeom>
                  <a:rect b="b" l="l" r="r" t="t"/>
                  <a:pathLst>
                    <a:path extrusionOk="0" h="39" w="1">
                      <a:moveTo>
                        <a:pt x="0" y="38"/>
                      </a:moveTo>
                      <a:lnTo>
                        <a:pt x="0" y="0"/>
                      </a:lnTo>
                      <a:lnTo>
                        <a:pt x="0" y="38"/>
                      </a:lnTo>
                      <a:close/>
                    </a:path>
                  </a:pathLst>
                </a:custGeom>
                <a:solidFill>
                  <a:srgbClr val="0E3235"/>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42"/>
                <p:cNvSpPr/>
                <p:nvPr/>
              </p:nvSpPr>
              <p:spPr>
                <a:xfrm flipH="1">
                  <a:off x="8223525" y="3924850"/>
                  <a:ext cx="25" cy="25"/>
                </a:xfrm>
                <a:custGeom>
                  <a:rect b="b" l="l" r="r" t="t"/>
                  <a:pathLst>
                    <a:path extrusionOk="0" h="1" w="1">
                      <a:moveTo>
                        <a:pt x="1" y="1"/>
                      </a:moveTo>
                      <a:lnTo>
                        <a:pt x="1" y="1"/>
                      </a:lnTo>
                      <a:lnTo>
                        <a:pt x="1" y="1"/>
                      </a:lnTo>
                      <a:close/>
                    </a:path>
                  </a:pathLst>
                </a:custGeom>
                <a:solidFill>
                  <a:srgbClr val="0E3235"/>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42"/>
                <p:cNvSpPr/>
                <p:nvPr/>
              </p:nvSpPr>
              <p:spPr>
                <a:xfrm flipH="1">
                  <a:off x="5545850" y="2077450"/>
                  <a:ext cx="2475600" cy="2834600"/>
                </a:xfrm>
                <a:custGeom>
                  <a:rect b="b" l="l" r="r" t="t"/>
                  <a:pathLst>
                    <a:path extrusionOk="0" h="113384" w="99024">
                      <a:moveTo>
                        <a:pt x="54496" y="2493"/>
                      </a:moveTo>
                      <a:cubicBezTo>
                        <a:pt x="54419" y="2512"/>
                        <a:pt x="54362" y="2531"/>
                        <a:pt x="54305" y="2569"/>
                      </a:cubicBezTo>
                      <a:cubicBezTo>
                        <a:pt x="54362" y="2531"/>
                        <a:pt x="54400" y="2512"/>
                        <a:pt x="54477" y="2493"/>
                      </a:cubicBezTo>
                      <a:close/>
                      <a:moveTo>
                        <a:pt x="56955" y="68000"/>
                      </a:moveTo>
                      <a:cubicBezTo>
                        <a:pt x="56996" y="68001"/>
                        <a:pt x="57058" y="68004"/>
                        <a:pt x="57120" y="68019"/>
                      </a:cubicBezTo>
                      <a:cubicBezTo>
                        <a:pt x="57066" y="68019"/>
                        <a:pt x="56994" y="68002"/>
                        <a:pt x="56955" y="68000"/>
                      </a:cubicBezTo>
                      <a:close/>
                      <a:moveTo>
                        <a:pt x="10614" y="98738"/>
                      </a:moveTo>
                      <a:lnTo>
                        <a:pt x="10614" y="98738"/>
                      </a:lnTo>
                      <a:cubicBezTo>
                        <a:pt x="10576" y="98757"/>
                        <a:pt x="10538" y="98776"/>
                        <a:pt x="10481" y="98795"/>
                      </a:cubicBezTo>
                      <a:cubicBezTo>
                        <a:pt x="10538" y="98776"/>
                        <a:pt x="10557" y="98757"/>
                        <a:pt x="10614" y="98738"/>
                      </a:cubicBezTo>
                      <a:close/>
                      <a:moveTo>
                        <a:pt x="62503" y="1"/>
                      </a:moveTo>
                      <a:cubicBezTo>
                        <a:pt x="61685" y="1"/>
                        <a:pt x="60868" y="58"/>
                        <a:pt x="60031" y="191"/>
                      </a:cubicBezTo>
                      <a:cubicBezTo>
                        <a:pt x="59327" y="286"/>
                        <a:pt x="58585" y="438"/>
                        <a:pt x="57843" y="629"/>
                      </a:cubicBezTo>
                      <a:cubicBezTo>
                        <a:pt x="57254" y="800"/>
                        <a:pt x="56588" y="1009"/>
                        <a:pt x="55846" y="1294"/>
                      </a:cubicBezTo>
                      <a:cubicBezTo>
                        <a:pt x="54705" y="1732"/>
                        <a:pt x="53564" y="2226"/>
                        <a:pt x="52460" y="2816"/>
                      </a:cubicBezTo>
                      <a:cubicBezTo>
                        <a:pt x="50368" y="3919"/>
                        <a:pt x="48371" y="5346"/>
                        <a:pt x="46507" y="7001"/>
                      </a:cubicBezTo>
                      <a:cubicBezTo>
                        <a:pt x="44795" y="8579"/>
                        <a:pt x="43178" y="10405"/>
                        <a:pt x="41733" y="12479"/>
                      </a:cubicBezTo>
                      <a:cubicBezTo>
                        <a:pt x="40382" y="14419"/>
                        <a:pt x="39165" y="16587"/>
                        <a:pt x="38157" y="18889"/>
                      </a:cubicBezTo>
                      <a:cubicBezTo>
                        <a:pt x="37662" y="20030"/>
                        <a:pt x="37206" y="21228"/>
                        <a:pt x="36825" y="22445"/>
                      </a:cubicBezTo>
                      <a:cubicBezTo>
                        <a:pt x="36388" y="23815"/>
                        <a:pt x="36026" y="25223"/>
                        <a:pt x="35684" y="26440"/>
                      </a:cubicBezTo>
                      <a:cubicBezTo>
                        <a:pt x="35589" y="26820"/>
                        <a:pt x="35494" y="27201"/>
                        <a:pt x="35399" y="27543"/>
                      </a:cubicBezTo>
                      <a:cubicBezTo>
                        <a:pt x="34866" y="29711"/>
                        <a:pt x="34295" y="31975"/>
                        <a:pt x="33497" y="34105"/>
                      </a:cubicBezTo>
                      <a:cubicBezTo>
                        <a:pt x="32907" y="35703"/>
                        <a:pt x="32241" y="37091"/>
                        <a:pt x="31480" y="38290"/>
                      </a:cubicBezTo>
                      <a:cubicBezTo>
                        <a:pt x="31347" y="38157"/>
                        <a:pt x="31195" y="37985"/>
                        <a:pt x="31024" y="37814"/>
                      </a:cubicBezTo>
                      <a:cubicBezTo>
                        <a:pt x="30510" y="37301"/>
                        <a:pt x="29864" y="36825"/>
                        <a:pt x="29122" y="36388"/>
                      </a:cubicBezTo>
                      <a:cubicBezTo>
                        <a:pt x="28456" y="35988"/>
                        <a:pt x="27752" y="35703"/>
                        <a:pt x="27010" y="35494"/>
                      </a:cubicBezTo>
                      <a:cubicBezTo>
                        <a:pt x="26421" y="35323"/>
                        <a:pt x="25774" y="35227"/>
                        <a:pt x="25127" y="35227"/>
                      </a:cubicBezTo>
                      <a:lnTo>
                        <a:pt x="25070" y="35227"/>
                      </a:lnTo>
                      <a:cubicBezTo>
                        <a:pt x="24538" y="35227"/>
                        <a:pt x="24024" y="35304"/>
                        <a:pt x="23511" y="35437"/>
                      </a:cubicBezTo>
                      <a:cubicBezTo>
                        <a:pt x="23035" y="35589"/>
                        <a:pt x="22598" y="35798"/>
                        <a:pt x="22160" y="36083"/>
                      </a:cubicBezTo>
                      <a:cubicBezTo>
                        <a:pt x="21380" y="36616"/>
                        <a:pt x="20734" y="37339"/>
                        <a:pt x="20220" y="38309"/>
                      </a:cubicBezTo>
                      <a:cubicBezTo>
                        <a:pt x="19992" y="38746"/>
                        <a:pt x="19783" y="39222"/>
                        <a:pt x="19611" y="39773"/>
                      </a:cubicBezTo>
                      <a:cubicBezTo>
                        <a:pt x="19478" y="40249"/>
                        <a:pt x="19364" y="40762"/>
                        <a:pt x="19288" y="41295"/>
                      </a:cubicBezTo>
                      <a:cubicBezTo>
                        <a:pt x="19136" y="42360"/>
                        <a:pt x="19117" y="43425"/>
                        <a:pt x="19288" y="44491"/>
                      </a:cubicBezTo>
                      <a:cubicBezTo>
                        <a:pt x="19364" y="45023"/>
                        <a:pt x="19478" y="45537"/>
                        <a:pt x="19611" y="46050"/>
                      </a:cubicBezTo>
                      <a:cubicBezTo>
                        <a:pt x="19783" y="46564"/>
                        <a:pt x="19992" y="47096"/>
                        <a:pt x="20277" y="47667"/>
                      </a:cubicBezTo>
                      <a:cubicBezTo>
                        <a:pt x="20848" y="48751"/>
                        <a:pt x="21666" y="49854"/>
                        <a:pt x="22712" y="50901"/>
                      </a:cubicBezTo>
                      <a:cubicBezTo>
                        <a:pt x="23682" y="51871"/>
                        <a:pt x="24823" y="52784"/>
                        <a:pt x="26116" y="53563"/>
                      </a:cubicBezTo>
                      <a:cubicBezTo>
                        <a:pt x="27353" y="54324"/>
                        <a:pt x="28646" y="54914"/>
                        <a:pt x="30035" y="55313"/>
                      </a:cubicBezTo>
                      <a:cubicBezTo>
                        <a:pt x="31271" y="55694"/>
                        <a:pt x="32450" y="55884"/>
                        <a:pt x="33630" y="55884"/>
                      </a:cubicBezTo>
                      <a:cubicBezTo>
                        <a:pt x="33972" y="55884"/>
                        <a:pt x="34333" y="55865"/>
                        <a:pt x="34695" y="55846"/>
                      </a:cubicBezTo>
                      <a:cubicBezTo>
                        <a:pt x="34999" y="56169"/>
                        <a:pt x="35284" y="56550"/>
                        <a:pt x="35570" y="56949"/>
                      </a:cubicBezTo>
                      <a:cubicBezTo>
                        <a:pt x="36217" y="57900"/>
                        <a:pt x="36787" y="59022"/>
                        <a:pt x="37244" y="60259"/>
                      </a:cubicBezTo>
                      <a:cubicBezTo>
                        <a:pt x="37833" y="61952"/>
                        <a:pt x="38233" y="63854"/>
                        <a:pt x="38423" y="65870"/>
                      </a:cubicBezTo>
                      <a:lnTo>
                        <a:pt x="38423" y="65851"/>
                      </a:lnTo>
                      <a:lnTo>
                        <a:pt x="38423" y="65851"/>
                      </a:lnTo>
                      <a:cubicBezTo>
                        <a:pt x="38613" y="68248"/>
                        <a:pt x="38518" y="70606"/>
                        <a:pt x="38119" y="72889"/>
                      </a:cubicBezTo>
                      <a:cubicBezTo>
                        <a:pt x="37757" y="74810"/>
                        <a:pt x="37168" y="76693"/>
                        <a:pt x="36331" y="78443"/>
                      </a:cubicBezTo>
                      <a:cubicBezTo>
                        <a:pt x="35475" y="80231"/>
                        <a:pt x="34352" y="81923"/>
                        <a:pt x="33021" y="83464"/>
                      </a:cubicBezTo>
                      <a:lnTo>
                        <a:pt x="33059" y="83445"/>
                      </a:lnTo>
                      <a:lnTo>
                        <a:pt x="33078" y="83426"/>
                      </a:lnTo>
                      <a:lnTo>
                        <a:pt x="33078" y="83426"/>
                      </a:lnTo>
                      <a:cubicBezTo>
                        <a:pt x="31728" y="84967"/>
                        <a:pt x="30149" y="86374"/>
                        <a:pt x="28399" y="87573"/>
                      </a:cubicBezTo>
                      <a:cubicBezTo>
                        <a:pt x="28361" y="87611"/>
                        <a:pt x="28342" y="87611"/>
                        <a:pt x="28342" y="87630"/>
                      </a:cubicBezTo>
                      <a:cubicBezTo>
                        <a:pt x="27733" y="88048"/>
                        <a:pt x="27087" y="88467"/>
                        <a:pt x="26535" y="88790"/>
                      </a:cubicBezTo>
                      <a:cubicBezTo>
                        <a:pt x="25945" y="89151"/>
                        <a:pt x="25299" y="89551"/>
                        <a:pt x="24557" y="89988"/>
                      </a:cubicBezTo>
                      <a:cubicBezTo>
                        <a:pt x="23187" y="90787"/>
                        <a:pt x="21761" y="91567"/>
                        <a:pt x="20543" y="92233"/>
                      </a:cubicBezTo>
                      <a:lnTo>
                        <a:pt x="19649" y="92746"/>
                      </a:lnTo>
                      <a:cubicBezTo>
                        <a:pt x="17272" y="94040"/>
                        <a:pt x="14818" y="95371"/>
                        <a:pt x="12479" y="96836"/>
                      </a:cubicBezTo>
                      <a:cubicBezTo>
                        <a:pt x="9530" y="98662"/>
                        <a:pt x="7153" y="100469"/>
                        <a:pt x="5194" y="102352"/>
                      </a:cubicBezTo>
                      <a:cubicBezTo>
                        <a:pt x="4052" y="103417"/>
                        <a:pt x="3044" y="104558"/>
                        <a:pt x="2245" y="105699"/>
                      </a:cubicBezTo>
                      <a:cubicBezTo>
                        <a:pt x="1351" y="106936"/>
                        <a:pt x="648" y="108248"/>
                        <a:pt x="153" y="109618"/>
                      </a:cubicBezTo>
                      <a:cubicBezTo>
                        <a:pt x="96" y="109694"/>
                        <a:pt x="58" y="109751"/>
                        <a:pt x="20" y="109789"/>
                      </a:cubicBezTo>
                      <a:cubicBezTo>
                        <a:pt x="1" y="109865"/>
                        <a:pt x="1" y="109960"/>
                        <a:pt x="58" y="110036"/>
                      </a:cubicBezTo>
                      <a:cubicBezTo>
                        <a:pt x="96" y="110093"/>
                        <a:pt x="153" y="110150"/>
                        <a:pt x="210" y="110169"/>
                      </a:cubicBezTo>
                      <a:cubicBezTo>
                        <a:pt x="3291" y="111139"/>
                        <a:pt x="6430" y="111596"/>
                        <a:pt x="9093" y="111938"/>
                      </a:cubicBezTo>
                      <a:cubicBezTo>
                        <a:pt x="10653" y="112128"/>
                        <a:pt x="12193" y="112281"/>
                        <a:pt x="13658" y="112452"/>
                      </a:cubicBezTo>
                      <a:cubicBezTo>
                        <a:pt x="15122" y="112623"/>
                        <a:pt x="16701" y="112737"/>
                        <a:pt x="18413" y="112851"/>
                      </a:cubicBezTo>
                      <a:cubicBezTo>
                        <a:pt x="24937" y="113327"/>
                        <a:pt x="31385" y="113384"/>
                        <a:pt x="37377" y="113384"/>
                      </a:cubicBezTo>
                      <a:lnTo>
                        <a:pt x="37586" y="113384"/>
                      </a:lnTo>
                      <a:cubicBezTo>
                        <a:pt x="39716" y="113384"/>
                        <a:pt x="41847" y="113384"/>
                        <a:pt x="43958" y="113365"/>
                      </a:cubicBezTo>
                      <a:cubicBezTo>
                        <a:pt x="45042" y="113365"/>
                        <a:pt x="46088" y="113365"/>
                        <a:pt x="47153" y="113327"/>
                      </a:cubicBezTo>
                      <a:lnTo>
                        <a:pt x="50882" y="113327"/>
                      </a:lnTo>
                      <a:cubicBezTo>
                        <a:pt x="52879" y="113327"/>
                        <a:pt x="54857" y="113327"/>
                        <a:pt x="56854" y="113308"/>
                      </a:cubicBezTo>
                      <a:cubicBezTo>
                        <a:pt x="62579" y="113289"/>
                        <a:pt x="69351" y="113232"/>
                        <a:pt x="76293" y="113041"/>
                      </a:cubicBezTo>
                      <a:cubicBezTo>
                        <a:pt x="80250" y="112927"/>
                        <a:pt x="83940" y="112794"/>
                        <a:pt x="87554" y="112604"/>
                      </a:cubicBezTo>
                      <a:cubicBezTo>
                        <a:pt x="88448" y="112547"/>
                        <a:pt x="89361" y="112509"/>
                        <a:pt x="90255" y="112433"/>
                      </a:cubicBezTo>
                      <a:cubicBezTo>
                        <a:pt x="91073" y="112376"/>
                        <a:pt x="91890" y="112319"/>
                        <a:pt x="92708" y="112243"/>
                      </a:cubicBezTo>
                      <a:lnTo>
                        <a:pt x="93127" y="112224"/>
                      </a:lnTo>
                      <a:cubicBezTo>
                        <a:pt x="95029" y="112071"/>
                        <a:pt x="96893" y="111938"/>
                        <a:pt x="98719" y="111881"/>
                      </a:cubicBezTo>
                      <a:cubicBezTo>
                        <a:pt x="98890" y="111881"/>
                        <a:pt x="99023" y="111767"/>
                        <a:pt x="99023" y="111596"/>
                      </a:cubicBezTo>
                      <a:cubicBezTo>
                        <a:pt x="99023" y="111520"/>
                        <a:pt x="99004" y="111425"/>
                        <a:pt x="98928" y="111387"/>
                      </a:cubicBezTo>
                      <a:cubicBezTo>
                        <a:pt x="98415" y="108952"/>
                        <a:pt x="97540" y="106460"/>
                        <a:pt x="96303" y="103950"/>
                      </a:cubicBezTo>
                      <a:cubicBezTo>
                        <a:pt x="95200" y="101705"/>
                        <a:pt x="93831" y="99518"/>
                        <a:pt x="92233" y="97425"/>
                      </a:cubicBezTo>
                      <a:cubicBezTo>
                        <a:pt x="90749" y="95523"/>
                        <a:pt x="89132" y="93773"/>
                        <a:pt x="87383" y="92214"/>
                      </a:cubicBezTo>
                      <a:cubicBezTo>
                        <a:pt x="85614" y="90673"/>
                        <a:pt x="83673" y="89266"/>
                        <a:pt x="81562" y="88067"/>
                      </a:cubicBezTo>
                      <a:cubicBezTo>
                        <a:pt x="79508" y="86888"/>
                        <a:pt x="77302" y="85975"/>
                        <a:pt x="75190" y="85062"/>
                      </a:cubicBezTo>
                      <a:cubicBezTo>
                        <a:pt x="72622" y="83997"/>
                        <a:pt x="69978" y="82875"/>
                        <a:pt x="67601" y="81334"/>
                      </a:cubicBezTo>
                      <a:cubicBezTo>
                        <a:pt x="67449" y="81239"/>
                        <a:pt x="67335" y="81163"/>
                        <a:pt x="67220" y="81068"/>
                      </a:cubicBezTo>
                      <a:lnTo>
                        <a:pt x="67201" y="81049"/>
                      </a:lnTo>
                      <a:cubicBezTo>
                        <a:pt x="66498" y="80516"/>
                        <a:pt x="65870" y="79926"/>
                        <a:pt x="65337" y="79280"/>
                      </a:cubicBezTo>
                      <a:cubicBezTo>
                        <a:pt x="64786" y="78595"/>
                        <a:pt x="64348" y="77834"/>
                        <a:pt x="63968" y="76997"/>
                      </a:cubicBezTo>
                      <a:cubicBezTo>
                        <a:pt x="63530" y="76027"/>
                        <a:pt x="63245" y="74962"/>
                        <a:pt x="63074" y="73821"/>
                      </a:cubicBezTo>
                      <a:cubicBezTo>
                        <a:pt x="62884" y="72489"/>
                        <a:pt x="62884" y="71063"/>
                        <a:pt x="63055" y="69579"/>
                      </a:cubicBezTo>
                      <a:lnTo>
                        <a:pt x="63055" y="69579"/>
                      </a:lnTo>
                      <a:lnTo>
                        <a:pt x="63055" y="69617"/>
                      </a:lnTo>
                      <a:cubicBezTo>
                        <a:pt x="63112" y="69351"/>
                        <a:pt x="63131" y="69103"/>
                        <a:pt x="63169" y="68875"/>
                      </a:cubicBezTo>
                      <a:cubicBezTo>
                        <a:pt x="64025" y="68818"/>
                        <a:pt x="64919" y="68761"/>
                        <a:pt x="65794" y="68628"/>
                      </a:cubicBezTo>
                      <a:cubicBezTo>
                        <a:pt x="67354" y="68419"/>
                        <a:pt x="68932" y="68114"/>
                        <a:pt x="70454" y="67677"/>
                      </a:cubicBezTo>
                      <a:cubicBezTo>
                        <a:pt x="71957" y="67258"/>
                        <a:pt x="73421" y="66707"/>
                        <a:pt x="74867" y="66041"/>
                      </a:cubicBezTo>
                      <a:cubicBezTo>
                        <a:pt x="76293" y="65375"/>
                        <a:pt x="77663" y="64596"/>
                        <a:pt x="78918" y="63721"/>
                      </a:cubicBezTo>
                      <a:cubicBezTo>
                        <a:pt x="80193" y="62808"/>
                        <a:pt x="81391" y="61761"/>
                        <a:pt x="82437" y="60601"/>
                      </a:cubicBezTo>
                      <a:cubicBezTo>
                        <a:pt x="84548" y="58262"/>
                        <a:pt x="86184" y="55447"/>
                        <a:pt x="87173" y="52422"/>
                      </a:cubicBezTo>
                      <a:cubicBezTo>
                        <a:pt x="87402" y="51680"/>
                        <a:pt x="87592" y="50920"/>
                        <a:pt x="87763" y="50121"/>
                      </a:cubicBezTo>
                      <a:cubicBezTo>
                        <a:pt x="87896" y="49360"/>
                        <a:pt x="88029" y="48542"/>
                        <a:pt x="88086" y="47610"/>
                      </a:cubicBezTo>
                      <a:cubicBezTo>
                        <a:pt x="88238" y="45860"/>
                        <a:pt x="88181" y="44034"/>
                        <a:pt x="87896" y="41999"/>
                      </a:cubicBezTo>
                      <a:cubicBezTo>
                        <a:pt x="87611" y="39716"/>
                        <a:pt x="87078" y="37491"/>
                        <a:pt x="86641" y="35798"/>
                      </a:cubicBezTo>
                      <a:cubicBezTo>
                        <a:pt x="86489" y="35285"/>
                        <a:pt x="86374" y="34771"/>
                        <a:pt x="86241" y="34257"/>
                      </a:cubicBezTo>
                      <a:cubicBezTo>
                        <a:pt x="86184" y="34086"/>
                        <a:pt x="86146" y="33896"/>
                        <a:pt x="86089" y="33725"/>
                      </a:cubicBezTo>
                      <a:cubicBezTo>
                        <a:pt x="85994" y="33382"/>
                        <a:pt x="85899" y="33002"/>
                        <a:pt x="85804" y="32641"/>
                      </a:cubicBezTo>
                      <a:cubicBezTo>
                        <a:pt x="85576" y="31709"/>
                        <a:pt x="85385" y="30720"/>
                        <a:pt x="85233" y="29597"/>
                      </a:cubicBezTo>
                      <a:lnTo>
                        <a:pt x="85233" y="29616"/>
                      </a:lnTo>
                      <a:cubicBezTo>
                        <a:pt x="84948" y="27391"/>
                        <a:pt x="84891" y="25127"/>
                        <a:pt x="84815" y="22921"/>
                      </a:cubicBezTo>
                      <a:cubicBezTo>
                        <a:pt x="84758" y="21780"/>
                        <a:pt x="84739" y="20600"/>
                        <a:pt x="84663" y="19440"/>
                      </a:cubicBezTo>
                      <a:cubicBezTo>
                        <a:pt x="84548" y="17538"/>
                        <a:pt x="84358" y="15902"/>
                        <a:pt x="84073" y="14419"/>
                      </a:cubicBezTo>
                      <a:cubicBezTo>
                        <a:pt x="83750" y="12688"/>
                        <a:pt x="83217" y="11052"/>
                        <a:pt x="82494" y="9511"/>
                      </a:cubicBezTo>
                      <a:cubicBezTo>
                        <a:pt x="82532" y="9435"/>
                        <a:pt x="82494" y="9359"/>
                        <a:pt x="82475" y="9283"/>
                      </a:cubicBezTo>
                      <a:cubicBezTo>
                        <a:pt x="82456" y="9245"/>
                        <a:pt x="82399" y="9169"/>
                        <a:pt x="82380" y="9131"/>
                      </a:cubicBezTo>
                      <a:cubicBezTo>
                        <a:pt x="82342" y="9055"/>
                        <a:pt x="82285" y="8979"/>
                        <a:pt x="82209" y="8941"/>
                      </a:cubicBezTo>
                      <a:cubicBezTo>
                        <a:pt x="82133" y="8808"/>
                        <a:pt x="82000" y="8674"/>
                        <a:pt x="81905" y="8560"/>
                      </a:cubicBezTo>
                      <a:cubicBezTo>
                        <a:pt x="81695" y="8294"/>
                        <a:pt x="81448" y="8047"/>
                        <a:pt x="81163" y="7761"/>
                      </a:cubicBezTo>
                      <a:cubicBezTo>
                        <a:pt x="80725" y="7324"/>
                        <a:pt x="80193" y="6886"/>
                        <a:pt x="79584" y="6430"/>
                      </a:cubicBezTo>
                      <a:cubicBezTo>
                        <a:pt x="78576" y="5707"/>
                        <a:pt x="77435" y="5003"/>
                        <a:pt x="76027" y="4281"/>
                      </a:cubicBezTo>
                      <a:cubicBezTo>
                        <a:pt x="75399" y="3938"/>
                        <a:pt x="74753" y="3634"/>
                        <a:pt x="74125" y="3349"/>
                      </a:cubicBezTo>
                      <a:cubicBezTo>
                        <a:pt x="73364" y="2987"/>
                        <a:pt x="72698" y="2702"/>
                        <a:pt x="72109" y="2417"/>
                      </a:cubicBezTo>
                      <a:cubicBezTo>
                        <a:pt x="70663" y="1770"/>
                        <a:pt x="69370" y="1294"/>
                        <a:pt x="68191" y="952"/>
                      </a:cubicBezTo>
                      <a:cubicBezTo>
                        <a:pt x="66859" y="534"/>
                        <a:pt x="65528" y="248"/>
                        <a:pt x="64272" y="134"/>
                      </a:cubicBezTo>
                      <a:cubicBezTo>
                        <a:pt x="63626" y="20"/>
                        <a:pt x="63055" y="1"/>
                        <a:pt x="62503" y="1"/>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42"/>
                <p:cNvSpPr/>
                <p:nvPr/>
              </p:nvSpPr>
              <p:spPr>
                <a:xfrm flipH="1">
                  <a:off x="6496900" y="2368000"/>
                  <a:ext cx="25" cy="25"/>
                </a:xfrm>
                <a:custGeom>
                  <a:rect b="b" l="l" r="r" t="t"/>
                  <a:pathLst>
                    <a:path extrusionOk="0" h="1" w="1">
                      <a:moveTo>
                        <a:pt x="1" y="1"/>
                      </a:moveTo>
                      <a:lnTo>
                        <a:pt x="1" y="1"/>
                      </a:lnTo>
                      <a:lnTo>
                        <a:pt x="1" y="1"/>
                      </a:lnTo>
                      <a:lnTo>
                        <a:pt x="1" y="1"/>
                      </a:lnTo>
                      <a:close/>
                    </a:path>
                  </a:pathLst>
                </a:custGeom>
                <a:solidFill>
                  <a:srgbClr val="F2C1AC"/>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42"/>
                <p:cNvSpPr/>
                <p:nvPr/>
              </p:nvSpPr>
              <p:spPr>
                <a:xfrm flipH="1">
                  <a:off x="6496900" y="2368000"/>
                  <a:ext cx="25" cy="25"/>
                </a:xfrm>
                <a:custGeom>
                  <a:rect b="b" l="l" r="r" t="t"/>
                  <a:pathLst>
                    <a:path extrusionOk="0" h="1" w="1">
                      <a:moveTo>
                        <a:pt x="1" y="1"/>
                      </a:moveTo>
                      <a:lnTo>
                        <a:pt x="1" y="1"/>
                      </a:lnTo>
                      <a:lnTo>
                        <a:pt x="1" y="1"/>
                      </a:lnTo>
                      <a:lnTo>
                        <a:pt x="1" y="1"/>
                      </a:lnTo>
                      <a:close/>
                    </a:path>
                  </a:pathLst>
                </a:custGeom>
                <a:solidFill>
                  <a:srgbClr val="F2C1AC"/>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42"/>
                <p:cNvSpPr/>
                <p:nvPr/>
              </p:nvSpPr>
              <p:spPr>
                <a:xfrm flipH="1">
                  <a:off x="6430800" y="2411275"/>
                  <a:ext cx="25" cy="25"/>
                </a:xfrm>
                <a:custGeom>
                  <a:rect b="b" l="l" r="r" t="t"/>
                  <a:pathLst>
                    <a:path extrusionOk="0" h="1" w="1">
                      <a:moveTo>
                        <a:pt x="1" y="1"/>
                      </a:moveTo>
                      <a:close/>
                    </a:path>
                  </a:pathLst>
                </a:custGeom>
                <a:solidFill>
                  <a:srgbClr val="F2C1AC"/>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42"/>
                <p:cNvSpPr/>
                <p:nvPr/>
              </p:nvSpPr>
              <p:spPr>
                <a:xfrm flipH="1">
                  <a:off x="6430800" y="2411275"/>
                  <a:ext cx="25" cy="25"/>
                </a:xfrm>
                <a:custGeom>
                  <a:rect b="b" l="l" r="r" t="t"/>
                  <a:pathLst>
                    <a:path extrusionOk="0" h="1" w="1">
                      <a:moveTo>
                        <a:pt x="1" y="1"/>
                      </a:moveTo>
                      <a:close/>
                    </a:path>
                  </a:pathLst>
                </a:custGeom>
                <a:solidFill>
                  <a:srgbClr val="F2C1AC"/>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42"/>
                <p:cNvSpPr/>
                <p:nvPr/>
              </p:nvSpPr>
              <p:spPr>
                <a:xfrm flipH="1">
                  <a:off x="5898700" y="2038475"/>
                  <a:ext cx="1362375" cy="1049500"/>
                </a:xfrm>
                <a:custGeom>
                  <a:rect b="b" l="l" r="r" t="t"/>
                  <a:pathLst>
                    <a:path extrusionOk="0" h="41980" w="54495">
                      <a:moveTo>
                        <a:pt x="33876" y="0"/>
                      </a:moveTo>
                      <a:cubicBezTo>
                        <a:pt x="32164" y="0"/>
                        <a:pt x="30453" y="152"/>
                        <a:pt x="28798" y="438"/>
                      </a:cubicBezTo>
                      <a:cubicBezTo>
                        <a:pt x="26458" y="818"/>
                        <a:pt x="24157" y="1503"/>
                        <a:pt x="21912" y="2511"/>
                      </a:cubicBezTo>
                      <a:cubicBezTo>
                        <a:pt x="19820" y="3424"/>
                        <a:pt x="17785" y="4622"/>
                        <a:pt x="15825" y="6087"/>
                      </a:cubicBezTo>
                      <a:cubicBezTo>
                        <a:pt x="13999" y="7475"/>
                        <a:pt x="12250" y="9111"/>
                        <a:pt x="10576" y="10994"/>
                      </a:cubicBezTo>
                      <a:cubicBezTo>
                        <a:pt x="9016" y="12782"/>
                        <a:pt x="7532" y="14798"/>
                        <a:pt x="6201" y="16986"/>
                      </a:cubicBezTo>
                      <a:cubicBezTo>
                        <a:pt x="4679" y="19497"/>
                        <a:pt x="3405" y="22121"/>
                        <a:pt x="2416" y="24765"/>
                      </a:cubicBezTo>
                      <a:cubicBezTo>
                        <a:pt x="1275" y="27866"/>
                        <a:pt x="514" y="31061"/>
                        <a:pt x="209" y="34219"/>
                      </a:cubicBezTo>
                      <a:cubicBezTo>
                        <a:pt x="171" y="34675"/>
                        <a:pt x="133" y="35132"/>
                        <a:pt x="114" y="35550"/>
                      </a:cubicBezTo>
                      <a:lnTo>
                        <a:pt x="95" y="35759"/>
                      </a:lnTo>
                      <a:cubicBezTo>
                        <a:pt x="76" y="36273"/>
                        <a:pt x="38" y="36691"/>
                        <a:pt x="19" y="37072"/>
                      </a:cubicBezTo>
                      <a:cubicBezTo>
                        <a:pt x="0" y="37623"/>
                        <a:pt x="19" y="38118"/>
                        <a:pt x="38" y="38593"/>
                      </a:cubicBezTo>
                      <a:cubicBezTo>
                        <a:pt x="95" y="39164"/>
                        <a:pt x="171" y="39621"/>
                        <a:pt x="266" y="40039"/>
                      </a:cubicBezTo>
                      <a:cubicBezTo>
                        <a:pt x="381" y="40515"/>
                        <a:pt x="571" y="40895"/>
                        <a:pt x="799" y="41237"/>
                      </a:cubicBezTo>
                      <a:cubicBezTo>
                        <a:pt x="1046" y="41561"/>
                        <a:pt x="1370" y="41808"/>
                        <a:pt x="1750" y="41903"/>
                      </a:cubicBezTo>
                      <a:cubicBezTo>
                        <a:pt x="1902" y="41941"/>
                        <a:pt x="2073" y="41979"/>
                        <a:pt x="2226" y="41979"/>
                      </a:cubicBezTo>
                      <a:cubicBezTo>
                        <a:pt x="2872" y="41979"/>
                        <a:pt x="3595" y="41618"/>
                        <a:pt x="4318" y="40933"/>
                      </a:cubicBezTo>
                      <a:cubicBezTo>
                        <a:pt x="4679" y="40591"/>
                        <a:pt x="5022" y="40191"/>
                        <a:pt x="5421" y="39659"/>
                      </a:cubicBezTo>
                      <a:cubicBezTo>
                        <a:pt x="5706" y="39278"/>
                        <a:pt x="5992" y="38860"/>
                        <a:pt x="6220" y="38403"/>
                      </a:cubicBezTo>
                      <a:cubicBezTo>
                        <a:pt x="6467" y="37985"/>
                        <a:pt x="6676" y="37528"/>
                        <a:pt x="6848" y="37148"/>
                      </a:cubicBezTo>
                      <a:cubicBezTo>
                        <a:pt x="7076" y="36596"/>
                        <a:pt x="7304" y="36045"/>
                        <a:pt x="7513" y="35417"/>
                      </a:cubicBezTo>
                      <a:cubicBezTo>
                        <a:pt x="8350" y="33058"/>
                        <a:pt x="8864" y="30586"/>
                        <a:pt x="9377" y="28189"/>
                      </a:cubicBezTo>
                      <a:cubicBezTo>
                        <a:pt x="9891" y="25849"/>
                        <a:pt x="10405" y="23434"/>
                        <a:pt x="11222" y="21113"/>
                      </a:cubicBezTo>
                      <a:cubicBezTo>
                        <a:pt x="11546" y="20143"/>
                        <a:pt x="11926" y="19249"/>
                        <a:pt x="12364" y="18393"/>
                      </a:cubicBezTo>
                      <a:cubicBezTo>
                        <a:pt x="13067" y="16967"/>
                        <a:pt x="13923" y="15673"/>
                        <a:pt x="14893" y="14551"/>
                      </a:cubicBezTo>
                      <a:cubicBezTo>
                        <a:pt x="15312" y="14114"/>
                        <a:pt x="15730" y="13676"/>
                        <a:pt x="16206" y="13258"/>
                      </a:cubicBezTo>
                      <a:lnTo>
                        <a:pt x="16206" y="13258"/>
                      </a:lnTo>
                      <a:lnTo>
                        <a:pt x="16016" y="13638"/>
                      </a:lnTo>
                      <a:cubicBezTo>
                        <a:pt x="15883" y="13961"/>
                        <a:pt x="15711" y="14304"/>
                        <a:pt x="15559" y="14627"/>
                      </a:cubicBezTo>
                      <a:cubicBezTo>
                        <a:pt x="15350" y="15122"/>
                        <a:pt x="15122" y="15692"/>
                        <a:pt x="14932" y="16320"/>
                      </a:cubicBezTo>
                      <a:cubicBezTo>
                        <a:pt x="14855" y="16586"/>
                        <a:pt x="14779" y="16834"/>
                        <a:pt x="14741" y="17081"/>
                      </a:cubicBezTo>
                      <a:cubicBezTo>
                        <a:pt x="14703" y="17290"/>
                        <a:pt x="14665" y="17537"/>
                        <a:pt x="14684" y="17766"/>
                      </a:cubicBezTo>
                      <a:cubicBezTo>
                        <a:pt x="14722" y="18032"/>
                        <a:pt x="14779" y="18222"/>
                        <a:pt x="14874" y="18393"/>
                      </a:cubicBezTo>
                      <a:cubicBezTo>
                        <a:pt x="15027" y="18622"/>
                        <a:pt x="15236" y="18812"/>
                        <a:pt x="15502" y="18926"/>
                      </a:cubicBezTo>
                      <a:cubicBezTo>
                        <a:pt x="15806" y="19078"/>
                        <a:pt x="16168" y="19154"/>
                        <a:pt x="16586" y="19154"/>
                      </a:cubicBezTo>
                      <a:cubicBezTo>
                        <a:pt x="16777" y="19154"/>
                        <a:pt x="17005" y="19116"/>
                        <a:pt x="17252" y="19097"/>
                      </a:cubicBezTo>
                      <a:cubicBezTo>
                        <a:pt x="17823" y="19021"/>
                        <a:pt x="18393" y="18869"/>
                        <a:pt x="18907" y="18717"/>
                      </a:cubicBezTo>
                      <a:cubicBezTo>
                        <a:pt x="19573" y="18507"/>
                        <a:pt x="20143" y="18298"/>
                        <a:pt x="20657" y="18070"/>
                      </a:cubicBezTo>
                      <a:cubicBezTo>
                        <a:pt x="21284" y="17823"/>
                        <a:pt x="21893" y="17461"/>
                        <a:pt x="22540" y="17081"/>
                      </a:cubicBezTo>
                      <a:cubicBezTo>
                        <a:pt x="23776" y="16320"/>
                        <a:pt x="24955" y="15350"/>
                        <a:pt x="26059" y="14247"/>
                      </a:cubicBezTo>
                      <a:cubicBezTo>
                        <a:pt x="27143" y="13163"/>
                        <a:pt x="28132" y="11926"/>
                        <a:pt x="28931" y="10633"/>
                      </a:cubicBezTo>
                      <a:cubicBezTo>
                        <a:pt x="29559" y="9663"/>
                        <a:pt x="30053" y="8636"/>
                        <a:pt x="30433" y="7590"/>
                      </a:cubicBezTo>
                      <a:cubicBezTo>
                        <a:pt x="30548" y="7285"/>
                        <a:pt x="30643" y="6981"/>
                        <a:pt x="30738" y="6696"/>
                      </a:cubicBezTo>
                      <a:cubicBezTo>
                        <a:pt x="30757" y="7209"/>
                        <a:pt x="30814" y="7685"/>
                        <a:pt x="30909" y="8141"/>
                      </a:cubicBezTo>
                      <a:cubicBezTo>
                        <a:pt x="30985" y="8636"/>
                        <a:pt x="31099" y="9035"/>
                        <a:pt x="31270" y="9397"/>
                      </a:cubicBezTo>
                      <a:cubicBezTo>
                        <a:pt x="31385" y="9663"/>
                        <a:pt x="31594" y="10024"/>
                        <a:pt x="31955" y="10176"/>
                      </a:cubicBezTo>
                      <a:cubicBezTo>
                        <a:pt x="32088" y="10252"/>
                        <a:pt x="32279" y="10310"/>
                        <a:pt x="32431" y="10310"/>
                      </a:cubicBezTo>
                      <a:lnTo>
                        <a:pt x="32469" y="10310"/>
                      </a:lnTo>
                      <a:cubicBezTo>
                        <a:pt x="32659" y="10310"/>
                        <a:pt x="32849" y="10233"/>
                        <a:pt x="33096" y="10138"/>
                      </a:cubicBezTo>
                      <a:cubicBezTo>
                        <a:pt x="33572" y="9891"/>
                        <a:pt x="33876" y="9454"/>
                        <a:pt x="34047" y="9092"/>
                      </a:cubicBezTo>
                      <a:cubicBezTo>
                        <a:pt x="34257" y="8636"/>
                        <a:pt x="34428" y="8141"/>
                        <a:pt x="34523" y="7475"/>
                      </a:cubicBezTo>
                      <a:cubicBezTo>
                        <a:pt x="34618" y="6848"/>
                        <a:pt x="34656" y="6163"/>
                        <a:pt x="34656" y="5459"/>
                      </a:cubicBezTo>
                      <a:lnTo>
                        <a:pt x="34656" y="5231"/>
                      </a:lnTo>
                      <a:cubicBezTo>
                        <a:pt x="34998" y="5783"/>
                        <a:pt x="35379" y="6334"/>
                        <a:pt x="35835" y="6924"/>
                      </a:cubicBezTo>
                      <a:cubicBezTo>
                        <a:pt x="36615" y="7932"/>
                        <a:pt x="37509" y="8902"/>
                        <a:pt x="38498" y="9796"/>
                      </a:cubicBezTo>
                      <a:cubicBezTo>
                        <a:pt x="39544" y="10785"/>
                        <a:pt x="40648" y="11603"/>
                        <a:pt x="41770" y="12326"/>
                      </a:cubicBezTo>
                      <a:cubicBezTo>
                        <a:pt x="42968" y="13087"/>
                        <a:pt x="44167" y="13657"/>
                        <a:pt x="45365" y="14038"/>
                      </a:cubicBezTo>
                      <a:cubicBezTo>
                        <a:pt x="46487" y="14418"/>
                        <a:pt x="47590" y="14589"/>
                        <a:pt x="48636" y="14589"/>
                      </a:cubicBezTo>
                      <a:lnTo>
                        <a:pt x="49017" y="14589"/>
                      </a:lnTo>
                      <a:cubicBezTo>
                        <a:pt x="49645" y="14551"/>
                        <a:pt x="50253" y="14456"/>
                        <a:pt x="50824" y="14304"/>
                      </a:cubicBezTo>
                      <a:cubicBezTo>
                        <a:pt x="51109" y="14228"/>
                        <a:pt x="51394" y="14114"/>
                        <a:pt x="51718" y="13981"/>
                      </a:cubicBezTo>
                      <a:cubicBezTo>
                        <a:pt x="52041" y="13847"/>
                        <a:pt x="52307" y="13695"/>
                        <a:pt x="52574" y="13543"/>
                      </a:cubicBezTo>
                      <a:cubicBezTo>
                        <a:pt x="53087" y="13182"/>
                        <a:pt x="53544" y="12725"/>
                        <a:pt x="53848" y="12174"/>
                      </a:cubicBezTo>
                      <a:cubicBezTo>
                        <a:pt x="54133" y="11679"/>
                        <a:pt x="54324" y="11108"/>
                        <a:pt x="54419" y="10462"/>
                      </a:cubicBezTo>
                      <a:cubicBezTo>
                        <a:pt x="54495" y="9929"/>
                        <a:pt x="54495" y="9301"/>
                        <a:pt x="54381" y="8636"/>
                      </a:cubicBezTo>
                      <a:cubicBezTo>
                        <a:pt x="54286" y="8065"/>
                        <a:pt x="54114" y="7456"/>
                        <a:pt x="53848" y="6848"/>
                      </a:cubicBezTo>
                      <a:cubicBezTo>
                        <a:pt x="53734" y="6562"/>
                        <a:pt x="53563" y="6258"/>
                        <a:pt x="53392" y="5973"/>
                      </a:cubicBezTo>
                      <a:cubicBezTo>
                        <a:pt x="53354" y="5897"/>
                        <a:pt x="53297" y="5859"/>
                        <a:pt x="53239" y="5840"/>
                      </a:cubicBezTo>
                      <a:cubicBezTo>
                        <a:pt x="53106" y="5745"/>
                        <a:pt x="53011" y="5649"/>
                        <a:pt x="52897" y="5573"/>
                      </a:cubicBezTo>
                      <a:cubicBezTo>
                        <a:pt x="52764" y="5478"/>
                        <a:pt x="52612" y="5402"/>
                        <a:pt x="52498" y="5326"/>
                      </a:cubicBezTo>
                      <a:cubicBezTo>
                        <a:pt x="52155" y="5174"/>
                        <a:pt x="51832" y="4984"/>
                        <a:pt x="51490" y="4812"/>
                      </a:cubicBezTo>
                      <a:cubicBezTo>
                        <a:pt x="50862" y="4470"/>
                        <a:pt x="50158" y="4147"/>
                        <a:pt x="49473" y="3842"/>
                      </a:cubicBezTo>
                      <a:cubicBezTo>
                        <a:pt x="48047" y="3177"/>
                        <a:pt x="46601" y="2568"/>
                        <a:pt x="45118" y="2054"/>
                      </a:cubicBezTo>
                      <a:cubicBezTo>
                        <a:pt x="43596" y="1503"/>
                        <a:pt x="42112" y="1046"/>
                        <a:pt x="40629" y="723"/>
                      </a:cubicBezTo>
                      <a:cubicBezTo>
                        <a:pt x="39887" y="552"/>
                        <a:pt x="39164" y="419"/>
                        <a:pt x="38441" y="286"/>
                      </a:cubicBezTo>
                      <a:cubicBezTo>
                        <a:pt x="37833" y="190"/>
                        <a:pt x="37129" y="133"/>
                        <a:pt x="36349" y="57"/>
                      </a:cubicBezTo>
                      <a:cubicBezTo>
                        <a:pt x="35569" y="57"/>
                        <a:pt x="34713" y="0"/>
                        <a:pt x="33876" y="0"/>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7" name="Google Shape;1367;p42"/>
              <p:cNvSpPr/>
              <p:nvPr/>
            </p:nvSpPr>
            <p:spPr>
              <a:xfrm>
                <a:off x="5435263" y="4207900"/>
                <a:ext cx="2696328" cy="700752"/>
              </a:xfrm>
              <a:custGeom>
                <a:rect b="b" l="l" r="r" t="t"/>
                <a:pathLst>
                  <a:path extrusionOk="0" h="2802" w="7444">
                    <a:moveTo>
                      <a:pt x="1882" y="1"/>
                    </a:moveTo>
                    <a:lnTo>
                      <a:pt x="520" y="602"/>
                    </a:lnTo>
                    <a:cubicBezTo>
                      <a:pt x="202" y="742"/>
                      <a:pt x="0" y="1059"/>
                      <a:pt x="0" y="1406"/>
                    </a:cubicBezTo>
                    <a:lnTo>
                      <a:pt x="0" y="2801"/>
                    </a:lnTo>
                    <a:lnTo>
                      <a:pt x="7444" y="2801"/>
                    </a:lnTo>
                    <a:lnTo>
                      <a:pt x="7444" y="1406"/>
                    </a:lnTo>
                    <a:cubicBezTo>
                      <a:pt x="7444" y="1059"/>
                      <a:pt x="7237" y="742"/>
                      <a:pt x="6924" y="602"/>
                    </a:cubicBezTo>
                    <a:lnTo>
                      <a:pt x="5562" y="1"/>
                    </a:lnTo>
                    <a:cubicBezTo>
                      <a:pt x="5269" y="766"/>
                      <a:pt x="4538" y="1271"/>
                      <a:pt x="3720" y="1271"/>
                    </a:cubicBezTo>
                    <a:cubicBezTo>
                      <a:pt x="2906" y="1271"/>
                      <a:pt x="2170" y="766"/>
                      <a:pt x="1882" y="1"/>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8" name="Google Shape;1368;p42"/>
            <p:cNvSpPr/>
            <p:nvPr/>
          </p:nvSpPr>
          <p:spPr>
            <a:xfrm>
              <a:off x="6594800" y="3729650"/>
              <a:ext cx="133200" cy="768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9" name="Google Shape;1369;p42"/>
          <p:cNvGrpSpPr/>
          <p:nvPr/>
        </p:nvGrpSpPr>
        <p:grpSpPr>
          <a:xfrm>
            <a:off x="6430563" y="1299075"/>
            <a:ext cx="885982" cy="754482"/>
            <a:chOff x="668575" y="730375"/>
            <a:chExt cx="885982" cy="754482"/>
          </a:xfrm>
        </p:grpSpPr>
        <p:sp>
          <p:nvSpPr>
            <p:cNvPr id="1370" name="Google Shape;1370;p4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4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4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4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4" name="Google Shape;1374;p42"/>
          <p:cNvSpPr txBox="1"/>
          <p:nvPr>
            <p:ph type="title"/>
          </p:nvPr>
        </p:nvSpPr>
        <p:spPr>
          <a:xfrm>
            <a:off x="668900" y="553400"/>
            <a:ext cx="4666800" cy="372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10</a:t>
            </a:r>
            <a:r>
              <a:rPr lang="en"/>
              <a:t>分鐘</a:t>
            </a:r>
            <a:endParaRPr/>
          </a:p>
          <a:p>
            <a:pPr indent="0" lvl="0" marL="0" rtl="0" algn="l">
              <a:spcBef>
                <a:spcPts val="0"/>
              </a:spcBef>
              <a:spcAft>
                <a:spcPts val="0"/>
              </a:spcAft>
              <a:buNone/>
            </a:pPr>
            <a:r>
              <a:rPr lang="en"/>
              <a:t>休息時間</a:t>
            </a:r>
            <a:endParaRPr/>
          </a:p>
        </p:txBody>
      </p:sp>
      <p:grpSp>
        <p:nvGrpSpPr>
          <p:cNvPr id="1375" name="Google Shape;1375;p42"/>
          <p:cNvGrpSpPr/>
          <p:nvPr/>
        </p:nvGrpSpPr>
        <p:grpSpPr>
          <a:xfrm>
            <a:off x="4174924" y="553412"/>
            <a:ext cx="1531035" cy="1522635"/>
            <a:chOff x="6950349" y="3121287"/>
            <a:chExt cx="1531035" cy="1522635"/>
          </a:xfrm>
        </p:grpSpPr>
        <p:sp>
          <p:nvSpPr>
            <p:cNvPr id="1376" name="Google Shape;1376;p42"/>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42"/>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42"/>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42"/>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0" name="Google Shape;1380;p42"/>
          <p:cNvGrpSpPr/>
          <p:nvPr/>
        </p:nvGrpSpPr>
        <p:grpSpPr>
          <a:xfrm>
            <a:off x="7102913" y="1027700"/>
            <a:ext cx="267100" cy="241525"/>
            <a:chOff x="901475" y="940075"/>
            <a:chExt cx="267100" cy="241525"/>
          </a:xfrm>
        </p:grpSpPr>
        <p:sp>
          <p:nvSpPr>
            <p:cNvPr id="1381" name="Google Shape;1381;p42"/>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42"/>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3" name="Google Shape;1383;p42"/>
          <p:cNvGrpSpPr/>
          <p:nvPr/>
        </p:nvGrpSpPr>
        <p:grpSpPr>
          <a:xfrm>
            <a:off x="4009525" y="996963"/>
            <a:ext cx="267100" cy="241525"/>
            <a:chOff x="901475" y="940075"/>
            <a:chExt cx="267100" cy="241525"/>
          </a:xfrm>
        </p:grpSpPr>
        <p:sp>
          <p:nvSpPr>
            <p:cNvPr id="1384" name="Google Shape;1384;p42"/>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42"/>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6" name="Google Shape;1386;p42"/>
          <p:cNvGrpSpPr/>
          <p:nvPr/>
        </p:nvGrpSpPr>
        <p:grpSpPr>
          <a:xfrm>
            <a:off x="6839950" y="1573500"/>
            <a:ext cx="885982" cy="754482"/>
            <a:chOff x="668575" y="730375"/>
            <a:chExt cx="885982" cy="754482"/>
          </a:xfrm>
        </p:grpSpPr>
        <p:sp>
          <p:nvSpPr>
            <p:cNvPr id="1387" name="Google Shape;1387;p4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4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4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4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4" name="Shape 1394"/>
        <p:cNvGrpSpPr/>
        <p:nvPr/>
      </p:nvGrpSpPr>
      <p:grpSpPr>
        <a:xfrm>
          <a:off x="0" y="0"/>
          <a:ext cx="0" cy="0"/>
          <a:chOff x="0" y="0"/>
          <a:chExt cx="0" cy="0"/>
        </a:xfrm>
      </p:grpSpPr>
      <p:sp>
        <p:nvSpPr>
          <p:cNvPr id="1395" name="Google Shape;1395;p43"/>
          <p:cNvSpPr txBox="1"/>
          <p:nvPr>
            <p:ph type="title"/>
          </p:nvPr>
        </p:nvSpPr>
        <p:spPr>
          <a:xfrm>
            <a:off x="670700" y="104825"/>
            <a:ext cx="8002500" cy="141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200"/>
              <a:t>當我們有</a:t>
            </a:r>
            <a:r>
              <a:rPr lang="en" sz="4200"/>
              <a:t>情緒起伏時</a:t>
            </a:r>
            <a:endParaRPr sz="4200"/>
          </a:p>
          <a:p>
            <a:pPr indent="0" lvl="0" marL="0" rtl="0" algn="ctr">
              <a:spcBef>
                <a:spcPts val="0"/>
              </a:spcBef>
              <a:spcAft>
                <a:spcPts val="0"/>
              </a:spcAft>
              <a:buNone/>
            </a:pPr>
            <a:r>
              <a:rPr lang="en" sz="4200"/>
              <a:t>可以做什麼？</a:t>
            </a:r>
            <a:endParaRPr sz="4200"/>
          </a:p>
        </p:txBody>
      </p:sp>
      <p:sp>
        <p:nvSpPr>
          <p:cNvPr id="1396" name="Google Shape;1396;p43"/>
          <p:cNvSpPr txBox="1"/>
          <p:nvPr>
            <p:ph idx="4294967295" type="subTitle"/>
          </p:nvPr>
        </p:nvSpPr>
        <p:spPr>
          <a:xfrm>
            <a:off x="459175" y="1705625"/>
            <a:ext cx="3372900" cy="547200"/>
          </a:xfrm>
          <a:prstGeom prst="rect">
            <a:avLst/>
          </a:prstGeom>
        </p:spPr>
        <p:txBody>
          <a:bodyPr anchorCtr="0" anchor="t" bIns="91425" lIns="457200" spcFirstLastPara="1" rIns="457200" wrap="square" tIns="91425">
            <a:noAutofit/>
          </a:bodyPr>
          <a:lstStyle/>
          <a:p>
            <a:pPr indent="0" lvl="0" marL="0" rtl="0" algn="l">
              <a:spcBef>
                <a:spcPts val="0"/>
              </a:spcBef>
              <a:spcAft>
                <a:spcPts val="1200"/>
              </a:spcAft>
              <a:buNone/>
            </a:pPr>
            <a:r>
              <a:rPr b="1" lang="en" sz="2500">
                <a:solidFill>
                  <a:srgbClr val="DE4794"/>
                </a:solidFill>
                <a:latin typeface="Acme"/>
                <a:ea typeface="Acme"/>
                <a:cs typeface="Acme"/>
                <a:sym typeface="Acme"/>
              </a:rPr>
              <a:t>跟信任的人傾訴</a:t>
            </a:r>
            <a:endParaRPr b="1" sz="2500">
              <a:solidFill>
                <a:srgbClr val="DE4794"/>
              </a:solidFill>
              <a:latin typeface="Acme"/>
              <a:ea typeface="Acme"/>
              <a:cs typeface="Acme"/>
              <a:sym typeface="Acme"/>
            </a:endParaRPr>
          </a:p>
        </p:txBody>
      </p:sp>
      <p:sp>
        <p:nvSpPr>
          <p:cNvPr id="1397" name="Google Shape;1397;p43"/>
          <p:cNvSpPr txBox="1"/>
          <p:nvPr>
            <p:ph idx="4294967295" type="subTitle"/>
          </p:nvPr>
        </p:nvSpPr>
        <p:spPr>
          <a:xfrm>
            <a:off x="6087850" y="1858025"/>
            <a:ext cx="2553600" cy="991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 sz="2500">
                <a:solidFill>
                  <a:srgbClr val="DE4794"/>
                </a:solidFill>
                <a:latin typeface="Acme"/>
                <a:ea typeface="Acme"/>
                <a:cs typeface="Acme"/>
                <a:sym typeface="Acme"/>
              </a:rPr>
              <a:t>深呼吸，透大氣</a:t>
            </a:r>
            <a:endParaRPr b="1" sz="2500">
              <a:solidFill>
                <a:srgbClr val="DE4794"/>
              </a:solidFill>
              <a:latin typeface="Acme"/>
              <a:ea typeface="Acme"/>
              <a:cs typeface="Acme"/>
              <a:sym typeface="Acme"/>
            </a:endParaRPr>
          </a:p>
        </p:txBody>
      </p:sp>
      <p:sp>
        <p:nvSpPr>
          <p:cNvPr id="1398" name="Google Shape;1398;p43"/>
          <p:cNvSpPr txBox="1"/>
          <p:nvPr>
            <p:ph idx="4294967295" type="subTitle"/>
          </p:nvPr>
        </p:nvSpPr>
        <p:spPr>
          <a:xfrm>
            <a:off x="1478200" y="3533775"/>
            <a:ext cx="1983600" cy="1074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 sz="2500">
                <a:solidFill>
                  <a:srgbClr val="DE4794"/>
                </a:solidFill>
                <a:latin typeface="Acme"/>
                <a:ea typeface="Acme"/>
                <a:cs typeface="Acme"/>
                <a:sym typeface="Acme"/>
              </a:rPr>
              <a:t>想一些美好的事/人</a:t>
            </a:r>
            <a:endParaRPr b="1" sz="2500">
              <a:solidFill>
                <a:srgbClr val="DE4794"/>
              </a:solidFill>
              <a:latin typeface="Acme"/>
              <a:ea typeface="Acme"/>
              <a:cs typeface="Acme"/>
              <a:sym typeface="Acme"/>
            </a:endParaRPr>
          </a:p>
        </p:txBody>
      </p:sp>
      <p:sp>
        <p:nvSpPr>
          <p:cNvPr id="1399" name="Google Shape;1399;p43"/>
          <p:cNvSpPr txBox="1"/>
          <p:nvPr>
            <p:ph idx="4294967295" type="subTitle"/>
          </p:nvPr>
        </p:nvSpPr>
        <p:spPr>
          <a:xfrm>
            <a:off x="6158100" y="2663170"/>
            <a:ext cx="2196300" cy="794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 sz="2500">
                <a:solidFill>
                  <a:srgbClr val="DE4794"/>
                </a:solidFill>
                <a:latin typeface="Acme"/>
                <a:ea typeface="Acme"/>
                <a:cs typeface="Acme"/>
                <a:sym typeface="Acme"/>
              </a:rPr>
              <a:t>先照顧好自己</a:t>
            </a:r>
            <a:endParaRPr b="1" sz="2500">
              <a:solidFill>
                <a:srgbClr val="DE4794"/>
              </a:solidFill>
              <a:latin typeface="Acme"/>
              <a:ea typeface="Acme"/>
              <a:cs typeface="Acme"/>
              <a:sym typeface="Acme"/>
            </a:endParaRPr>
          </a:p>
        </p:txBody>
      </p:sp>
      <p:sp>
        <p:nvSpPr>
          <p:cNvPr id="1400" name="Google Shape;1400;p43"/>
          <p:cNvSpPr/>
          <p:nvPr/>
        </p:nvSpPr>
        <p:spPr>
          <a:xfrm>
            <a:off x="640497" y="92290"/>
            <a:ext cx="192055" cy="217881"/>
          </a:xfrm>
          <a:custGeom>
            <a:rect b="b" l="l" r="r" t="t"/>
            <a:pathLst>
              <a:path extrusionOk="0" h="4910" w="4328">
                <a:moveTo>
                  <a:pt x="911" y="0"/>
                </a:moveTo>
                <a:cubicBezTo>
                  <a:pt x="810" y="0"/>
                  <a:pt x="709" y="76"/>
                  <a:pt x="633" y="101"/>
                </a:cubicBezTo>
                <a:cubicBezTo>
                  <a:pt x="532" y="177"/>
                  <a:pt x="456" y="228"/>
                  <a:pt x="380" y="304"/>
                </a:cubicBezTo>
                <a:cubicBezTo>
                  <a:pt x="278" y="380"/>
                  <a:pt x="203" y="481"/>
                  <a:pt x="152" y="608"/>
                </a:cubicBezTo>
                <a:cubicBezTo>
                  <a:pt x="76" y="734"/>
                  <a:pt x="51" y="861"/>
                  <a:pt x="25" y="962"/>
                </a:cubicBezTo>
                <a:cubicBezTo>
                  <a:pt x="0" y="1088"/>
                  <a:pt x="0" y="1240"/>
                  <a:pt x="0" y="1367"/>
                </a:cubicBezTo>
                <a:cubicBezTo>
                  <a:pt x="0" y="1696"/>
                  <a:pt x="76" y="2025"/>
                  <a:pt x="152" y="2278"/>
                </a:cubicBezTo>
                <a:cubicBezTo>
                  <a:pt x="253" y="2607"/>
                  <a:pt x="329" y="2911"/>
                  <a:pt x="532" y="3290"/>
                </a:cubicBezTo>
                <a:cubicBezTo>
                  <a:pt x="759" y="3771"/>
                  <a:pt x="1012" y="4277"/>
                  <a:pt x="1341" y="4885"/>
                </a:cubicBezTo>
                <a:lnTo>
                  <a:pt x="1392" y="4910"/>
                </a:lnTo>
                <a:cubicBezTo>
                  <a:pt x="1645" y="4758"/>
                  <a:pt x="1848" y="4606"/>
                  <a:pt x="2101" y="4429"/>
                </a:cubicBezTo>
                <a:cubicBezTo>
                  <a:pt x="2177" y="4378"/>
                  <a:pt x="2278" y="4302"/>
                  <a:pt x="2354" y="4277"/>
                </a:cubicBezTo>
                <a:cubicBezTo>
                  <a:pt x="2733" y="3999"/>
                  <a:pt x="3088" y="3670"/>
                  <a:pt x="3442" y="3391"/>
                </a:cubicBezTo>
                <a:cubicBezTo>
                  <a:pt x="3568" y="3265"/>
                  <a:pt x="3695" y="3113"/>
                  <a:pt x="3822" y="2986"/>
                </a:cubicBezTo>
                <a:cubicBezTo>
                  <a:pt x="3872" y="2911"/>
                  <a:pt x="3923" y="2860"/>
                  <a:pt x="3973" y="2759"/>
                </a:cubicBezTo>
                <a:cubicBezTo>
                  <a:pt x="4176" y="2455"/>
                  <a:pt x="4302" y="2151"/>
                  <a:pt x="4328" y="1898"/>
                </a:cubicBezTo>
                <a:lnTo>
                  <a:pt x="4328" y="1468"/>
                </a:lnTo>
                <a:cubicBezTo>
                  <a:pt x="4302" y="1341"/>
                  <a:pt x="4252" y="1215"/>
                  <a:pt x="4226" y="1114"/>
                </a:cubicBezTo>
                <a:cubicBezTo>
                  <a:pt x="4201" y="1012"/>
                  <a:pt x="4125" y="962"/>
                  <a:pt x="4049" y="886"/>
                </a:cubicBezTo>
                <a:cubicBezTo>
                  <a:pt x="3973" y="835"/>
                  <a:pt x="3872" y="810"/>
                  <a:pt x="3796" y="810"/>
                </a:cubicBezTo>
                <a:lnTo>
                  <a:pt x="3720" y="810"/>
                </a:lnTo>
                <a:cubicBezTo>
                  <a:pt x="3543" y="810"/>
                  <a:pt x="3341" y="886"/>
                  <a:pt x="3189" y="962"/>
                </a:cubicBezTo>
                <a:cubicBezTo>
                  <a:pt x="2961" y="1088"/>
                  <a:pt x="2733" y="1266"/>
                  <a:pt x="2581" y="1443"/>
                </a:cubicBezTo>
                <a:cubicBezTo>
                  <a:pt x="2354" y="1620"/>
                  <a:pt x="2177" y="1873"/>
                  <a:pt x="2025" y="2126"/>
                </a:cubicBezTo>
                <a:cubicBezTo>
                  <a:pt x="2025" y="1999"/>
                  <a:pt x="1974" y="1873"/>
                  <a:pt x="1949" y="1772"/>
                </a:cubicBezTo>
                <a:cubicBezTo>
                  <a:pt x="1923" y="1519"/>
                  <a:pt x="1848" y="1266"/>
                  <a:pt x="1797" y="1063"/>
                </a:cubicBezTo>
                <a:cubicBezTo>
                  <a:pt x="1721" y="835"/>
                  <a:pt x="1645" y="608"/>
                  <a:pt x="1544" y="456"/>
                </a:cubicBezTo>
                <a:cubicBezTo>
                  <a:pt x="1468" y="329"/>
                  <a:pt x="1341" y="177"/>
                  <a:pt x="1164" y="76"/>
                </a:cubicBezTo>
                <a:cubicBezTo>
                  <a:pt x="1088" y="51"/>
                  <a:pt x="1012" y="0"/>
                  <a:pt x="911"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43"/>
          <p:cNvSpPr/>
          <p:nvPr/>
        </p:nvSpPr>
        <p:spPr>
          <a:xfrm>
            <a:off x="200253" y="191113"/>
            <a:ext cx="357174" cy="389746"/>
          </a:xfrm>
          <a:custGeom>
            <a:rect b="b" l="l" r="r" t="t"/>
            <a:pathLst>
              <a:path extrusionOk="0" h="8783" w="8049">
                <a:moveTo>
                  <a:pt x="5644" y="0"/>
                </a:moveTo>
                <a:cubicBezTo>
                  <a:pt x="5391" y="0"/>
                  <a:pt x="5138" y="101"/>
                  <a:pt x="4910" y="228"/>
                </a:cubicBezTo>
                <a:cubicBezTo>
                  <a:pt x="4682" y="355"/>
                  <a:pt x="4505" y="506"/>
                  <a:pt x="4379" y="734"/>
                </a:cubicBezTo>
                <a:cubicBezTo>
                  <a:pt x="4252" y="886"/>
                  <a:pt x="4151" y="1114"/>
                  <a:pt x="4100" y="1367"/>
                </a:cubicBezTo>
                <a:cubicBezTo>
                  <a:pt x="3999" y="1772"/>
                  <a:pt x="3974" y="2202"/>
                  <a:pt x="4050" y="2759"/>
                </a:cubicBezTo>
                <a:cubicBezTo>
                  <a:pt x="4100" y="2961"/>
                  <a:pt x="4126" y="3189"/>
                  <a:pt x="4176" y="3391"/>
                </a:cubicBezTo>
                <a:cubicBezTo>
                  <a:pt x="4126" y="3316"/>
                  <a:pt x="4050" y="3214"/>
                  <a:pt x="3923" y="3138"/>
                </a:cubicBezTo>
                <a:cubicBezTo>
                  <a:pt x="3746" y="2961"/>
                  <a:pt x="3544" y="2835"/>
                  <a:pt x="3341" y="2708"/>
                </a:cubicBezTo>
                <a:cubicBezTo>
                  <a:pt x="2835" y="2430"/>
                  <a:pt x="2379" y="2278"/>
                  <a:pt x="1873" y="2177"/>
                </a:cubicBezTo>
                <a:cubicBezTo>
                  <a:pt x="1747" y="2151"/>
                  <a:pt x="1595" y="2151"/>
                  <a:pt x="1468" y="2151"/>
                </a:cubicBezTo>
                <a:lnTo>
                  <a:pt x="1215" y="2151"/>
                </a:lnTo>
                <a:cubicBezTo>
                  <a:pt x="987" y="2177"/>
                  <a:pt x="810" y="2253"/>
                  <a:pt x="633" y="2329"/>
                </a:cubicBezTo>
                <a:cubicBezTo>
                  <a:pt x="456" y="2430"/>
                  <a:pt x="304" y="2582"/>
                  <a:pt x="203" y="2784"/>
                </a:cubicBezTo>
                <a:cubicBezTo>
                  <a:pt x="102" y="2961"/>
                  <a:pt x="51" y="3189"/>
                  <a:pt x="0" y="3467"/>
                </a:cubicBezTo>
                <a:cubicBezTo>
                  <a:pt x="0" y="3720"/>
                  <a:pt x="51" y="4049"/>
                  <a:pt x="127" y="4404"/>
                </a:cubicBezTo>
                <a:cubicBezTo>
                  <a:pt x="228" y="4707"/>
                  <a:pt x="329" y="4986"/>
                  <a:pt x="481" y="5290"/>
                </a:cubicBezTo>
                <a:cubicBezTo>
                  <a:pt x="760" y="5796"/>
                  <a:pt x="1190" y="6251"/>
                  <a:pt x="1747" y="6707"/>
                </a:cubicBezTo>
                <a:cubicBezTo>
                  <a:pt x="2227" y="7086"/>
                  <a:pt x="2784" y="7390"/>
                  <a:pt x="3493" y="7719"/>
                </a:cubicBezTo>
                <a:cubicBezTo>
                  <a:pt x="4050" y="7972"/>
                  <a:pt x="4682" y="8200"/>
                  <a:pt x="5391" y="8402"/>
                </a:cubicBezTo>
                <a:cubicBezTo>
                  <a:pt x="5948" y="8554"/>
                  <a:pt x="6555" y="8706"/>
                  <a:pt x="7163" y="8782"/>
                </a:cubicBezTo>
                <a:lnTo>
                  <a:pt x="7213" y="8782"/>
                </a:lnTo>
                <a:cubicBezTo>
                  <a:pt x="7314" y="8554"/>
                  <a:pt x="7390" y="8301"/>
                  <a:pt x="7466" y="8023"/>
                </a:cubicBezTo>
                <a:lnTo>
                  <a:pt x="7466" y="7972"/>
                </a:lnTo>
                <a:cubicBezTo>
                  <a:pt x="7567" y="7542"/>
                  <a:pt x="7669" y="7112"/>
                  <a:pt x="7770" y="6707"/>
                </a:cubicBezTo>
                <a:lnTo>
                  <a:pt x="7795" y="6530"/>
                </a:lnTo>
                <a:cubicBezTo>
                  <a:pt x="7821" y="6378"/>
                  <a:pt x="7846" y="6201"/>
                  <a:pt x="7896" y="6023"/>
                </a:cubicBezTo>
                <a:cubicBezTo>
                  <a:pt x="7922" y="5694"/>
                  <a:pt x="7972" y="5365"/>
                  <a:pt x="8023" y="5036"/>
                </a:cubicBezTo>
                <a:cubicBezTo>
                  <a:pt x="8048" y="4707"/>
                  <a:pt x="8048" y="4429"/>
                  <a:pt x="8048" y="4125"/>
                </a:cubicBezTo>
                <a:cubicBezTo>
                  <a:pt x="8048" y="3290"/>
                  <a:pt x="7922" y="2556"/>
                  <a:pt x="7694" y="1924"/>
                </a:cubicBezTo>
                <a:cubicBezTo>
                  <a:pt x="7567" y="1569"/>
                  <a:pt x="7416" y="1266"/>
                  <a:pt x="7213" y="937"/>
                </a:cubicBezTo>
                <a:cubicBezTo>
                  <a:pt x="7137" y="785"/>
                  <a:pt x="7011" y="633"/>
                  <a:pt x="6834" y="506"/>
                </a:cubicBezTo>
                <a:cubicBezTo>
                  <a:pt x="6682" y="380"/>
                  <a:pt x="6530" y="253"/>
                  <a:pt x="6378" y="152"/>
                </a:cubicBezTo>
                <a:cubicBezTo>
                  <a:pt x="6125" y="51"/>
                  <a:pt x="5897" y="0"/>
                  <a:pt x="5669" y="0"/>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43"/>
          <p:cNvSpPr/>
          <p:nvPr/>
        </p:nvSpPr>
        <p:spPr>
          <a:xfrm>
            <a:off x="8735170" y="799376"/>
            <a:ext cx="261724" cy="303259"/>
          </a:xfrm>
          <a:custGeom>
            <a:rect b="b" l="l" r="r" t="t"/>
            <a:pathLst>
              <a:path extrusionOk="0" h="6834" w="5898">
                <a:moveTo>
                  <a:pt x="1393" y="0"/>
                </a:moveTo>
                <a:cubicBezTo>
                  <a:pt x="1393" y="76"/>
                  <a:pt x="1342" y="76"/>
                  <a:pt x="1342" y="76"/>
                </a:cubicBezTo>
                <a:cubicBezTo>
                  <a:pt x="1190" y="76"/>
                  <a:pt x="1038" y="127"/>
                  <a:pt x="887" y="228"/>
                </a:cubicBezTo>
                <a:cubicBezTo>
                  <a:pt x="760" y="329"/>
                  <a:pt x="659" y="430"/>
                  <a:pt x="583" y="481"/>
                </a:cubicBezTo>
                <a:cubicBezTo>
                  <a:pt x="507" y="582"/>
                  <a:pt x="406" y="709"/>
                  <a:pt x="330" y="835"/>
                </a:cubicBezTo>
                <a:cubicBezTo>
                  <a:pt x="254" y="987"/>
                  <a:pt x="153" y="1215"/>
                  <a:pt x="77" y="1443"/>
                </a:cubicBezTo>
                <a:cubicBezTo>
                  <a:pt x="26" y="1645"/>
                  <a:pt x="1" y="1873"/>
                  <a:pt x="1" y="2202"/>
                </a:cubicBezTo>
                <a:cubicBezTo>
                  <a:pt x="1" y="2404"/>
                  <a:pt x="26" y="2708"/>
                  <a:pt x="51" y="3012"/>
                </a:cubicBezTo>
                <a:cubicBezTo>
                  <a:pt x="51" y="3088"/>
                  <a:pt x="77" y="3164"/>
                  <a:pt x="77" y="3239"/>
                </a:cubicBezTo>
                <a:cubicBezTo>
                  <a:pt x="153" y="3493"/>
                  <a:pt x="254" y="3771"/>
                  <a:pt x="305" y="4024"/>
                </a:cubicBezTo>
                <a:cubicBezTo>
                  <a:pt x="406" y="4353"/>
                  <a:pt x="532" y="4657"/>
                  <a:pt x="634" y="4986"/>
                </a:cubicBezTo>
                <a:cubicBezTo>
                  <a:pt x="836" y="5492"/>
                  <a:pt x="1089" y="6074"/>
                  <a:pt x="1317" y="6656"/>
                </a:cubicBezTo>
                <a:lnTo>
                  <a:pt x="1342" y="6757"/>
                </a:lnTo>
                <a:lnTo>
                  <a:pt x="1393" y="6833"/>
                </a:lnTo>
                <a:cubicBezTo>
                  <a:pt x="1418" y="6833"/>
                  <a:pt x="1443" y="6833"/>
                  <a:pt x="1443" y="6808"/>
                </a:cubicBezTo>
                <a:cubicBezTo>
                  <a:pt x="1570" y="6757"/>
                  <a:pt x="1671" y="6681"/>
                  <a:pt x="1798" y="6580"/>
                </a:cubicBezTo>
                <a:cubicBezTo>
                  <a:pt x="1899" y="6529"/>
                  <a:pt x="1975" y="6504"/>
                  <a:pt x="2051" y="6428"/>
                </a:cubicBezTo>
                <a:cubicBezTo>
                  <a:pt x="2279" y="6302"/>
                  <a:pt x="2481" y="6150"/>
                  <a:pt x="2709" y="5998"/>
                </a:cubicBezTo>
                <a:cubicBezTo>
                  <a:pt x="3038" y="5770"/>
                  <a:pt x="3367" y="5517"/>
                  <a:pt x="3670" y="5264"/>
                </a:cubicBezTo>
                <a:cubicBezTo>
                  <a:pt x="4227" y="4783"/>
                  <a:pt x="4683" y="4404"/>
                  <a:pt x="5062" y="3999"/>
                </a:cubicBezTo>
                <a:cubicBezTo>
                  <a:pt x="5316" y="3746"/>
                  <a:pt x="5493" y="3467"/>
                  <a:pt x="5619" y="3214"/>
                </a:cubicBezTo>
                <a:cubicBezTo>
                  <a:pt x="5771" y="2910"/>
                  <a:pt x="5872" y="2632"/>
                  <a:pt x="5898" y="2379"/>
                </a:cubicBezTo>
                <a:cubicBezTo>
                  <a:pt x="5898" y="2252"/>
                  <a:pt x="5898" y="2126"/>
                  <a:pt x="5872" y="1999"/>
                </a:cubicBezTo>
                <a:cubicBezTo>
                  <a:pt x="5847" y="1848"/>
                  <a:pt x="5746" y="1721"/>
                  <a:pt x="5695" y="1594"/>
                </a:cubicBezTo>
                <a:cubicBezTo>
                  <a:pt x="5569" y="1367"/>
                  <a:pt x="5341" y="1215"/>
                  <a:pt x="5113" y="1114"/>
                </a:cubicBezTo>
                <a:cubicBezTo>
                  <a:pt x="5012" y="1088"/>
                  <a:pt x="4936" y="1063"/>
                  <a:pt x="4809" y="1063"/>
                </a:cubicBezTo>
                <a:cubicBezTo>
                  <a:pt x="4607" y="1063"/>
                  <a:pt x="4430" y="1088"/>
                  <a:pt x="4227" y="1190"/>
                </a:cubicBezTo>
                <a:cubicBezTo>
                  <a:pt x="3949" y="1316"/>
                  <a:pt x="3620" y="1493"/>
                  <a:pt x="3316" y="1772"/>
                </a:cubicBezTo>
                <a:cubicBezTo>
                  <a:pt x="3063" y="1999"/>
                  <a:pt x="2810" y="2252"/>
                  <a:pt x="2557" y="2531"/>
                </a:cubicBezTo>
                <a:cubicBezTo>
                  <a:pt x="2532" y="2581"/>
                  <a:pt x="2481" y="2632"/>
                  <a:pt x="2456" y="2657"/>
                </a:cubicBezTo>
                <a:cubicBezTo>
                  <a:pt x="2456" y="2506"/>
                  <a:pt x="2456" y="2379"/>
                  <a:pt x="2430" y="2202"/>
                </a:cubicBezTo>
                <a:cubicBezTo>
                  <a:pt x="2405" y="1974"/>
                  <a:pt x="2354" y="1721"/>
                  <a:pt x="2304" y="1468"/>
                </a:cubicBezTo>
                <a:cubicBezTo>
                  <a:pt x="2228" y="1215"/>
                  <a:pt x="2177" y="987"/>
                  <a:pt x="2101" y="810"/>
                </a:cubicBezTo>
                <a:cubicBezTo>
                  <a:pt x="2076" y="709"/>
                  <a:pt x="2025" y="607"/>
                  <a:pt x="1975" y="506"/>
                </a:cubicBezTo>
                <a:cubicBezTo>
                  <a:pt x="1950" y="430"/>
                  <a:pt x="1899" y="354"/>
                  <a:pt x="1823" y="253"/>
                </a:cubicBezTo>
                <a:cubicBezTo>
                  <a:pt x="1696" y="127"/>
                  <a:pt x="1545" y="51"/>
                  <a:pt x="1393" y="0"/>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43"/>
          <p:cNvSpPr/>
          <p:nvPr/>
        </p:nvSpPr>
        <p:spPr>
          <a:xfrm>
            <a:off x="3832032" y="2591735"/>
            <a:ext cx="43" cy="43"/>
          </a:xfrm>
          <a:custGeom>
            <a:rect b="b" l="l" r="r" t="t"/>
            <a:pathLst>
              <a:path extrusionOk="0" h="1" w="1">
                <a:moveTo>
                  <a:pt x="1" y="0"/>
                </a:moveTo>
                <a:lnTo>
                  <a:pt x="1" y="0"/>
                </a:lnTo>
                <a:lnTo>
                  <a:pt x="1" y="0"/>
                </a:lnTo>
                <a:close/>
              </a:path>
            </a:pathLst>
          </a:custGeom>
          <a:solidFill>
            <a:srgbClr val="E7892D"/>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43"/>
          <p:cNvSpPr/>
          <p:nvPr/>
        </p:nvSpPr>
        <p:spPr>
          <a:xfrm>
            <a:off x="4960975" y="3733562"/>
            <a:ext cx="43" cy="43"/>
          </a:xfrm>
          <a:custGeom>
            <a:rect b="b" l="l" r="r" t="t"/>
            <a:pathLst>
              <a:path extrusionOk="0" h="1" w="1">
                <a:moveTo>
                  <a:pt x="0" y="1"/>
                </a:moveTo>
                <a:lnTo>
                  <a:pt x="0" y="1"/>
                </a:lnTo>
                <a:lnTo>
                  <a:pt x="0" y="1"/>
                </a:lnTo>
                <a:close/>
              </a:path>
            </a:pathLst>
          </a:custGeom>
          <a:solidFill>
            <a:srgbClr val="EFB59E"/>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43"/>
          <p:cNvSpPr/>
          <p:nvPr/>
        </p:nvSpPr>
        <p:spPr>
          <a:xfrm>
            <a:off x="4041891" y="2576638"/>
            <a:ext cx="43" cy="43"/>
          </a:xfrm>
          <a:custGeom>
            <a:rect b="b" l="l" r="r" t="t"/>
            <a:pathLst>
              <a:path extrusionOk="0" h="1" w="1">
                <a:moveTo>
                  <a:pt x="1" y="1"/>
                </a:moveTo>
                <a:close/>
              </a:path>
            </a:pathLst>
          </a:custGeom>
          <a:solidFill>
            <a:srgbClr val="F2C1AC"/>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43"/>
          <p:cNvSpPr/>
          <p:nvPr/>
        </p:nvSpPr>
        <p:spPr>
          <a:xfrm>
            <a:off x="3937493" y="3043728"/>
            <a:ext cx="43" cy="43"/>
          </a:xfrm>
          <a:custGeom>
            <a:rect b="b" l="l" r="r" t="t"/>
            <a:pathLst>
              <a:path extrusionOk="0" h="1" w="1">
                <a:moveTo>
                  <a:pt x="1" y="0"/>
                </a:moveTo>
                <a:lnTo>
                  <a:pt x="1" y="0"/>
                </a:lnTo>
                <a:lnTo>
                  <a:pt x="1" y="0"/>
                </a:lnTo>
                <a:close/>
              </a:path>
            </a:pathLst>
          </a:custGeom>
          <a:solidFill>
            <a:srgbClr val="EFB59E"/>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43"/>
          <p:cNvSpPr/>
          <p:nvPr/>
        </p:nvSpPr>
        <p:spPr>
          <a:xfrm>
            <a:off x="3783597" y="2763917"/>
            <a:ext cx="43" cy="43"/>
          </a:xfrm>
          <a:custGeom>
            <a:rect b="b" l="l" r="r" t="t"/>
            <a:pathLst>
              <a:path extrusionOk="0" h="1" w="1">
                <a:moveTo>
                  <a:pt x="1" y="0"/>
                </a:moveTo>
                <a:close/>
              </a:path>
            </a:pathLst>
          </a:custGeom>
          <a:solidFill>
            <a:srgbClr val="EFB59E"/>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43"/>
          <p:cNvSpPr/>
          <p:nvPr/>
        </p:nvSpPr>
        <p:spPr>
          <a:xfrm>
            <a:off x="4755411" y="4565470"/>
            <a:ext cx="43" cy="43"/>
          </a:xfrm>
          <a:custGeom>
            <a:rect b="b" l="l" r="r" t="t"/>
            <a:pathLst>
              <a:path extrusionOk="0" h="1" w="1">
                <a:moveTo>
                  <a:pt x="1" y="1"/>
                </a:moveTo>
                <a:lnTo>
                  <a:pt x="1" y="1"/>
                </a:lnTo>
                <a:lnTo>
                  <a:pt x="1" y="1"/>
                </a:lnTo>
                <a:close/>
              </a:path>
            </a:pathLst>
          </a:custGeom>
          <a:solidFill>
            <a:srgbClr val="374F8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43"/>
          <p:cNvSpPr txBox="1"/>
          <p:nvPr>
            <p:ph idx="4294967295" type="subTitle"/>
          </p:nvPr>
        </p:nvSpPr>
        <p:spPr>
          <a:xfrm>
            <a:off x="5781575" y="3631275"/>
            <a:ext cx="2241000" cy="1074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 sz="2500">
                <a:solidFill>
                  <a:srgbClr val="DE4794"/>
                </a:solidFill>
                <a:latin typeface="Acme"/>
                <a:ea typeface="Acme"/>
                <a:cs typeface="Acme"/>
                <a:sym typeface="Acme"/>
              </a:rPr>
              <a:t>做</a:t>
            </a:r>
            <a:r>
              <a:rPr b="1" lang="en" sz="2500">
                <a:solidFill>
                  <a:srgbClr val="DE4794"/>
                </a:solidFill>
                <a:latin typeface="Acme"/>
                <a:ea typeface="Acme"/>
                <a:cs typeface="Acme"/>
                <a:sym typeface="Acme"/>
              </a:rPr>
              <a:t>一些可令</a:t>
            </a:r>
            <a:r>
              <a:rPr b="1" lang="en" sz="2500">
                <a:solidFill>
                  <a:srgbClr val="DE4794"/>
                </a:solidFill>
                <a:latin typeface="Acme"/>
                <a:ea typeface="Acme"/>
                <a:cs typeface="Acme"/>
                <a:sym typeface="Acme"/>
              </a:rPr>
              <a:t>自己放鬆的</a:t>
            </a:r>
            <a:r>
              <a:rPr b="1" lang="en" sz="2500">
                <a:solidFill>
                  <a:srgbClr val="DE4794"/>
                </a:solidFill>
                <a:latin typeface="Acme"/>
                <a:ea typeface="Acme"/>
                <a:cs typeface="Acme"/>
                <a:sym typeface="Acme"/>
              </a:rPr>
              <a:t>事</a:t>
            </a:r>
            <a:endParaRPr b="1" sz="2500">
              <a:solidFill>
                <a:srgbClr val="DE4794"/>
              </a:solidFill>
              <a:latin typeface="Acme"/>
              <a:ea typeface="Acme"/>
              <a:cs typeface="Acme"/>
              <a:sym typeface="Acme"/>
            </a:endParaRPr>
          </a:p>
        </p:txBody>
      </p:sp>
      <p:pic>
        <p:nvPicPr>
          <p:cNvPr id="1410" name="Google Shape;1410;p43"/>
          <p:cNvPicPr preferRelativeResize="0"/>
          <p:nvPr/>
        </p:nvPicPr>
        <p:blipFill rotWithShape="1">
          <a:blip r:embed="rId3">
            <a:alphaModFix/>
          </a:blip>
          <a:srcRect b="0" l="20589" r="20294" t="0"/>
          <a:stretch/>
        </p:blipFill>
        <p:spPr>
          <a:xfrm>
            <a:off x="3783650" y="1404900"/>
            <a:ext cx="2146325" cy="3967199"/>
          </a:xfrm>
          <a:prstGeom prst="rect">
            <a:avLst/>
          </a:prstGeom>
          <a:noFill/>
          <a:ln>
            <a:noFill/>
          </a:ln>
        </p:spPr>
      </p:pic>
      <p:pic>
        <p:nvPicPr>
          <p:cNvPr id="1411" name="Google Shape;1411;p43"/>
          <p:cNvPicPr preferRelativeResize="0"/>
          <p:nvPr/>
        </p:nvPicPr>
        <p:blipFill rotWithShape="1">
          <a:blip r:embed="rId4">
            <a:alphaModFix/>
          </a:blip>
          <a:srcRect b="0" l="22410" r="21226" t="0"/>
          <a:stretch/>
        </p:blipFill>
        <p:spPr>
          <a:xfrm>
            <a:off x="384300" y="191125"/>
            <a:ext cx="1419299" cy="1416001"/>
          </a:xfrm>
          <a:prstGeom prst="rect">
            <a:avLst/>
          </a:prstGeom>
          <a:noFill/>
          <a:ln>
            <a:noFill/>
          </a:ln>
        </p:spPr>
      </p:pic>
      <p:sp>
        <p:nvSpPr>
          <p:cNvPr id="1412" name="Google Shape;1412;p43"/>
          <p:cNvSpPr txBox="1"/>
          <p:nvPr>
            <p:ph idx="4294967295" type="subTitle"/>
          </p:nvPr>
        </p:nvSpPr>
        <p:spPr>
          <a:xfrm>
            <a:off x="1021500" y="2607525"/>
            <a:ext cx="2646900" cy="1074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 sz="2500">
                <a:solidFill>
                  <a:srgbClr val="DE4794"/>
                </a:solidFill>
                <a:latin typeface="Acme"/>
                <a:ea typeface="Acme"/>
                <a:cs typeface="Acme"/>
                <a:sym typeface="Acme"/>
              </a:rPr>
              <a:t>接受自己有情緒</a:t>
            </a:r>
            <a:endParaRPr b="1" sz="2500">
              <a:solidFill>
                <a:srgbClr val="DE4794"/>
              </a:solidFill>
              <a:latin typeface="Acme"/>
              <a:ea typeface="Acme"/>
              <a:cs typeface="Acme"/>
              <a:sym typeface="Acme"/>
            </a:endParaRPr>
          </a:p>
        </p:txBody>
      </p:sp>
      <p:pic>
        <p:nvPicPr>
          <p:cNvPr id="1413" name="Google Shape;1413;p43"/>
          <p:cNvPicPr preferRelativeResize="0"/>
          <p:nvPr/>
        </p:nvPicPr>
        <p:blipFill rotWithShape="1">
          <a:blip r:embed="rId5">
            <a:alphaModFix/>
          </a:blip>
          <a:srcRect b="0" l="16936" r="26833" t="0"/>
          <a:stretch/>
        </p:blipFill>
        <p:spPr>
          <a:xfrm>
            <a:off x="7646275" y="414125"/>
            <a:ext cx="1365675" cy="1300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How to Help Someone with Anxiety by Slidesgo">
  <a:themeElements>
    <a:clrScheme name="Simple Light">
      <a:dk1>
        <a:srgbClr val="000000"/>
      </a:dk1>
      <a:lt1>
        <a:srgbClr val="FFFFFF"/>
      </a:lt1>
      <a:dk2>
        <a:srgbClr val="FDF1E9"/>
      </a:dk2>
      <a:lt2>
        <a:srgbClr val="F0AB00"/>
      </a:lt2>
      <a:accent1>
        <a:srgbClr val="F36C2F"/>
      </a:accent1>
      <a:accent2>
        <a:srgbClr val="FD8F35"/>
      </a:accent2>
      <a:accent3>
        <a:srgbClr val="FDA1C6"/>
      </a:accent3>
      <a:accent4>
        <a:srgbClr val="FDE3A1"/>
      </a:accent4>
      <a:accent5>
        <a:srgbClr val="593F36"/>
      </a:accent5>
      <a:accent6>
        <a:srgbClr val="FFFFFF"/>
      </a:accent6>
      <a:hlink>
        <a:srgbClr val="593F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