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7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6858000" cx="12192000"/>
  <p:notesSz cx="6858000" cy="9144000"/>
  <p:embeddedFontLst>
    <p:embeddedFont>
      <p:font typeface="Roboto Slab"/>
      <p:regular r:id="rId28"/>
      <p:bold r:id="rId29"/>
    </p:embeddedFont>
    <p:embeddedFont>
      <p:font typeface="Roboto"/>
      <p:regular r:id="rId30"/>
      <p:bold r:id="rId31"/>
      <p:italic r:id="rId32"/>
      <p:boldItalic r:id="rId33"/>
    </p:embeddedFont>
    <p:embeddedFont>
      <p:font typeface="Lato"/>
      <p:regular r:id="rId34"/>
      <p:bold r:id="rId35"/>
      <p:italic r:id="rId36"/>
      <p:boldItalic r:id="rId37"/>
    </p:embeddedFont>
    <p:embeddedFont>
      <p:font typeface="Paytone One"/>
      <p:regular r:id="rId38"/>
    </p:embeddedFont>
    <p:embeddedFont>
      <p:font typeface="Archivo"/>
      <p:regular r:id="rId39"/>
      <p:bold r:id="rId40"/>
      <p:italic r:id="rId41"/>
      <p:boldItalic r:id="rId42"/>
    </p:embeddedFont>
    <p:embeddedFont>
      <p:font typeface="Gill Sans"/>
      <p:regular r:id="rId43"/>
      <p:bold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001">
          <p15:clr>
            <a:srgbClr val="A4A3A4"/>
          </p15:clr>
        </p15:guide>
        <p15:guide id="2" pos="3840">
          <p15:clr>
            <a:srgbClr val="A4A3A4"/>
          </p15:clr>
        </p15:guide>
      </p15:sldGuideLst>
    </p:ext>
    <p:ext uri="http://customooxmlschemas.google.com/">
      <go:slidesCustomData xmlns:go="http://customooxmlschemas.google.com/" r:id="rId45" roundtripDataSignature="AMtx7mgDOrdf+aCz7cKJNWKNKXr1w2WwT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001"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rchivo-bold.fntdata"/><Relationship Id="rId20" Type="http://schemas.openxmlformats.org/officeDocument/2006/relationships/slide" Target="slides/slide14.xml"/><Relationship Id="rId42" Type="http://schemas.openxmlformats.org/officeDocument/2006/relationships/font" Target="fonts/Archivo-boldItalic.fntdata"/><Relationship Id="rId41" Type="http://schemas.openxmlformats.org/officeDocument/2006/relationships/font" Target="fonts/Archivo-italic.fntdata"/><Relationship Id="rId22" Type="http://schemas.openxmlformats.org/officeDocument/2006/relationships/slide" Target="slides/slide16.xml"/><Relationship Id="rId44" Type="http://schemas.openxmlformats.org/officeDocument/2006/relationships/font" Target="fonts/GillSans-bold.fntdata"/><Relationship Id="rId21" Type="http://schemas.openxmlformats.org/officeDocument/2006/relationships/slide" Target="slides/slide15.xml"/><Relationship Id="rId43" Type="http://schemas.openxmlformats.org/officeDocument/2006/relationships/font" Target="fonts/GillSans-regular.fntdata"/><Relationship Id="rId24" Type="http://schemas.openxmlformats.org/officeDocument/2006/relationships/slide" Target="slides/slide18.xml"/><Relationship Id="rId23" Type="http://schemas.openxmlformats.org/officeDocument/2006/relationships/slide" Target="slides/slide17.xml"/><Relationship Id="rId45" Type="http://customschemas.google.com/relationships/presentationmetadata" Target="meta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RobotoSlab-regular.fntdata"/><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RobotoSlab-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bold.fntdata"/><Relationship Id="rId30" Type="http://schemas.openxmlformats.org/officeDocument/2006/relationships/font" Target="fonts/Roboto-regular.fntdata"/><Relationship Id="rId11" Type="http://schemas.openxmlformats.org/officeDocument/2006/relationships/slide" Target="slides/slide5.xml"/><Relationship Id="rId33" Type="http://schemas.openxmlformats.org/officeDocument/2006/relationships/font" Target="fonts/Roboto-boldItalic.fntdata"/><Relationship Id="rId10" Type="http://schemas.openxmlformats.org/officeDocument/2006/relationships/slide" Target="slides/slide4.xml"/><Relationship Id="rId32" Type="http://schemas.openxmlformats.org/officeDocument/2006/relationships/font" Target="fonts/Roboto-italic.fntdata"/><Relationship Id="rId13" Type="http://schemas.openxmlformats.org/officeDocument/2006/relationships/slide" Target="slides/slide7.xml"/><Relationship Id="rId35" Type="http://schemas.openxmlformats.org/officeDocument/2006/relationships/font" Target="fonts/Lato-bold.fntdata"/><Relationship Id="rId12" Type="http://schemas.openxmlformats.org/officeDocument/2006/relationships/slide" Target="slides/slide6.xml"/><Relationship Id="rId34" Type="http://schemas.openxmlformats.org/officeDocument/2006/relationships/font" Target="fonts/Lato-regular.fntdata"/><Relationship Id="rId15" Type="http://schemas.openxmlformats.org/officeDocument/2006/relationships/slide" Target="slides/slide9.xml"/><Relationship Id="rId37" Type="http://schemas.openxmlformats.org/officeDocument/2006/relationships/font" Target="fonts/Lato-boldItalic.fntdata"/><Relationship Id="rId14" Type="http://schemas.openxmlformats.org/officeDocument/2006/relationships/slide" Target="slides/slide8.xml"/><Relationship Id="rId36" Type="http://schemas.openxmlformats.org/officeDocument/2006/relationships/font" Target="fonts/Lato-italic.fntdata"/><Relationship Id="rId17" Type="http://schemas.openxmlformats.org/officeDocument/2006/relationships/slide" Target="slides/slide11.xml"/><Relationship Id="rId39" Type="http://schemas.openxmlformats.org/officeDocument/2006/relationships/font" Target="fonts/Archivo-regular.fntdata"/><Relationship Id="rId16" Type="http://schemas.openxmlformats.org/officeDocument/2006/relationships/slide" Target="slides/slide10.xml"/><Relationship Id="rId38" Type="http://schemas.openxmlformats.org/officeDocument/2006/relationships/font" Target="fonts/PaytoneOne-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1100"/>
              </a:spcBef>
              <a:spcAft>
                <a:spcPts val="1100"/>
              </a:spcAft>
              <a:buSzPts val="1100"/>
              <a:buNone/>
            </a:pPr>
            <a:r>
              <a:rPr lang="zh-TW" sz="1350">
                <a:solidFill>
                  <a:srgbClr val="334155"/>
                </a:solidFill>
                <a:highlight>
                  <a:srgbClr val="FFFFFF"/>
                </a:highlight>
                <a:latin typeface="Roboto"/>
                <a:ea typeface="Roboto"/>
                <a:cs typeface="Roboto"/>
                <a:sym typeface="Roboto"/>
              </a:rPr>
              <a:t>http://www.uuyuuy.com/play/93493-1-3.html</a:t>
            </a:r>
            <a:endParaRPr sz="1350">
              <a:solidFill>
                <a:srgbClr val="334155"/>
              </a:solidFill>
              <a:highlight>
                <a:srgbClr val="FFFFFF"/>
              </a:highlight>
              <a:latin typeface="Roboto"/>
              <a:ea typeface="Roboto"/>
              <a:cs typeface="Roboto"/>
              <a:sym typeface="Roboto"/>
            </a:endParaRPr>
          </a:p>
        </p:txBody>
      </p:sp>
      <p:sp>
        <p:nvSpPr>
          <p:cNvPr id="181" name="Google Shape;18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084a437a8e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1084a437a8e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zh-TW" sz="1050">
                <a:solidFill>
                  <a:srgbClr val="535353"/>
                </a:solidFill>
                <a:highlight>
                  <a:srgbClr val="FFFFFF"/>
                </a:highlight>
              </a:rPr>
              <a:t>4) Why was Killian (Robot Arm) trying to attack everyone, including Starling? (Get the idea of revenge across to them) When was a time when you wanted revenge? What would be a better way to handle that situation?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102bce2429e_0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TW"/>
              <a:t>Rescue P.7 (1:18:12 - 1:20:18) -2:06 + War (1:25:27 - 1:30:09) -4:42 + Ending (1:31:15 - 1:33:24) -2:09</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TW"/>
              <a:t>http://www.uuyuuy.com/play/93493-1-3.html</a:t>
            </a:r>
            <a:endParaRPr/>
          </a:p>
        </p:txBody>
      </p:sp>
      <p:sp>
        <p:nvSpPr>
          <p:cNvPr id="272" name="Google Shape;272;g102bce2429e_0_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06f72fbc38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g106f72fbc3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0513e7ccd4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6" name="Google Shape;286;g10513e7ccd4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TW"/>
              <a:t>comic before playing the vid</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TW"/>
              <a:t>除咗同你一齊鬥志鬥力之外，仲全程鬥搞笑，話你知，拯救地球有好多種方法，就係超萌貓貓，同軟綿綿泡泡！小朋友，記得，武器強唔係致勝嘅關鍵，愛同和平先係最強嘅武器！</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0329428cce_0_1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g10329428cce_0_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Roboto"/>
              <a:buChar char="●"/>
            </a:pPr>
            <a:r>
              <a:rPr lang="zh-TW" sz="1400">
                <a:solidFill>
                  <a:schemeClr val="dk1"/>
                </a:solidFill>
                <a:latin typeface="Roboto"/>
                <a:ea typeface="Roboto"/>
                <a:cs typeface="Roboto"/>
                <a:sym typeface="Roboto"/>
              </a:rPr>
              <a:t>應變能力 Flexibility</a:t>
            </a:r>
            <a:endParaRPr sz="1400">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zh-TW" sz="1400">
                <a:solidFill>
                  <a:schemeClr val="dk1"/>
                </a:solidFill>
                <a:latin typeface="Roboto"/>
                <a:ea typeface="Roboto"/>
                <a:cs typeface="Roboto"/>
                <a:sym typeface="Roboto"/>
              </a:rPr>
              <a:t>適應力 Adaptability</a:t>
            </a:r>
            <a:endParaRPr sz="1400">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zh-TW" sz="1400">
                <a:solidFill>
                  <a:schemeClr val="dk1"/>
                </a:solidFill>
                <a:latin typeface="Roboto"/>
                <a:ea typeface="Roboto"/>
                <a:cs typeface="Roboto"/>
                <a:sym typeface="Roboto"/>
              </a:rPr>
              <a:t>道歉 Apologize in the end</a:t>
            </a:r>
            <a:endParaRPr sz="1400">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zh-TW" sz="1400">
                <a:solidFill>
                  <a:schemeClr val="dk1"/>
                </a:solidFill>
                <a:latin typeface="Roboto"/>
                <a:ea typeface="Roboto"/>
                <a:cs typeface="Roboto"/>
                <a:sym typeface="Roboto"/>
              </a:rPr>
              <a:t>放下自尊 Let go of ego</a:t>
            </a:r>
            <a:endParaRPr sz="1400">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zh-TW" sz="1400">
                <a:solidFill>
                  <a:schemeClr val="dk1"/>
                </a:solidFill>
                <a:latin typeface="Roboto"/>
                <a:ea typeface="Roboto"/>
                <a:cs typeface="Roboto"/>
                <a:sym typeface="Roboto"/>
              </a:rPr>
              <a:t>團隊合作 Teamwork</a:t>
            </a:r>
            <a:endParaRPr sz="1400">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zh-TW" sz="1400">
                <a:solidFill>
                  <a:schemeClr val="dk1"/>
                </a:solidFill>
                <a:latin typeface="Roboto"/>
                <a:ea typeface="Roboto"/>
                <a:cs typeface="Roboto"/>
                <a:sym typeface="Roboto"/>
              </a:rPr>
              <a:t>愛，和平 Peace</a:t>
            </a:r>
            <a:endParaRPr sz="1400">
              <a:solidFill>
                <a:schemeClr val="dk1"/>
              </a:solidFill>
              <a:latin typeface="Roboto"/>
              <a:ea typeface="Roboto"/>
              <a:cs typeface="Roboto"/>
              <a:sym typeface="Roboto"/>
            </a:endParaRPr>
          </a:p>
          <a:p>
            <a:pPr indent="0" lvl="0" marL="0" rtl="0" algn="l">
              <a:lnSpc>
                <a:spcPct val="100000"/>
              </a:lnSpc>
              <a:spcBef>
                <a:spcPts val="0"/>
              </a:spcBef>
              <a:spcAft>
                <a:spcPts val="0"/>
              </a:spcAft>
              <a:buSzPts val="1100"/>
              <a:buNone/>
            </a:pPr>
            <a:r>
              <a:t/>
            </a:r>
            <a:endParaRPr sz="10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1" name="Google Shape;31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082f39653b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1082f39653b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Post - </a:t>
            </a:r>
            <a:endParaRPr/>
          </a:p>
          <a:p>
            <a:pPr indent="0" lvl="0" marL="0" rtl="0" algn="l">
              <a:spcBef>
                <a:spcPts val="0"/>
              </a:spcBef>
              <a:spcAft>
                <a:spcPts val="0"/>
              </a:spcAft>
              <a:buNone/>
            </a:pPr>
            <a:r>
              <a:rPr lang="zh-TW"/>
              <a:t>Main conclusion - </a:t>
            </a:r>
            <a:r>
              <a:rPr lang="zh-TW"/>
              <a:t>大家互補不足</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02bce2429e_0_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 name="Google Shape;325;g102bce2429e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600"/>
              </a:spcBef>
              <a:spcAft>
                <a:spcPts val="0"/>
              </a:spcAft>
              <a:buClr>
                <a:schemeClr val="dk1"/>
              </a:buClr>
              <a:buSzPts val="1100"/>
              <a:buFont typeface="Roboto"/>
              <a:buChar char="●"/>
            </a:pPr>
            <a:r>
              <a:rPr lang="zh-TW" sz="950">
                <a:solidFill>
                  <a:schemeClr val="dk1"/>
                </a:solidFill>
              </a:rPr>
              <a:t>除咗同你一齊鬥志鬥力之外，拯救地球有好多種方法，就係超萌貓貓，同軟綿綿泡泡！小朋友，記得，武器強唔係致勝嘅關鍵，愛同和平先係最強嘅武器！</a:t>
            </a:r>
            <a:endParaRPr sz="950">
              <a:solidFill>
                <a:schemeClr val="dk1"/>
              </a:solidFill>
            </a:endParaRPr>
          </a:p>
          <a:p>
            <a:pPr indent="0" lvl="0" marL="457200" rtl="0" algn="l">
              <a:lnSpc>
                <a:spcPct val="115000"/>
              </a:lnSpc>
              <a:spcBef>
                <a:spcPts val="600"/>
              </a:spcBef>
              <a:spcAft>
                <a:spcPts val="0"/>
              </a:spcAft>
              <a:buClr>
                <a:schemeClr val="dk1"/>
              </a:buClr>
              <a:buSzPts val="1100"/>
              <a:buFont typeface="Arial"/>
              <a:buNone/>
            </a:pPr>
            <a:r>
              <a:t/>
            </a:r>
            <a:endParaRPr sz="200">
              <a:solidFill>
                <a:schemeClr val="dk1"/>
              </a:solidFill>
            </a:endParaRPr>
          </a:p>
          <a:p>
            <a:pPr indent="0" lvl="0" marL="0" rtl="0" algn="l">
              <a:lnSpc>
                <a:spcPct val="140000"/>
              </a:lnSpc>
              <a:spcBef>
                <a:spcPts val="0"/>
              </a:spcBef>
              <a:spcAft>
                <a:spcPts val="0"/>
              </a:spcAft>
              <a:buClr>
                <a:schemeClr val="dk1"/>
              </a:buClr>
              <a:buSzPts val="1100"/>
              <a:buFont typeface="Arial"/>
              <a:buNone/>
            </a:pPr>
            <a:r>
              <a:rPr lang="zh-TW" sz="1250">
                <a:solidFill>
                  <a:schemeClr val="dk1"/>
                </a:solidFill>
                <a:highlight>
                  <a:srgbClr val="FFFFFF"/>
                </a:highlight>
              </a:rPr>
              <a:t>2) You may not know everyone’s story</a:t>
            </a:r>
            <a:endParaRPr sz="1250">
              <a:solidFill>
                <a:schemeClr val="dk1"/>
              </a:solidFill>
              <a:highlight>
                <a:srgbClr val="FFFFFF"/>
              </a:highlight>
            </a:endParaRPr>
          </a:p>
          <a:p>
            <a:pPr indent="0" lvl="0" marL="0" rtl="0" algn="l">
              <a:lnSpc>
                <a:spcPct val="115000"/>
              </a:lnSpc>
              <a:spcBef>
                <a:spcPts val="600"/>
              </a:spcBef>
              <a:spcAft>
                <a:spcPts val="0"/>
              </a:spcAft>
              <a:buClr>
                <a:schemeClr val="dk1"/>
              </a:buClr>
              <a:buSzPts val="1100"/>
              <a:buFont typeface="Arial"/>
              <a:buNone/>
            </a:pPr>
            <a:r>
              <a:rPr lang="zh-TW" sz="1050">
                <a:solidFill>
                  <a:srgbClr val="535353"/>
                </a:solidFill>
                <a:highlight>
                  <a:srgbClr val="FFFFFF"/>
                </a:highlight>
              </a:rPr>
              <a:t>Lance Starling throughout most of this movie is convinced that he knows Walter and his motivations. At the crux of the movie, Walter’s true motivations are revealed, to the chagrin of Lance. This is a reminder that we don’t know everyone’s story and when we put people into boxes</a:t>
            </a:r>
            <a:r>
              <a:rPr lang="zh-TW" sz="1150">
                <a:solidFill>
                  <a:srgbClr val="050505"/>
                </a:solidFill>
                <a:highlight>
                  <a:srgbClr val="FFFFFF"/>
                </a:highlight>
              </a:rPr>
              <a:t>(用社會價值觀)侷限一個人</a:t>
            </a:r>
            <a:r>
              <a:rPr lang="zh-TW" sz="1050">
                <a:solidFill>
                  <a:srgbClr val="535353"/>
                </a:solidFill>
                <a:highlight>
                  <a:srgbClr val="FFFFFF"/>
                </a:highlight>
              </a:rPr>
              <a:t>, there is a very good chance we don’t truly understand them in the way we may think.</a:t>
            </a:r>
            <a:endParaRPr sz="1050">
              <a:solidFill>
                <a:srgbClr val="535353"/>
              </a:solidFill>
              <a:highlight>
                <a:srgbClr val="FFFFFF"/>
              </a:highlight>
            </a:endParaRPr>
          </a:p>
          <a:p>
            <a:pPr indent="0" lvl="0" marL="0" rtl="0" algn="l">
              <a:lnSpc>
                <a:spcPct val="140000"/>
              </a:lnSpc>
              <a:spcBef>
                <a:spcPts val="1600"/>
              </a:spcBef>
              <a:spcAft>
                <a:spcPts val="0"/>
              </a:spcAft>
              <a:buClr>
                <a:schemeClr val="dk1"/>
              </a:buClr>
              <a:buSzPts val="1100"/>
              <a:buFont typeface="Arial"/>
              <a:buNone/>
            </a:pPr>
            <a:r>
              <a:rPr lang="zh-TW" sz="1250">
                <a:solidFill>
                  <a:schemeClr val="dk1"/>
                </a:solidFill>
                <a:highlight>
                  <a:srgbClr val="FFFFFF"/>
                </a:highlight>
              </a:rPr>
              <a:t>3) Working solo isn’t always the best way to go</a:t>
            </a:r>
            <a:endParaRPr sz="1250">
              <a:solidFill>
                <a:schemeClr val="dk1"/>
              </a:solidFill>
              <a:highlight>
                <a:srgbClr val="FFFFFF"/>
              </a:highlight>
            </a:endParaRPr>
          </a:p>
          <a:p>
            <a:pPr indent="0" lvl="0" marL="0" rtl="0" algn="l">
              <a:lnSpc>
                <a:spcPct val="115000"/>
              </a:lnSpc>
              <a:spcBef>
                <a:spcPts val="600"/>
              </a:spcBef>
              <a:spcAft>
                <a:spcPts val="1600"/>
              </a:spcAft>
              <a:buSzPts val="1100"/>
              <a:buNone/>
            </a:pPr>
            <a:r>
              <a:rPr lang="zh-TW" sz="1050">
                <a:solidFill>
                  <a:srgbClr val="535353"/>
                </a:solidFill>
                <a:highlight>
                  <a:srgbClr val="FFFFFF"/>
                </a:highlight>
              </a:rPr>
              <a:t>This is a life lesson that most people think they have a good understanding of, much like Lance Starling. But when you step back and look at your life you may realize that you are trying to take on much more on your own than you should. Pairing yourself with people is a good way to ensure accountability as well as the benefits of collaboration.</a:t>
            </a:r>
            <a:endParaRPr sz="1450">
              <a:solidFill>
                <a:srgbClr val="333333"/>
              </a:solidFill>
              <a:highlight>
                <a:srgbClr val="FFFFFF"/>
              </a:highlight>
            </a:endParaRPr>
          </a:p>
        </p:txBody>
      </p:sp>
      <p:sp>
        <p:nvSpPr>
          <p:cNvPr id="332" name="Google Shape;33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04b6bc8979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g104b6bc8979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zh-TW" sz="1450">
                <a:solidFill>
                  <a:srgbClr val="333333"/>
                </a:solidFill>
                <a:highlight>
                  <a:srgbClr val="FFFFFF"/>
                </a:highlight>
              </a:rPr>
              <a:t>狐狸物語：人人都有獨特才能</a:t>
            </a:r>
            <a:endParaRPr b="1" sz="1450">
              <a:solidFill>
                <a:srgbClr val="333333"/>
              </a:solidFill>
              <a:highlight>
                <a:srgbClr val="FFFFFF"/>
              </a:highlight>
            </a:endParaRPr>
          </a:p>
          <a:p>
            <a:pPr indent="0" lvl="0" marL="0" rtl="0" algn="l">
              <a:lnSpc>
                <a:spcPct val="143750"/>
              </a:lnSpc>
              <a:spcBef>
                <a:spcPts val="800"/>
              </a:spcBef>
              <a:spcAft>
                <a:spcPts val="1500"/>
              </a:spcAft>
              <a:buSzPts val="1100"/>
              <a:buNone/>
            </a:pPr>
            <a:r>
              <a:rPr lang="zh-TW" sz="1200">
                <a:solidFill>
                  <a:srgbClr val="333333"/>
                </a:solidFill>
                <a:highlight>
                  <a:srgbClr val="FFFFFF"/>
                </a:highlight>
              </a:rPr>
              <a:t>我們都有優點，每個人都是獨特而珍貴的，連玩具角色都是。《反斗奇兵3》展示所有存在都有價值，牛仔胡迪是領袖，但領袖也有盲點和錯誤決定的。每個角色都有自己的想法和決定，遇上危難時，個個都能發揮所長幫助團隊。</a:t>
            </a:r>
            <a:endParaRPr/>
          </a:p>
        </p:txBody>
      </p:sp>
      <p:sp>
        <p:nvSpPr>
          <p:cNvPr id="199" name="Google Shape;19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103612c679f_0_102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TW" sz="1400">
                <a:solidFill>
                  <a:schemeClr val="dk1"/>
                </a:solidFill>
              </a:rPr>
              <a:t>我們也應該珍惜友情、相信自己、努力發光發熱的樂觀傾向</a:t>
            </a:r>
            <a:endParaRPr sz="1400">
              <a:solidFill>
                <a:schemeClr val="dk1"/>
              </a:solidFill>
            </a:endParaRPr>
          </a:p>
        </p:txBody>
      </p:sp>
      <p:sp>
        <p:nvSpPr>
          <p:cNvPr id="348" name="Google Shape;348;g103612c679f_0_10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6" name="Google Shape;35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2" name="Google Shape;21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8" name="Google Shape;21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03612c679f_0_11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 name="Google Shape;230;g103612c679f_0_11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TW"/>
              <a:t>Beginning solo P1 (9:16) + First encounter P2 (5:38)</a:t>
            </a:r>
            <a:endParaRPr/>
          </a:p>
        </p:txBody>
      </p:sp>
      <p:sp>
        <p:nvSpPr>
          <p:cNvPr id="236" name="Google Shape;23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0513e7ccd4_0_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 name="Google Shape;244;g10513e7ccd4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100"/>
              <a:buNone/>
            </a:pPr>
            <a:r>
              <a:rPr lang="zh-TW" sz="1050">
                <a:solidFill>
                  <a:srgbClr val="535353"/>
                </a:solidFill>
                <a:highlight>
                  <a:srgbClr val="FFFFFF"/>
                </a:highlight>
              </a:rPr>
              <a:t>3) If you were a spy, what animal would you want to be in order to be the perfect spy?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082f39653b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1082f39653b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Topics:</a:t>
            </a:r>
            <a:endParaRPr/>
          </a:p>
          <a:p>
            <a:pPr indent="0" lvl="0" marL="0" rtl="0" algn="l">
              <a:spcBef>
                <a:spcPts val="0"/>
              </a:spcBef>
              <a:spcAft>
                <a:spcPts val="0"/>
              </a:spcAft>
              <a:buNone/>
            </a:pPr>
            <a:r>
              <a:rPr lang="zh-TW"/>
              <a:t>Summer, A sheep dressed as a policeman, A horse riding a shark</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102bce2429e_0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TW"/>
              <a:t>Becoming</a:t>
            </a:r>
            <a:r>
              <a:rPr lang="zh-TW"/>
              <a:t> bird P3 (5:35) + Back to human P6 (1:07:58 - 1:17:30) - 9:32</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TW"/>
              <a:t>http://www.uuyuuy.com/play/93493-1-3.html</a:t>
            </a:r>
            <a:endParaRPr/>
          </a:p>
        </p:txBody>
      </p:sp>
      <p:sp>
        <p:nvSpPr>
          <p:cNvPr id="257" name="Google Shape;257;g102bce2429e_0_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hyperlink" Target="http://bit.ly/2Tynxth"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g101c746e397_0_4"/>
          <p:cNvSpPr/>
          <p:nvPr/>
        </p:nvSpPr>
        <p:spPr>
          <a:xfrm>
            <a:off x="2033067" y="896808"/>
            <a:ext cx="1442131" cy="1499896"/>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g101c746e397_0_4"/>
          <p:cNvSpPr/>
          <p:nvPr/>
        </p:nvSpPr>
        <p:spPr>
          <a:xfrm rot="10800000">
            <a:off x="8716786" y="4457271"/>
            <a:ext cx="1442131" cy="1499896"/>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2" name="Google Shape;12;g101c746e397_0_4"/>
          <p:cNvCxnSpPr/>
          <p:nvPr/>
        </p:nvCxnSpPr>
        <p:spPr>
          <a:xfrm>
            <a:off x="5812802" y="3756618"/>
            <a:ext cx="566400" cy="0"/>
          </a:xfrm>
          <a:prstGeom prst="straightConnector1">
            <a:avLst/>
          </a:prstGeom>
          <a:noFill/>
          <a:ln cap="flat" cmpd="sng" w="38100">
            <a:solidFill>
              <a:schemeClr val="accent4"/>
            </a:solidFill>
            <a:prstDash val="solid"/>
            <a:round/>
            <a:headEnd len="sm" w="sm" type="none"/>
            <a:tailEnd len="sm" w="sm" type="none"/>
          </a:ln>
        </p:spPr>
      </p:cxnSp>
      <p:sp>
        <p:nvSpPr>
          <p:cNvPr id="13" name="Google Shape;13;g101c746e397_0_4"/>
          <p:cNvSpPr txBox="1"/>
          <p:nvPr>
            <p:ph type="ctrTitle"/>
          </p:nvPr>
        </p:nvSpPr>
        <p:spPr>
          <a:xfrm>
            <a:off x="2240402" y="1585234"/>
            <a:ext cx="7711200" cy="19431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300"/>
              <a:buNone/>
              <a:defRPr sz="5300"/>
            </a:lvl1pPr>
            <a:lvl2pPr lvl="1" algn="ctr">
              <a:lnSpc>
                <a:spcPct val="100000"/>
              </a:lnSpc>
              <a:spcBef>
                <a:spcPts val="0"/>
              </a:spcBef>
              <a:spcAft>
                <a:spcPts val="0"/>
              </a:spcAft>
              <a:buSzPts val="5300"/>
              <a:buNone/>
              <a:defRPr sz="5300"/>
            </a:lvl2pPr>
            <a:lvl3pPr lvl="2" algn="ctr">
              <a:lnSpc>
                <a:spcPct val="100000"/>
              </a:lnSpc>
              <a:spcBef>
                <a:spcPts val="0"/>
              </a:spcBef>
              <a:spcAft>
                <a:spcPts val="0"/>
              </a:spcAft>
              <a:buSzPts val="5300"/>
              <a:buNone/>
              <a:defRPr sz="5300"/>
            </a:lvl3pPr>
            <a:lvl4pPr lvl="3" algn="ctr">
              <a:lnSpc>
                <a:spcPct val="100000"/>
              </a:lnSpc>
              <a:spcBef>
                <a:spcPts val="0"/>
              </a:spcBef>
              <a:spcAft>
                <a:spcPts val="0"/>
              </a:spcAft>
              <a:buSzPts val="5300"/>
              <a:buNone/>
              <a:defRPr sz="5300"/>
            </a:lvl4pPr>
            <a:lvl5pPr lvl="4" algn="ctr">
              <a:lnSpc>
                <a:spcPct val="100000"/>
              </a:lnSpc>
              <a:spcBef>
                <a:spcPts val="0"/>
              </a:spcBef>
              <a:spcAft>
                <a:spcPts val="0"/>
              </a:spcAft>
              <a:buSzPts val="5300"/>
              <a:buNone/>
              <a:defRPr sz="5300"/>
            </a:lvl5pPr>
            <a:lvl6pPr lvl="5" algn="ctr">
              <a:lnSpc>
                <a:spcPct val="100000"/>
              </a:lnSpc>
              <a:spcBef>
                <a:spcPts val="0"/>
              </a:spcBef>
              <a:spcAft>
                <a:spcPts val="0"/>
              </a:spcAft>
              <a:buSzPts val="5300"/>
              <a:buNone/>
              <a:defRPr sz="5300"/>
            </a:lvl6pPr>
            <a:lvl7pPr lvl="6" algn="ctr">
              <a:lnSpc>
                <a:spcPct val="100000"/>
              </a:lnSpc>
              <a:spcBef>
                <a:spcPts val="0"/>
              </a:spcBef>
              <a:spcAft>
                <a:spcPts val="0"/>
              </a:spcAft>
              <a:buSzPts val="5300"/>
              <a:buNone/>
              <a:defRPr sz="5300"/>
            </a:lvl7pPr>
            <a:lvl8pPr lvl="7" algn="ctr">
              <a:lnSpc>
                <a:spcPct val="100000"/>
              </a:lnSpc>
              <a:spcBef>
                <a:spcPts val="0"/>
              </a:spcBef>
              <a:spcAft>
                <a:spcPts val="0"/>
              </a:spcAft>
              <a:buSzPts val="5300"/>
              <a:buNone/>
              <a:defRPr sz="5300"/>
            </a:lvl8pPr>
            <a:lvl9pPr lvl="8" algn="ctr">
              <a:lnSpc>
                <a:spcPct val="100000"/>
              </a:lnSpc>
              <a:spcBef>
                <a:spcPts val="0"/>
              </a:spcBef>
              <a:spcAft>
                <a:spcPts val="0"/>
              </a:spcAft>
              <a:buSzPts val="5300"/>
              <a:buNone/>
              <a:defRPr sz="5300"/>
            </a:lvl9pPr>
          </a:lstStyle>
          <a:p/>
        </p:txBody>
      </p:sp>
      <p:sp>
        <p:nvSpPr>
          <p:cNvPr id="14" name="Google Shape;14;g101c746e397_0_4"/>
          <p:cNvSpPr txBox="1"/>
          <p:nvPr>
            <p:ph idx="1" type="subTitle"/>
          </p:nvPr>
        </p:nvSpPr>
        <p:spPr>
          <a:xfrm>
            <a:off x="2240402" y="4065933"/>
            <a:ext cx="7711200" cy="12120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9pPr>
          </a:lstStyle>
          <a:p/>
        </p:txBody>
      </p:sp>
      <p:sp>
        <p:nvSpPr>
          <p:cNvPr id="15" name="Google Shape;15;g101c746e397_0_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5">
  <p:cSld name="CUSTOM_20">
    <p:bg>
      <p:bgPr>
        <a:solidFill>
          <a:schemeClr val="accent3"/>
        </a:solidFill>
      </p:bgPr>
    </p:bg>
    <p:spTree>
      <p:nvGrpSpPr>
        <p:cNvPr id="48" name="Shape 48"/>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49" name="Shape 49"/>
        <p:cNvGrpSpPr/>
        <p:nvPr/>
      </p:nvGrpSpPr>
      <p:grpSpPr>
        <a:xfrm>
          <a:off x="0" y="0"/>
          <a:ext cx="0" cy="0"/>
          <a:chOff x="0" y="0"/>
          <a:chExt cx="0" cy="0"/>
        </a:xfrm>
      </p:grpSpPr>
      <p:sp>
        <p:nvSpPr>
          <p:cNvPr id="50" name="Google Shape;50;g10513e7ccd4_0_2139"/>
          <p:cNvSpPr txBox="1"/>
          <p:nvPr>
            <p:ph type="title"/>
          </p:nvPr>
        </p:nvSpPr>
        <p:spPr>
          <a:xfrm>
            <a:off x="950967" y="1759700"/>
            <a:ext cx="4135200" cy="20412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sz="3700"/>
            </a:lvl1pPr>
            <a:lvl2pPr lvl="1" algn="l">
              <a:lnSpc>
                <a:spcPct val="100000"/>
              </a:lnSpc>
              <a:spcBef>
                <a:spcPts val="0"/>
              </a:spcBef>
              <a:spcAft>
                <a:spcPts val="0"/>
              </a:spcAft>
              <a:buSzPts val="5600"/>
              <a:buNone/>
              <a:defRPr sz="5600"/>
            </a:lvl2pPr>
            <a:lvl3pPr lvl="2" algn="l">
              <a:lnSpc>
                <a:spcPct val="100000"/>
              </a:lnSpc>
              <a:spcBef>
                <a:spcPts val="0"/>
              </a:spcBef>
              <a:spcAft>
                <a:spcPts val="0"/>
              </a:spcAft>
              <a:buSzPts val="5600"/>
              <a:buNone/>
              <a:defRPr sz="5600"/>
            </a:lvl3pPr>
            <a:lvl4pPr lvl="3" algn="l">
              <a:lnSpc>
                <a:spcPct val="100000"/>
              </a:lnSpc>
              <a:spcBef>
                <a:spcPts val="0"/>
              </a:spcBef>
              <a:spcAft>
                <a:spcPts val="0"/>
              </a:spcAft>
              <a:buSzPts val="5600"/>
              <a:buNone/>
              <a:defRPr sz="5600"/>
            </a:lvl4pPr>
            <a:lvl5pPr lvl="4" algn="l">
              <a:lnSpc>
                <a:spcPct val="100000"/>
              </a:lnSpc>
              <a:spcBef>
                <a:spcPts val="0"/>
              </a:spcBef>
              <a:spcAft>
                <a:spcPts val="0"/>
              </a:spcAft>
              <a:buSzPts val="5600"/>
              <a:buNone/>
              <a:defRPr sz="5600"/>
            </a:lvl5pPr>
            <a:lvl6pPr lvl="5" algn="l">
              <a:lnSpc>
                <a:spcPct val="100000"/>
              </a:lnSpc>
              <a:spcBef>
                <a:spcPts val="0"/>
              </a:spcBef>
              <a:spcAft>
                <a:spcPts val="0"/>
              </a:spcAft>
              <a:buSzPts val="5600"/>
              <a:buNone/>
              <a:defRPr sz="5600"/>
            </a:lvl6pPr>
            <a:lvl7pPr lvl="6" algn="l">
              <a:lnSpc>
                <a:spcPct val="100000"/>
              </a:lnSpc>
              <a:spcBef>
                <a:spcPts val="0"/>
              </a:spcBef>
              <a:spcAft>
                <a:spcPts val="0"/>
              </a:spcAft>
              <a:buSzPts val="5600"/>
              <a:buNone/>
              <a:defRPr sz="5600"/>
            </a:lvl7pPr>
            <a:lvl8pPr lvl="7" algn="l">
              <a:lnSpc>
                <a:spcPct val="100000"/>
              </a:lnSpc>
              <a:spcBef>
                <a:spcPts val="0"/>
              </a:spcBef>
              <a:spcAft>
                <a:spcPts val="0"/>
              </a:spcAft>
              <a:buSzPts val="5600"/>
              <a:buNone/>
              <a:defRPr sz="5600"/>
            </a:lvl8pPr>
            <a:lvl9pPr lvl="8" algn="l">
              <a:lnSpc>
                <a:spcPct val="100000"/>
              </a:lnSpc>
              <a:spcBef>
                <a:spcPts val="0"/>
              </a:spcBef>
              <a:spcAft>
                <a:spcPts val="0"/>
              </a:spcAft>
              <a:buSzPts val="5600"/>
              <a:buNone/>
              <a:defRPr sz="5600"/>
            </a:lvl9pPr>
          </a:lstStyle>
          <a:p/>
        </p:txBody>
      </p:sp>
      <p:sp>
        <p:nvSpPr>
          <p:cNvPr id="51" name="Google Shape;51;g10513e7ccd4_0_2139"/>
          <p:cNvSpPr txBox="1"/>
          <p:nvPr>
            <p:ph idx="1" type="subTitle"/>
          </p:nvPr>
        </p:nvSpPr>
        <p:spPr>
          <a:xfrm>
            <a:off x="950967" y="3800903"/>
            <a:ext cx="3681900" cy="12453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1">
  <p:cSld name="CUSTOM_17_2">
    <p:spTree>
      <p:nvGrpSpPr>
        <p:cNvPr id="52" name="Shape 52"/>
        <p:cNvGrpSpPr/>
        <p:nvPr/>
      </p:nvGrpSpPr>
      <p:grpSpPr>
        <a:xfrm>
          <a:off x="0" y="0"/>
          <a:ext cx="0" cy="0"/>
          <a:chOff x="0" y="0"/>
          <a:chExt cx="0" cy="0"/>
        </a:xfrm>
      </p:grpSpPr>
      <p:sp>
        <p:nvSpPr>
          <p:cNvPr id="53" name="Google Shape;53;g10513e7ccd4_0_1633"/>
          <p:cNvSpPr txBox="1"/>
          <p:nvPr>
            <p:ph type="title"/>
          </p:nvPr>
        </p:nvSpPr>
        <p:spPr>
          <a:xfrm>
            <a:off x="1328300" y="1939733"/>
            <a:ext cx="2919300" cy="1514700"/>
          </a:xfrm>
          <a:prstGeom prst="rect">
            <a:avLst/>
          </a:prstGeom>
          <a:noFill/>
          <a:ln>
            <a:noFill/>
          </a:ln>
        </p:spPr>
        <p:txBody>
          <a:bodyPr anchorCtr="0" anchor="ctr" bIns="121900" lIns="121900" spcFirstLastPara="1" rIns="121900" wrap="square" tIns="121900">
            <a:noAutofit/>
          </a:bodyPr>
          <a:lstStyle>
            <a:lvl1pPr lvl="0" algn="l">
              <a:lnSpc>
                <a:spcPct val="80000"/>
              </a:lnSpc>
              <a:spcBef>
                <a:spcPts val="0"/>
              </a:spcBef>
              <a:spcAft>
                <a:spcPts val="0"/>
              </a:spcAft>
              <a:buSzPts val="4700"/>
              <a:buNone/>
              <a:defRPr/>
            </a:lvl1pPr>
            <a:lvl2pPr lvl="1" algn="l">
              <a:lnSpc>
                <a:spcPct val="100000"/>
              </a:lnSpc>
              <a:spcBef>
                <a:spcPts val="0"/>
              </a:spcBef>
              <a:spcAft>
                <a:spcPts val="0"/>
              </a:spcAft>
              <a:buSzPts val="4700"/>
              <a:buNone/>
              <a:defRPr/>
            </a:lvl2pPr>
            <a:lvl3pPr lvl="2" algn="l">
              <a:lnSpc>
                <a:spcPct val="100000"/>
              </a:lnSpc>
              <a:spcBef>
                <a:spcPts val="0"/>
              </a:spcBef>
              <a:spcAft>
                <a:spcPts val="0"/>
              </a:spcAft>
              <a:buSzPts val="4700"/>
              <a:buNone/>
              <a:defRPr/>
            </a:lvl3pPr>
            <a:lvl4pPr lvl="3" algn="l">
              <a:lnSpc>
                <a:spcPct val="100000"/>
              </a:lnSpc>
              <a:spcBef>
                <a:spcPts val="0"/>
              </a:spcBef>
              <a:spcAft>
                <a:spcPts val="0"/>
              </a:spcAft>
              <a:buSzPts val="4700"/>
              <a:buNone/>
              <a:defRPr/>
            </a:lvl4pPr>
            <a:lvl5pPr lvl="4" algn="l">
              <a:lnSpc>
                <a:spcPct val="100000"/>
              </a:lnSpc>
              <a:spcBef>
                <a:spcPts val="0"/>
              </a:spcBef>
              <a:spcAft>
                <a:spcPts val="0"/>
              </a:spcAft>
              <a:buSzPts val="4700"/>
              <a:buNone/>
              <a:defRPr/>
            </a:lvl5pPr>
            <a:lvl6pPr lvl="5" algn="l">
              <a:lnSpc>
                <a:spcPct val="100000"/>
              </a:lnSpc>
              <a:spcBef>
                <a:spcPts val="0"/>
              </a:spcBef>
              <a:spcAft>
                <a:spcPts val="0"/>
              </a:spcAft>
              <a:buSzPts val="4700"/>
              <a:buNone/>
              <a:defRPr/>
            </a:lvl6pPr>
            <a:lvl7pPr lvl="6" algn="l">
              <a:lnSpc>
                <a:spcPct val="100000"/>
              </a:lnSpc>
              <a:spcBef>
                <a:spcPts val="0"/>
              </a:spcBef>
              <a:spcAft>
                <a:spcPts val="0"/>
              </a:spcAft>
              <a:buSzPts val="4700"/>
              <a:buNone/>
              <a:defRPr/>
            </a:lvl7pPr>
            <a:lvl8pPr lvl="7" algn="l">
              <a:lnSpc>
                <a:spcPct val="100000"/>
              </a:lnSpc>
              <a:spcBef>
                <a:spcPts val="0"/>
              </a:spcBef>
              <a:spcAft>
                <a:spcPts val="0"/>
              </a:spcAft>
              <a:buSzPts val="4700"/>
              <a:buNone/>
              <a:defRPr/>
            </a:lvl8pPr>
            <a:lvl9pPr lvl="8" algn="l">
              <a:lnSpc>
                <a:spcPct val="100000"/>
              </a:lnSpc>
              <a:spcBef>
                <a:spcPts val="0"/>
              </a:spcBef>
              <a:spcAft>
                <a:spcPts val="0"/>
              </a:spcAft>
              <a:buSzPts val="4700"/>
              <a:buNone/>
              <a:defRPr/>
            </a:lvl9pPr>
          </a:lstStyle>
          <a:p/>
        </p:txBody>
      </p:sp>
      <p:sp>
        <p:nvSpPr>
          <p:cNvPr id="54" name="Google Shape;54;g10513e7ccd4_0_1633"/>
          <p:cNvSpPr txBox="1"/>
          <p:nvPr>
            <p:ph idx="1" type="subTitle"/>
          </p:nvPr>
        </p:nvSpPr>
        <p:spPr>
          <a:xfrm>
            <a:off x="1328300" y="3537067"/>
            <a:ext cx="3317700" cy="1381200"/>
          </a:xfrm>
          <a:prstGeom prst="rect">
            <a:avLst/>
          </a:prstGeom>
          <a:noFill/>
          <a:ln>
            <a:noFill/>
          </a:ln>
        </p:spPr>
        <p:txBody>
          <a:bodyPr anchorCtr="0" anchor="t" bIns="121900" lIns="120000" spcFirstLastPara="1" rIns="0" wrap="square" tIns="121900">
            <a:noAutofit/>
          </a:bodyPr>
          <a:lstStyle>
            <a:lvl1pPr lvl="0" algn="l">
              <a:lnSpc>
                <a:spcPct val="100000"/>
              </a:lnSpc>
              <a:spcBef>
                <a:spcPts val="0"/>
              </a:spcBef>
              <a:spcAft>
                <a:spcPts val="0"/>
              </a:spcAft>
              <a:buSzPts val="1900"/>
              <a:buNone/>
              <a:defRPr sz="1900"/>
            </a:lvl1pPr>
            <a:lvl2pPr lvl="1" algn="l">
              <a:lnSpc>
                <a:spcPct val="100000"/>
              </a:lnSpc>
              <a:spcBef>
                <a:spcPts val="2100"/>
              </a:spcBef>
              <a:spcAft>
                <a:spcPts val="0"/>
              </a:spcAft>
              <a:buSzPts val="1900"/>
              <a:buNone/>
              <a:defRPr sz="1900"/>
            </a:lvl2pPr>
            <a:lvl3pPr lvl="2" algn="l">
              <a:lnSpc>
                <a:spcPct val="100000"/>
              </a:lnSpc>
              <a:spcBef>
                <a:spcPts val="2100"/>
              </a:spcBef>
              <a:spcAft>
                <a:spcPts val="0"/>
              </a:spcAft>
              <a:buSzPts val="1900"/>
              <a:buNone/>
              <a:defRPr sz="1900"/>
            </a:lvl3pPr>
            <a:lvl4pPr lvl="3" algn="l">
              <a:lnSpc>
                <a:spcPct val="100000"/>
              </a:lnSpc>
              <a:spcBef>
                <a:spcPts val="2100"/>
              </a:spcBef>
              <a:spcAft>
                <a:spcPts val="0"/>
              </a:spcAft>
              <a:buSzPts val="1900"/>
              <a:buNone/>
              <a:defRPr sz="1900"/>
            </a:lvl4pPr>
            <a:lvl5pPr lvl="4" algn="l">
              <a:lnSpc>
                <a:spcPct val="100000"/>
              </a:lnSpc>
              <a:spcBef>
                <a:spcPts val="2100"/>
              </a:spcBef>
              <a:spcAft>
                <a:spcPts val="0"/>
              </a:spcAft>
              <a:buSzPts val="1900"/>
              <a:buNone/>
              <a:defRPr sz="1900"/>
            </a:lvl5pPr>
            <a:lvl6pPr lvl="5" algn="l">
              <a:lnSpc>
                <a:spcPct val="100000"/>
              </a:lnSpc>
              <a:spcBef>
                <a:spcPts val="2100"/>
              </a:spcBef>
              <a:spcAft>
                <a:spcPts val="0"/>
              </a:spcAft>
              <a:buSzPts val="1900"/>
              <a:buNone/>
              <a:defRPr sz="1900"/>
            </a:lvl6pPr>
            <a:lvl7pPr lvl="6" algn="l">
              <a:lnSpc>
                <a:spcPct val="100000"/>
              </a:lnSpc>
              <a:spcBef>
                <a:spcPts val="2100"/>
              </a:spcBef>
              <a:spcAft>
                <a:spcPts val="0"/>
              </a:spcAft>
              <a:buSzPts val="1900"/>
              <a:buNone/>
              <a:defRPr sz="1900"/>
            </a:lvl7pPr>
            <a:lvl8pPr lvl="7" algn="l">
              <a:lnSpc>
                <a:spcPct val="100000"/>
              </a:lnSpc>
              <a:spcBef>
                <a:spcPts val="2100"/>
              </a:spcBef>
              <a:spcAft>
                <a:spcPts val="0"/>
              </a:spcAft>
              <a:buSzPts val="1900"/>
              <a:buNone/>
              <a:defRPr sz="1900"/>
            </a:lvl8pPr>
            <a:lvl9pPr lvl="8" algn="l">
              <a:lnSpc>
                <a:spcPct val="100000"/>
              </a:lnSpc>
              <a:spcBef>
                <a:spcPts val="2100"/>
              </a:spcBef>
              <a:spcAft>
                <a:spcPts val="2100"/>
              </a:spcAft>
              <a:buSzPts val="1900"/>
              <a:buNone/>
              <a:defRPr sz="19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5" name="Shape 55"/>
        <p:cNvGrpSpPr/>
        <p:nvPr/>
      </p:nvGrpSpPr>
      <p:grpSpPr>
        <a:xfrm>
          <a:off x="0" y="0"/>
          <a:ext cx="0" cy="0"/>
          <a:chOff x="0" y="0"/>
          <a:chExt cx="0" cy="0"/>
        </a:xfrm>
      </p:grpSpPr>
      <p:cxnSp>
        <p:nvCxnSpPr>
          <p:cNvPr id="56" name="Google Shape;56;g101c746e397_0_11"/>
          <p:cNvCxnSpPr/>
          <p:nvPr/>
        </p:nvCxnSpPr>
        <p:spPr>
          <a:xfrm>
            <a:off x="5812802" y="3756618"/>
            <a:ext cx="566400" cy="0"/>
          </a:xfrm>
          <a:prstGeom prst="straightConnector1">
            <a:avLst/>
          </a:prstGeom>
          <a:noFill/>
          <a:ln cap="flat" cmpd="sng" w="38100">
            <a:solidFill>
              <a:schemeClr val="accent4"/>
            </a:solidFill>
            <a:prstDash val="solid"/>
            <a:round/>
            <a:headEnd len="sm" w="sm" type="none"/>
            <a:tailEnd len="sm" w="sm" type="none"/>
          </a:ln>
        </p:spPr>
      </p:cxnSp>
      <p:sp>
        <p:nvSpPr>
          <p:cNvPr id="57" name="Google Shape;57;g101c746e397_0_11"/>
          <p:cNvSpPr txBox="1"/>
          <p:nvPr>
            <p:ph type="title"/>
          </p:nvPr>
        </p:nvSpPr>
        <p:spPr>
          <a:xfrm>
            <a:off x="641000" y="2353267"/>
            <a:ext cx="10962900" cy="1209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400"/>
              <a:buNone/>
              <a:defRPr sz="6400"/>
            </a:lvl1pPr>
            <a:lvl2pPr lvl="1" algn="ctr">
              <a:lnSpc>
                <a:spcPct val="100000"/>
              </a:lnSpc>
              <a:spcBef>
                <a:spcPts val="0"/>
              </a:spcBef>
              <a:spcAft>
                <a:spcPts val="0"/>
              </a:spcAft>
              <a:buSzPts val="6400"/>
              <a:buNone/>
              <a:defRPr sz="6400"/>
            </a:lvl2pPr>
            <a:lvl3pPr lvl="2" algn="ctr">
              <a:lnSpc>
                <a:spcPct val="100000"/>
              </a:lnSpc>
              <a:spcBef>
                <a:spcPts val="0"/>
              </a:spcBef>
              <a:spcAft>
                <a:spcPts val="0"/>
              </a:spcAft>
              <a:buSzPts val="6400"/>
              <a:buNone/>
              <a:defRPr sz="6400"/>
            </a:lvl3pPr>
            <a:lvl4pPr lvl="3" algn="ctr">
              <a:lnSpc>
                <a:spcPct val="100000"/>
              </a:lnSpc>
              <a:spcBef>
                <a:spcPts val="0"/>
              </a:spcBef>
              <a:spcAft>
                <a:spcPts val="0"/>
              </a:spcAft>
              <a:buSzPts val="6400"/>
              <a:buNone/>
              <a:defRPr sz="6400"/>
            </a:lvl4pPr>
            <a:lvl5pPr lvl="4" algn="ctr">
              <a:lnSpc>
                <a:spcPct val="100000"/>
              </a:lnSpc>
              <a:spcBef>
                <a:spcPts val="0"/>
              </a:spcBef>
              <a:spcAft>
                <a:spcPts val="0"/>
              </a:spcAft>
              <a:buSzPts val="6400"/>
              <a:buNone/>
              <a:defRPr sz="6400"/>
            </a:lvl5pPr>
            <a:lvl6pPr lvl="5" algn="ctr">
              <a:lnSpc>
                <a:spcPct val="100000"/>
              </a:lnSpc>
              <a:spcBef>
                <a:spcPts val="0"/>
              </a:spcBef>
              <a:spcAft>
                <a:spcPts val="0"/>
              </a:spcAft>
              <a:buSzPts val="6400"/>
              <a:buNone/>
              <a:defRPr sz="6400"/>
            </a:lvl6pPr>
            <a:lvl7pPr lvl="6" algn="ctr">
              <a:lnSpc>
                <a:spcPct val="100000"/>
              </a:lnSpc>
              <a:spcBef>
                <a:spcPts val="0"/>
              </a:spcBef>
              <a:spcAft>
                <a:spcPts val="0"/>
              </a:spcAft>
              <a:buSzPts val="6400"/>
              <a:buNone/>
              <a:defRPr sz="6400"/>
            </a:lvl7pPr>
            <a:lvl8pPr lvl="7" algn="ctr">
              <a:lnSpc>
                <a:spcPct val="100000"/>
              </a:lnSpc>
              <a:spcBef>
                <a:spcPts val="0"/>
              </a:spcBef>
              <a:spcAft>
                <a:spcPts val="0"/>
              </a:spcAft>
              <a:buSzPts val="6400"/>
              <a:buNone/>
              <a:defRPr sz="6400"/>
            </a:lvl8pPr>
            <a:lvl9pPr lvl="8" algn="ctr">
              <a:lnSpc>
                <a:spcPct val="100000"/>
              </a:lnSpc>
              <a:spcBef>
                <a:spcPts val="0"/>
              </a:spcBef>
              <a:spcAft>
                <a:spcPts val="0"/>
              </a:spcAft>
              <a:buSzPts val="6400"/>
              <a:buNone/>
              <a:defRPr sz="6400"/>
            </a:lvl9pPr>
          </a:lstStyle>
          <a:p/>
        </p:txBody>
      </p:sp>
      <p:sp>
        <p:nvSpPr>
          <p:cNvPr id="58" name="Google Shape;58;g101c746e397_0_1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9" name="Shape 59"/>
        <p:cNvGrpSpPr/>
        <p:nvPr/>
      </p:nvGrpSpPr>
      <p:grpSpPr>
        <a:xfrm>
          <a:off x="0" y="0"/>
          <a:ext cx="0" cy="0"/>
          <a:chOff x="0" y="0"/>
          <a:chExt cx="0" cy="0"/>
        </a:xfrm>
      </p:grpSpPr>
      <p:cxnSp>
        <p:nvCxnSpPr>
          <p:cNvPr id="60" name="Google Shape;60;g101c746e397_0_20"/>
          <p:cNvCxnSpPr/>
          <p:nvPr/>
        </p:nvCxnSpPr>
        <p:spPr>
          <a:xfrm>
            <a:off x="656750" y="1680378"/>
            <a:ext cx="566400" cy="0"/>
          </a:xfrm>
          <a:prstGeom prst="straightConnector1">
            <a:avLst/>
          </a:prstGeom>
          <a:noFill/>
          <a:ln cap="flat" cmpd="sng" w="38100">
            <a:solidFill>
              <a:schemeClr val="accent4"/>
            </a:solidFill>
            <a:prstDash val="solid"/>
            <a:round/>
            <a:headEnd len="sm" w="sm" type="none"/>
            <a:tailEnd len="sm" w="sm" type="none"/>
          </a:ln>
        </p:spPr>
      </p:cxnSp>
      <p:sp>
        <p:nvSpPr>
          <p:cNvPr id="61" name="Google Shape;61;g101c746e397_0_20"/>
          <p:cNvSpPr txBox="1"/>
          <p:nvPr>
            <p:ph type="title"/>
          </p:nvPr>
        </p:nvSpPr>
        <p:spPr>
          <a:xfrm>
            <a:off x="517200" y="610700"/>
            <a:ext cx="11157600" cy="9147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p:txBody>
      </p:sp>
      <p:sp>
        <p:nvSpPr>
          <p:cNvPr id="62" name="Google Shape;62;g101c746e397_0_20"/>
          <p:cNvSpPr txBox="1"/>
          <p:nvPr>
            <p:ph idx="1" type="body"/>
          </p:nvPr>
        </p:nvSpPr>
        <p:spPr>
          <a:xfrm>
            <a:off x="517200" y="1986433"/>
            <a:ext cx="5333100" cy="410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63" name="Google Shape;63;g101c746e397_0_20"/>
          <p:cNvSpPr txBox="1"/>
          <p:nvPr>
            <p:ph idx="2" type="body"/>
          </p:nvPr>
        </p:nvSpPr>
        <p:spPr>
          <a:xfrm>
            <a:off x="6341600" y="1986433"/>
            <a:ext cx="5333100" cy="410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64" name="Google Shape;64;g101c746e397_0_2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5" name="Shape 65"/>
        <p:cNvGrpSpPr/>
        <p:nvPr/>
      </p:nvGrpSpPr>
      <p:grpSpPr>
        <a:xfrm>
          <a:off x="0" y="0"/>
          <a:ext cx="0" cy="0"/>
          <a:chOff x="0" y="0"/>
          <a:chExt cx="0" cy="0"/>
        </a:xfrm>
      </p:grpSpPr>
      <p:cxnSp>
        <p:nvCxnSpPr>
          <p:cNvPr id="66" name="Google Shape;66;g101c746e397_0_29"/>
          <p:cNvCxnSpPr/>
          <p:nvPr/>
        </p:nvCxnSpPr>
        <p:spPr>
          <a:xfrm>
            <a:off x="652291" y="1883036"/>
            <a:ext cx="441900" cy="0"/>
          </a:xfrm>
          <a:prstGeom prst="straightConnector1">
            <a:avLst/>
          </a:prstGeom>
          <a:noFill/>
          <a:ln cap="flat" cmpd="sng" w="38100">
            <a:solidFill>
              <a:schemeClr val="accent4"/>
            </a:solidFill>
            <a:prstDash val="solid"/>
            <a:round/>
            <a:headEnd len="sm" w="sm" type="none"/>
            <a:tailEnd len="sm" w="sm" type="none"/>
          </a:ln>
        </p:spPr>
      </p:cxnSp>
      <p:sp>
        <p:nvSpPr>
          <p:cNvPr id="67" name="Google Shape;67;g101c746e397_0_29"/>
          <p:cNvSpPr txBox="1"/>
          <p:nvPr>
            <p:ph type="title"/>
          </p:nvPr>
        </p:nvSpPr>
        <p:spPr>
          <a:xfrm>
            <a:off x="517200" y="740800"/>
            <a:ext cx="3744000" cy="10077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68" name="Google Shape;68;g101c746e397_0_29"/>
          <p:cNvSpPr txBox="1"/>
          <p:nvPr>
            <p:ph idx="1" type="body"/>
          </p:nvPr>
        </p:nvSpPr>
        <p:spPr>
          <a:xfrm>
            <a:off x="517200" y="2125367"/>
            <a:ext cx="3744000" cy="35748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69" name="Google Shape;69;g101c746e397_0_2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0" name="Shape 70"/>
        <p:cNvGrpSpPr/>
        <p:nvPr/>
      </p:nvGrpSpPr>
      <p:grpSpPr>
        <a:xfrm>
          <a:off x="0" y="0"/>
          <a:ext cx="0" cy="0"/>
          <a:chOff x="0" y="0"/>
          <a:chExt cx="0" cy="0"/>
        </a:xfrm>
      </p:grpSpPr>
      <p:sp>
        <p:nvSpPr>
          <p:cNvPr id="71" name="Google Shape;71;g101c746e397_0_34"/>
          <p:cNvSpPr txBox="1"/>
          <p:nvPr>
            <p:ph type="title"/>
          </p:nvPr>
        </p:nvSpPr>
        <p:spPr>
          <a:xfrm>
            <a:off x="653667" y="701800"/>
            <a:ext cx="7491600" cy="5454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72" name="Google Shape;72;g101c746e397_0_3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3" name="Shape 73"/>
        <p:cNvGrpSpPr/>
        <p:nvPr/>
      </p:nvGrpSpPr>
      <p:grpSpPr>
        <a:xfrm>
          <a:off x="0" y="0"/>
          <a:ext cx="0" cy="0"/>
          <a:chOff x="0" y="0"/>
          <a:chExt cx="0" cy="0"/>
        </a:xfrm>
      </p:grpSpPr>
      <p:sp>
        <p:nvSpPr>
          <p:cNvPr id="74" name="Google Shape;74;g101c746e397_0_44"/>
          <p:cNvSpPr txBox="1"/>
          <p:nvPr>
            <p:ph idx="1" type="body"/>
          </p:nvPr>
        </p:nvSpPr>
        <p:spPr>
          <a:xfrm>
            <a:off x="426000" y="5644967"/>
            <a:ext cx="7998300" cy="7983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Font typeface="Roboto Slab"/>
              <a:buNone/>
              <a:defRPr>
                <a:latin typeface="Roboto Slab"/>
                <a:ea typeface="Roboto Slab"/>
                <a:cs typeface="Roboto Slab"/>
                <a:sym typeface="Roboto Slab"/>
              </a:defRPr>
            </a:lvl1pPr>
          </a:lstStyle>
          <a:p/>
        </p:txBody>
      </p:sp>
      <p:sp>
        <p:nvSpPr>
          <p:cNvPr id="75" name="Google Shape;75;g101c746e397_0_4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6" name="Shape 76"/>
        <p:cNvGrpSpPr/>
        <p:nvPr/>
      </p:nvGrpSpPr>
      <p:grpSpPr>
        <a:xfrm>
          <a:off x="0" y="0"/>
          <a:ext cx="0" cy="0"/>
          <a:chOff x="0" y="0"/>
          <a:chExt cx="0" cy="0"/>
        </a:xfrm>
      </p:grpSpPr>
      <p:sp>
        <p:nvSpPr>
          <p:cNvPr id="77" name="Google Shape;77;g101c746e397_0_47"/>
          <p:cNvSpPr/>
          <p:nvPr/>
        </p:nvSpPr>
        <p:spPr>
          <a:xfrm>
            <a:off x="200" y="6769100"/>
            <a:ext cx="12191700" cy="88800"/>
          </a:xfrm>
          <a:prstGeom prst="rect">
            <a:avLst/>
          </a:pr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g101c746e397_0_47"/>
          <p:cNvSpPr txBox="1"/>
          <p:nvPr>
            <p:ph hasCustomPrompt="1" type="title"/>
          </p:nvPr>
        </p:nvSpPr>
        <p:spPr>
          <a:xfrm>
            <a:off x="517200" y="1536600"/>
            <a:ext cx="11157600" cy="20511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Clr>
                <a:schemeClr val="accent5"/>
              </a:buClr>
              <a:buSzPts val="17300"/>
              <a:buNone/>
              <a:defRPr sz="17300">
                <a:solidFill>
                  <a:schemeClr val="accent5"/>
                </a:solidFill>
              </a:defRPr>
            </a:lvl1pPr>
            <a:lvl2pPr lvl="1" algn="ctr">
              <a:lnSpc>
                <a:spcPct val="100000"/>
              </a:lnSpc>
              <a:spcBef>
                <a:spcPts val="0"/>
              </a:spcBef>
              <a:spcAft>
                <a:spcPts val="0"/>
              </a:spcAft>
              <a:buClr>
                <a:schemeClr val="accent5"/>
              </a:buClr>
              <a:buSzPts val="17300"/>
              <a:buNone/>
              <a:defRPr sz="17300">
                <a:solidFill>
                  <a:schemeClr val="accent5"/>
                </a:solidFill>
              </a:defRPr>
            </a:lvl2pPr>
            <a:lvl3pPr lvl="2" algn="ctr">
              <a:lnSpc>
                <a:spcPct val="100000"/>
              </a:lnSpc>
              <a:spcBef>
                <a:spcPts val="0"/>
              </a:spcBef>
              <a:spcAft>
                <a:spcPts val="0"/>
              </a:spcAft>
              <a:buClr>
                <a:schemeClr val="accent5"/>
              </a:buClr>
              <a:buSzPts val="17300"/>
              <a:buNone/>
              <a:defRPr sz="17300">
                <a:solidFill>
                  <a:schemeClr val="accent5"/>
                </a:solidFill>
              </a:defRPr>
            </a:lvl3pPr>
            <a:lvl4pPr lvl="3" algn="ctr">
              <a:lnSpc>
                <a:spcPct val="100000"/>
              </a:lnSpc>
              <a:spcBef>
                <a:spcPts val="0"/>
              </a:spcBef>
              <a:spcAft>
                <a:spcPts val="0"/>
              </a:spcAft>
              <a:buClr>
                <a:schemeClr val="accent5"/>
              </a:buClr>
              <a:buSzPts val="17300"/>
              <a:buNone/>
              <a:defRPr sz="17300">
                <a:solidFill>
                  <a:schemeClr val="accent5"/>
                </a:solidFill>
              </a:defRPr>
            </a:lvl4pPr>
            <a:lvl5pPr lvl="4" algn="ctr">
              <a:lnSpc>
                <a:spcPct val="100000"/>
              </a:lnSpc>
              <a:spcBef>
                <a:spcPts val="0"/>
              </a:spcBef>
              <a:spcAft>
                <a:spcPts val="0"/>
              </a:spcAft>
              <a:buClr>
                <a:schemeClr val="accent5"/>
              </a:buClr>
              <a:buSzPts val="17300"/>
              <a:buNone/>
              <a:defRPr sz="17300">
                <a:solidFill>
                  <a:schemeClr val="accent5"/>
                </a:solidFill>
              </a:defRPr>
            </a:lvl5pPr>
            <a:lvl6pPr lvl="5" algn="ctr">
              <a:lnSpc>
                <a:spcPct val="100000"/>
              </a:lnSpc>
              <a:spcBef>
                <a:spcPts val="0"/>
              </a:spcBef>
              <a:spcAft>
                <a:spcPts val="0"/>
              </a:spcAft>
              <a:buClr>
                <a:schemeClr val="accent5"/>
              </a:buClr>
              <a:buSzPts val="17300"/>
              <a:buNone/>
              <a:defRPr sz="17300">
                <a:solidFill>
                  <a:schemeClr val="accent5"/>
                </a:solidFill>
              </a:defRPr>
            </a:lvl6pPr>
            <a:lvl7pPr lvl="6" algn="ctr">
              <a:lnSpc>
                <a:spcPct val="100000"/>
              </a:lnSpc>
              <a:spcBef>
                <a:spcPts val="0"/>
              </a:spcBef>
              <a:spcAft>
                <a:spcPts val="0"/>
              </a:spcAft>
              <a:buClr>
                <a:schemeClr val="accent5"/>
              </a:buClr>
              <a:buSzPts val="17300"/>
              <a:buNone/>
              <a:defRPr sz="17300">
                <a:solidFill>
                  <a:schemeClr val="accent5"/>
                </a:solidFill>
              </a:defRPr>
            </a:lvl7pPr>
            <a:lvl8pPr lvl="7" algn="ctr">
              <a:lnSpc>
                <a:spcPct val="100000"/>
              </a:lnSpc>
              <a:spcBef>
                <a:spcPts val="0"/>
              </a:spcBef>
              <a:spcAft>
                <a:spcPts val="0"/>
              </a:spcAft>
              <a:buClr>
                <a:schemeClr val="accent5"/>
              </a:buClr>
              <a:buSzPts val="17300"/>
              <a:buNone/>
              <a:defRPr sz="17300">
                <a:solidFill>
                  <a:schemeClr val="accent5"/>
                </a:solidFill>
              </a:defRPr>
            </a:lvl8pPr>
            <a:lvl9pPr lvl="8" algn="ctr">
              <a:lnSpc>
                <a:spcPct val="100000"/>
              </a:lnSpc>
              <a:spcBef>
                <a:spcPts val="0"/>
              </a:spcBef>
              <a:spcAft>
                <a:spcPts val="0"/>
              </a:spcAft>
              <a:buClr>
                <a:schemeClr val="accent5"/>
              </a:buClr>
              <a:buSzPts val="17300"/>
              <a:buNone/>
              <a:defRPr sz="17300">
                <a:solidFill>
                  <a:schemeClr val="accent5"/>
                </a:solidFill>
              </a:defRPr>
            </a:lvl9pPr>
          </a:lstStyle>
          <a:p>
            <a:r>
              <a:t>xx%</a:t>
            </a:r>
          </a:p>
        </p:txBody>
      </p:sp>
      <p:sp>
        <p:nvSpPr>
          <p:cNvPr id="79" name="Google Shape;79;g101c746e397_0_47"/>
          <p:cNvSpPr txBox="1"/>
          <p:nvPr>
            <p:ph idx="1" type="body"/>
          </p:nvPr>
        </p:nvSpPr>
        <p:spPr>
          <a:xfrm>
            <a:off x="517200" y="3892600"/>
            <a:ext cx="11157600" cy="14289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80" name="Google Shape;80;g101c746e397_0_4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5">
  <p:cSld name="ONE_COLUMN_TEXT_5">
    <p:spTree>
      <p:nvGrpSpPr>
        <p:cNvPr id="81" name="Shape 81"/>
        <p:cNvGrpSpPr/>
        <p:nvPr/>
      </p:nvGrpSpPr>
      <p:grpSpPr>
        <a:xfrm>
          <a:off x="0" y="0"/>
          <a:ext cx="0" cy="0"/>
          <a:chOff x="0" y="0"/>
          <a:chExt cx="0" cy="0"/>
        </a:xfrm>
      </p:grpSpPr>
      <p:sp>
        <p:nvSpPr>
          <p:cNvPr id="82" name="Google Shape;82;g103612c679f_0_998"/>
          <p:cNvSpPr/>
          <p:nvPr/>
        </p:nvSpPr>
        <p:spPr>
          <a:xfrm>
            <a:off x="-900" y="489200"/>
            <a:ext cx="12194100" cy="1445700"/>
          </a:xfrm>
          <a:prstGeom prst="roundRect">
            <a:avLst>
              <a:gd fmla="val 16667" name="adj"/>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g103612c679f_0_998"/>
          <p:cNvSpPr txBox="1"/>
          <p:nvPr>
            <p:ph type="title"/>
          </p:nvPr>
        </p:nvSpPr>
        <p:spPr>
          <a:xfrm>
            <a:off x="961200" y="813012"/>
            <a:ext cx="10284900" cy="7671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700"/>
              <a:buAutoNum type="arabicPeriod"/>
              <a:defRPr b="1" sz="5300"/>
            </a:lvl1pPr>
            <a:lvl2pPr lvl="1" algn="ctr">
              <a:lnSpc>
                <a:spcPct val="100000"/>
              </a:lnSpc>
              <a:spcBef>
                <a:spcPts val="0"/>
              </a:spcBef>
              <a:spcAft>
                <a:spcPts val="0"/>
              </a:spcAft>
              <a:buSzPts val="5600"/>
              <a:buAutoNum type="alphaLcPeriod"/>
              <a:defRPr sz="5600"/>
            </a:lvl2pPr>
            <a:lvl3pPr lvl="2" algn="ctr">
              <a:lnSpc>
                <a:spcPct val="100000"/>
              </a:lnSpc>
              <a:spcBef>
                <a:spcPts val="0"/>
              </a:spcBef>
              <a:spcAft>
                <a:spcPts val="0"/>
              </a:spcAft>
              <a:buSzPts val="5600"/>
              <a:buAutoNum type="romanLcPeriod"/>
              <a:defRPr sz="5600"/>
            </a:lvl3pPr>
            <a:lvl4pPr lvl="3" algn="ctr">
              <a:lnSpc>
                <a:spcPct val="100000"/>
              </a:lnSpc>
              <a:spcBef>
                <a:spcPts val="0"/>
              </a:spcBef>
              <a:spcAft>
                <a:spcPts val="0"/>
              </a:spcAft>
              <a:buSzPts val="5600"/>
              <a:buAutoNum type="arabicPeriod"/>
              <a:defRPr sz="5600"/>
            </a:lvl4pPr>
            <a:lvl5pPr lvl="4" algn="ctr">
              <a:lnSpc>
                <a:spcPct val="100000"/>
              </a:lnSpc>
              <a:spcBef>
                <a:spcPts val="0"/>
              </a:spcBef>
              <a:spcAft>
                <a:spcPts val="0"/>
              </a:spcAft>
              <a:buSzPts val="5600"/>
              <a:buAutoNum type="alphaLcPeriod"/>
              <a:defRPr sz="5600"/>
            </a:lvl5pPr>
            <a:lvl6pPr lvl="5" algn="ctr">
              <a:lnSpc>
                <a:spcPct val="100000"/>
              </a:lnSpc>
              <a:spcBef>
                <a:spcPts val="0"/>
              </a:spcBef>
              <a:spcAft>
                <a:spcPts val="0"/>
              </a:spcAft>
              <a:buSzPts val="5600"/>
              <a:buAutoNum type="romanLcPeriod"/>
              <a:defRPr sz="5600"/>
            </a:lvl6pPr>
            <a:lvl7pPr lvl="6" algn="ctr">
              <a:lnSpc>
                <a:spcPct val="100000"/>
              </a:lnSpc>
              <a:spcBef>
                <a:spcPts val="0"/>
              </a:spcBef>
              <a:spcAft>
                <a:spcPts val="0"/>
              </a:spcAft>
              <a:buSzPts val="5600"/>
              <a:buAutoNum type="arabicPeriod"/>
              <a:defRPr sz="5600"/>
            </a:lvl7pPr>
            <a:lvl8pPr lvl="7" algn="ctr">
              <a:lnSpc>
                <a:spcPct val="100000"/>
              </a:lnSpc>
              <a:spcBef>
                <a:spcPts val="0"/>
              </a:spcBef>
              <a:spcAft>
                <a:spcPts val="0"/>
              </a:spcAft>
              <a:buSzPts val="5600"/>
              <a:buAutoNum type="alphaLcPeriod"/>
              <a:defRPr sz="5600"/>
            </a:lvl8pPr>
            <a:lvl9pPr lvl="8" algn="ctr">
              <a:lnSpc>
                <a:spcPct val="100000"/>
              </a:lnSpc>
              <a:spcBef>
                <a:spcPts val="0"/>
              </a:spcBef>
              <a:spcAft>
                <a:spcPts val="0"/>
              </a:spcAft>
              <a:buSzPts val="5600"/>
              <a:buAutoNum type="romanLcPeriod"/>
              <a:defRPr sz="5600"/>
            </a:lvl9pPr>
          </a:lstStyle>
          <a:p/>
        </p:txBody>
      </p:sp>
      <p:grpSp>
        <p:nvGrpSpPr>
          <p:cNvPr id="84" name="Google Shape;84;g103612c679f_0_998"/>
          <p:cNvGrpSpPr/>
          <p:nvPr/>
        </p:nvGrpSpPr>
        <p:grpSpPr>
          <a:xfrm>
            <a:off x="-1818" y="5896653"/>
            <a:ext cx="12192145" cy="961182"/>
            <a:chOff x="6554556" y="4623505"/>
            <a:chExt cx="7127825" cy="720905"/>
          </a:xfrm>
        </p:grpSpPr>
        <p:sp>
          <p:nvSpPr>
            <p:cNvPr id="85" name="Google Shape;85;g103612c679f_0_998"/>
            <p:cNvSpPr/>
            <p:nvPr/>
          </p:nvSpPr>
          <p:spPr>
            <a:xfrm>
              <a:off x="6554556" y="4623505"/>
              <a:ext cx="7127825" cy="588345"/>
            </a:xfrm>
            <a:custGeom>
              <a:rect b="b" l="l" r="r" t="t"/>
              <a:pathLst>
                <a:path extrusionOk="0" h="18815" w="285113">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g103612c679f_0_998"/>
            <p:cNvSpPr/>
            <p:nvPr/>
          </p:nvSpPr>
          <p:spPr>
            <a:xfrm>
              <a:off x="6554556" y="4761756"/>
              <a:ext cx="7127825" cy="582654"/>
            </a:xfrm>
            <a:custGeom>
              <a:rect b="b" l="l" r="r" t="t"/>
              <a:pathLst>
                <a:path extrusionOk="0" h="18633" w="285113">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7" name="Google Shape;87;g103612c679f_0_998"/>
          <p:cNvSpPr txBox="1"/>
          <p:nvPr>
            <p:ph idx="2" type="title"/>
          </p:nvPr>
        </p:nvSpPr>
        <p:spPr>
          <a:xfrm>
            <a:off x="1931967" y="2498333"/>
            <a:ext cx="8328300" cy="2832000"/>
          </a:xfrm>
          <a:prstGeom prst="rect">
            <a:avLst/>
          </a:prstGeom>
          <a:noFill/>
          <a:ln>
            <a:noFill/>
          </a:ln>
        </p:spPr>
        <p:txBody>
          <a:bodyPr anchorCtr="0" anchor="ctr" bIns="121900" lIns="121900" spcFirstLastPara="1" rIns="121900" wrap="square" tIns="121900">
            <a:normAutofit/>
          </a:bodyPr>
          <a:lstStyle>
            <a:lvl1pPr lvl="0" algn="ctr">
              <a:lnSpc>
                <a:spcPct val="115000"/>
              </a:lnSpc>
              <a:spcBef>
                <a:spcPts val="0"/>
              </a:spcBef>
              <a:spcAft>
                <a:spcPts val="0"/>
              </a:spcAft>
              <a:buSzPts val="3200"/>
              <a:buNone/>
              <a:defRPr b="0" sz="3300">
                <a:latin typeface="Lato"/>
                <a:ea typeface="Lato"/>
                <a:cs typeface="Lato"/>
                <a:sym typeface="Lato"/>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 name="Shape 16"/>
        <p:cNvGrpSpPr/>
        <p:nvPr/>
      </p:nvGrpSpPr>
      <p:grpSpPr>
        <a:xfrm>
          <a:off x="0" y="0"/>
          <a:ext cx="0" cy="0"/>
          <a:chOff x="0" y="0"/>
          <a:chExt cx="0" cy="0"/>
        </a:xfrm>
      </p:grpSpPr>
      <p:sp>
        <p:nvSpPr>
          <p:cNvPr id="17" name="Google Shape;17;g101c746e397_0_26"/>
          <p:cNvSpPr txBox="1"/>
          <p:nvPr>
            <p:ph type="title"/>
          </p:nvPr>
        </p:nvSpPr>
        <p:spPr>
          <a:xfrm>
            <a:off x="517200" y="610700"/>
            <a:ext cx="11157600" cy="9147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p:txBody>
      </p:sp>
      <p:sp>
        <p:nvSpPr>
          <p:cNvPr id="18" name="Google Shape;18;g101c746e397_0_2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17">
    <p:spTree>
      <p:nvGrpSpPr>
        <p:cNvPr id="88" name="Shape 88"/>
        <p:cNvGrpSpPr/>
        <p:nvPr/>
      </p:nvGrpSpPr>
      <p:grpSpPr>
        <a:xfrm>
          <a:off x="0" y="0"/>
          <a:ext cx="0" cy="0"/>
          <a:chOff x="0" y="0"/>
          <a:chExt cx="0" cy="0"/>
        </a:xfrm>
      </p:grpSpPr>
      <p:sp>
        <p:nvSpPr>
          <p:cNvPr id="89" name="Google Shape;89;g103612c679f_0_1005"/>
          <p:cNvSpPr txBox="1"/>
          <p:nvPr>
            <p:ph type="title"/>
          </p:nvPr>
        </p:nvSpPr>
        <p:spPr>
          <a:xfrm>
            <a:off x="1328300" y="1939733"/>
            <a:ext cx="2919300" cy="1514700"/>
          </a:xfrm>
          <a:prstGeom prst="rect">
            <a:avLst/>
          </a:prstGeom>
          <a:noFill/>
          <a:ln>
            <a:noFill/>
          </a:ln>
        </p:spPr>
        <p:txBody>
          <a:bodyPr anchorCtr="0" anchor="ctr" bIns="121900" lIns="121900" spcFirstLastPara="1" rIns="121900" wrap="square" tIns="121900">
            <a:noAutofit/>
          </a:bodyPr>
          <a:lstStyle>
            <a:lvl1pPr lvl="0" algn="l">
              <a:lnSpc>
                <a:spcPct val="80000"/>
              </a:lnSpc>
              <a:spcBef>
                <a:spcPts val="0"/>
              </a:spcBef>
              <a:spcAft>
                <a:spcPts val="0"/>
              </a:spcAft>
              <a:buSzPts val="4700"/>
              <a:buNone/>
              <a:defRPr/>
            </a:lvl1pPr>
            <a:lvl2pPr lvl="1" algn="l">
              <a:lnSpc>
                <a:spcPct val="100000"/>
              </a:lnSpc>
              <a:spcBef>
                <a:spcPts val="0"/>
              </a:spcBef>
              <a:spcAft>
                <a:spcPts val="0"/>
              </a:spcAft>
              <a:buSzPts val="4700"/>
              <a:buNone/>
              <a:defRPr/>
            </a:lvl2pPr>
            <a:lvl3pPr lvl="2" algn="l">
              <a:lnSpc>
                <a:spcPct val="100000"/>
              </a:lnSpc>
              <a:spcBef>
                <a:spcPts val="0"/>
              </a:spcBef>
              <a:spcAft>
                <a:spcPts val="0"/>
              </a:spcAft>
              <a:buSzPts val="4700"/>
              <a:buNone/>
              <a:defRPr/>
            </a:lvl3pPr>
            <a:lvl4pPr lvl="3" algn="l">
              <a:lnSpc>
                <a:spcPct val="100000"/>
              </a:lnSpc>
              <a:spcBef>
                <a:spcPts val="0"/>
              </a:spcBef>
              <a:spcAft>
                <a:spcPts val="0"/>
              </a:spcAft>
              <a:buSzPts val="4700"/>
              <a:buNone/>
              <a:defRPr/>
            </a:lvl4pPr>
            <a:lvl5pPr lvl="4" algn="l">
              <a:lnSpc>
                <a:spcPct val="100000"/>
              </a:lnSpc>
              <a:spcBef>
                <a:spcPts val="0"/>
              </a:spcBef>
              <a:spcAft>
                <a:spcPts val="0"/>
              </a:spcAft>
              <a:buSzPts val="4700"/>
              <a:buNone/>
              <a:defRPr/>
            </a:lvl5pPr>
            <a:lvl6pPr lvl="5" algn="l">
              <a:lnSpc>
                <a:spcPct val="100000"/>
              </a:lnSpc>
              <a:spcBef>
                <a:spcPts val="0"/>
              </a:spcBef>
              <a:spcAft>
                <a:spcPts val="0"/>
              </a:spcAft>
              <a:buSzPts val="4700"/>
              <a:buNone/>
              <a:defRPr/>
            </a:lvl6pPr>
            <a:lvl7pPr lvl="6" algn="l">
              <a:lnSpc>
                <a:spcPct val="100000"/>
              </a:lnSpc>
              <a:spcBef>
                <a:spcPts val="0"/>
              </a:spcBef>
              <a:spcAft>
                <a:spcPts val="0"/>
              </a:spcAft>
              <a:buSzPts val="4700"/>
              <a:buNone/>
              <a:defRPr/>
            </a:lvl7pPr>
            <a:lvl8pPr lvl="7" algn="l">
              <a:lnSpc>
                <a:spcPct val="100000"/>
              </a:lnSpc>
              <a:spcBef>
                <a:spcPts val="0"/>
              </a:spcBef>
              <a:spcAft>
                <a:spcPts val="0"/>
              </a:spcAft>
              <a:buSzPts val="4700"/>
              <a:buNone/>
              <a:defRPr/>
            </a:lvl8pPr>
            <a:lvl9pPr lvl="8" algn="l">
              <a:lnSpc>
                <a:spcPct val="100000"/>
              </a:lnSpc>
              <a:spcBef>
                <a:spcPts val="0"/>
              </a:spcBef>
              <a:spcAft>
                <a:spcPts val="0"/>
              </a:spcAft>
              <a:buSzPts val="4700"/>
              <a:buNone/>
              <a:defRPr/>
            </a:lvl9pPr>
          </a:lstStyle>
          <a:p/>
        </p:txBody>
      </p:sp>
      <p:sp>
        <p:nvSpPr>
          <p:cNvPr id="90" name="Google Shape;90;g103612c679f_0_1005"/>
          <p:cNvSpPr txBox="1"/>
          <p:nvPr>
            <p:ph idx="1" type="subTitle"/>
          </p:nvPr>
        </p:nvSpPr>
        <p:spPr>
          <a:xfrm>
            <a:off x="1328300" y="3537067"/>
            <a:ext cx="3317700" cy="1381200"/>
          </a:xfrm>
          <a:prstGeom prst="rect">
            <a:avLst/>
          </a:prstGeom>
          <a:noFill/>
          <a:ln>
            <a:noFill/>
          </a:ln>
        </p:spPr>
        <p:txBody>
          <a:bodyPr anchorCtr="0" anchor="t" bIns="121900" lIns="120000" spcFirstLastPara="1" rIns="0" wrap="square" tIns="121900">
            <a:noAutofit/>
          </a:bodyPr>
          <a:lstStyle>
            <a:lvl1pPr lvl="0" algn="l">
              <a:lnSpc>
                <a:spcPct val="100000"/>
              </a:lnSpc>
              <a:spcBef>
                <a:spcPts val="0"/>
              </a:spcBef>
              <a:spcAft>
                <a:spcPts val="0"/>
              </a:spcAft>
              <a:buSzPts val="1900"/>
              <a:buNone/>
              <a:defRPr sz="1900"/>
            </a:lvl1pPr>
            <a:lvl2pPr lvl="1" algn="l">
              <a:lnSpc>
                <a:spcPct val="100000"/>
              </a:lnSpc>
              <a:spcBef>
                <a:spcPts val="2100"/>
              </a:spcBef>
              <a:spcAft>
                <a:spcPts val="0"/>
              </a:spcAft>
              <a:buSzPts val="1900"/>
              <a:buNone/>
              <a:defRPr sz="1900"/>
            </a:lvl2pPr>
            <a:lvl3pPr lvl="2" algn="l">
              <a:lnSpc>
                <a:spcPct val="100000"/>
              </a:lnSpc>
              <a:spcBef>
                <a:spcPts val="2100"/>
              </a:spcBef>
              <a:spcAft>
                <a:spcPts val="0"/>
              </a:spcAft>
              <a:buSzPts val="1900"/>
              <a:buNone/>
              <a:defRPr sz="1900"/>
            </a:lvl3pPr>
            <a:lvl4pPr lvl="3" algn="l">
              <a:lnSpc>
                <a:spcPct val="100000"/>
              </a:lnSpc>
              <a:spcBef>
                <a:spcPts val="2100"/>
              </a:spcBef>
              <a:spcAft>
                <a:spcPts val="0"/>
              </a:spcAft>
              <a:buSzPts val="1900"/>
              <a:buNone/>
              <a:defRPr sz="1900"/>
            </a:lvl4pPr>
            <a:lvl5pPr lvl="4" algn="l">
              <a:lnSpc>
                <a:spcPct val="100000"/>
              </a:lnSpc>
              <a:spcBef>
                <a:spcPts val="2100"/>
              </a:spcBef>
              <a:spcAft>
                <a:spcPts val="0"/>
              </a:spcAft>
              <a:buSzPts val="1900"/>
              <a:buNone/>
              <a:defRPr sz="1900"/>
            </a:lvl5pPr>
            <a:lvl6pPr lvl="5" algn="l">
              <a:lnSpc>
                <a:spcPct val="100000"/>
              </a:lnSpc>
              <a:spcBef>
                <a:spcPts val="2100"/>
              </a:spcBef>
              <a:spcAft>
                <a:spcPts val="0"/>
              </a:spcAft>
              <a:buSzPts val="1900"/>
              <a:buNone/>
              <a:defRPr sz="1900"/>
            </a:lvl6pPr>
            <a:lvl7pPr lvl="6" algn="l">
              <a:lnSpc>
                <a:spcPct val="100000"/>
              </a:lnSpc>
              <a:spcBef>
                <a:spcPts val="2100"/>
              </a:spcBef>
              <a:spcAft>
                <a:spcPts val="0"/>
              </a:spcAft>
              <a:buSzPts val="1900"/>
              <a:buNone/>
              <a:defRPr sz="1900"/>
            </a:lvl7pPr>
            <a:lvl8pPr lvl="7" algn="l">
              <a:lnSpc>
                <a:spcPct val="100000"/>
              </a:lnSpc>
              <a:spcBef>
                <a:spcPts val="2100"/>
              </a:spcBef>
              <a:spcAft>
                <a:spcPts val="0"/>
              </a:spcAft>
              <a:buSzPts val="1900"/>
              <a:buNone/>
              <a:defRPr sz="1900"/>
            </a:lvl8pPr>
            <a:lvl9pPr lvl="8" algn="l">
              <a:lnSpc>
                <a:spcPct val="100000"/>
              </a:lnSpc>
              <a:spcBef>
                <a:spcPts val="2100"/>
              </a:spcBef>
              <a:spcAft>
                <a:spcPts val="2100"/>
              </a:spcAft>
              <a:buSzPts val="1900"/>
              <a:buNone/>
              <a:defRPr sz="19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8">
  <p:cSld name="TITLE_AND_BODY_8">
    <p:spTree>
      <p:nvGrpSpPr>
        <p:cNvPr id="91" name="Shape 91"/>
        <p:cNvGrpSpPr/>
        <p:nvPr/>
      </p:nvGrpSpPr>
      <p:grpSpPr>
        <a:xfrm>
          <a:off x="0" y="0"/>
          <a:ext cx="0" cy="0"/>
          <a:chOff x="0" y="0"/>
          <a:chExt cx="0" cy="0"/>
        </a:xfrm>
      </p:grpSpPr>
      <p:grpSp>
        <p:nvGrpSpPr>
          <p:cNvPr id="92" name="Google Shape;92;g10320922020_1_1854"/>
          <p:cNvGrpSpPr/>
          <p:nvPr/>
        </p:nvGrpSpPr>
        <p:grpSpPr>
          <a:xfrm>
            <a:off x="-1" y="0"/>
            <a:ext cx="12191755" cy="6917210"/>
            <a:chOff x="-1" y="0"/>
            <a:chExt cx="9144045" cy="5188037"/>
          </a:xfrm>
        </p:grpSpPr>
        <p:sp>
          <p:nvSpPr>
            <p:cNvPr id="93" name="Google Shape;93;g10320922020_1_1854"/>
            <p:cNvSpPr/>
            <p:nvPr/>
          </p:nvSpPr>
          <p:spPr>
            <a:xfrm>
              <a:off x="4000900" y="0"/>
              <a:ext cx="5143144" cy="4851176"/>
            </a:xfrm>
            <a:custGeom>
              <a:rect b="b" l="l" r="r" t="t"/>
              <a:pathLst>
                <a:path extrusionOk="0" h="36986" w="39212">
                  <a:moveTo>
                    <a:pt x="6787" y="1"/>
                  </a:moveTo>
                  <a:cubicBezTo>
                    <a:pt x="6305" y="2741"/>
                    <a:pt x="6839" y="5663"/>
                    <a:pt x="8309" y="8028"/>
                  </a:cubicBezTo>
                  <a:cubicBezTo>
                    <a:pt x="9017" y="9164"/>
                    <a:pt x="9935" y="10198"/>
                    <a:pt x="10350" y="11474"/>
                  </a:cubicBezTo>
                  <a:cubicBezTo>
                    <a:pt x="11278" y="14342"/>
                    <a:pt x="9370" y="17353"/>
                    <a:pt x="7196" y="19439"/>
                  </a:cubicBezTo>
                  <a:cubicBezTo>
                    <a:pt x="5019" y="21525"/>
                    <a:pt x="2385" y="23348"/>
                    <a:pt x="1235" y="26135"/>
                  </a:cubicBezTo>
                  <a:cubicBezTo>
                    <a:pt x="0" y="29132"/>
                    <a:pt x="933" y="32881"/>
                    <a:pt x="3430" y="34946"/>
                  </a:cubicBezTo>
                  <a:cubicBezTo>
                    <a:pt x="5159" y="36380"/>
                    <a:pt x="7464" y="36986"/>
                    <a:pt x="9714" y="36986"/>
                  </a:cubicBezTo>
                  <a:cubicBezTo>
                    <a:pt x="9771" y="36986"/>
                    <a:pt x="9827" y="36985"/>
                    <a:pt x="9884" y="36984"/>
                  </a:cubicBezTo>
                  <a:cubicBezTo>
                    <a:pt x="12187" y="36950"/>
                    <a:pt x="14439" y="36342"/>
                    <a:pt x="16627" y="35610"/>
                  </a:cubicBezTo>
                  <a:cubicBezTo>
                    <a:pt x="24844" y="32875"/>
                    <a:pt x="32397" y="28469"/>
                    <a:pt x="39212" y="23086"/>
                  </a:cubicBezTo>
                  <a:lnTo>
                    <a:pt x="39212" y="1"/>
                  </a:lnTo>
                  <a:close/>
                </a:path>
              </a:pathLst>
            </a:cu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nvGrpSpPr>
            <p:cNvPr id="94" name="Google Shape;94;g10320922020_1_1854"/>
            <p:cNvGrpSpPr/>
            <p:nvPr/>
          </p:nvGrpSpPr>
          <p:grpSpPr>
            <a:xfrm>
              <a:off x="7961666" y="3864230"/>
              <a:ext cx="337407" cy="924597"/>
              <a:chOff x="8514266" y="1265155"/>
              <a:chExt cx="337407" cy="924597"/>
            </a:xfrm>
          </p:grpSpPr>
          <p:sp>
            <p:nvSpPr>
              <p:cNvPr id="95" name="Google Shape;95;g10320922020_1_1854"/>
              <p:cNvSpPr/>
              <p:nvPr/>
            </p:nvSpPr>
            <p:spPr>
              <a:xfrm>
                <a:off x="8514266" y="1265155"/>
                <a:ext cx="337407" cy="230998"/>
              </a:xfrm>
              <a:custGeom>
                <a:rect b="b" l="l" r="r" t="t"/>
                <a:pathLst>
                  <a:path extrusionOk="0" h="1906" w="2784">
                    <a:moveTo>
                      <a:pt x="1392" y="1"/>
                    </a:moveTo>
                    <a:lnTo>
                      <a:pt x="0" y="1906"/>
                    </a:lnTo>
                    <a:lnTo>
                      <a:pt x="2784" y="1906"/>
                    </a:lnTo>
                    <a:lnTo>
                      <a:pt x="1392" y="1"/>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g10320922020_1_1854"/>
              <p:cNvSpPr/>
              <p:nvPr/>
            </p:nvSpPr>
            <p:spPr>
              <a:xfrm>
                <a:off x="8514266" y="1496032"/>
                <a:ext cx="337407" cy="231482"/>
              </a:xfrm>
              <a:custGeom>
                <a:rect b="b" l="l" r="r" t="t"/>
                <a:pathLst>
                  <a:path extrusionOk="0" h="1910" w="2784">
                    <a:moveTo>
                      <a:pt x="1392" y="1"/>
                    </a:moveTo>
                    <a:lnTo>
                      <a:pt x="0" y="1910"/>
                    </a:lnTo>
                    <a:lnTo>
                      <a:pt x="2784" y="1910"/>
                    </a:lnTo>
                    <a:lnTo>
                      <a:pt x="1392" y="1"/>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g10320922020_1_1854"/>
              <p:cNvSpPr/>
              <p:nvPr/>
            </p:nvSpPr>
            <p:spPr>
              <a:xfrm>
                <a:off x="8514266" y="1727393"/>
                <a:ext cx="337407" cy="230998"/>
              </a:xfrm>
              <a:custGeom>
                <a:rect b="b" l="l" r="r" t="t"/>
                <a:pathLst>
                  <a:path extrusionOk="0" h="1906" w="2784">
                    <a:moveTo>
                      <a:pt x="1392" y="1"/>
                    </a:moveTo>
                    <a:lnTo>
                      <a:pt x="0" y="1906"/>
                    </a:lnTo>
                    <a:lnTo>
                      <a:pt x="2784" y="1906"/>
                    </a:lnTo>
                    <a:lnTo>
                      <a:pt x="1392" y="1"/>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g10320922020_1_1854"/>
              <p:cNvSpPr/>
              <p:nvPr/>
            </p:nvSpPr>
            <p:spPr>
              <a:xfrm>
                <a:off x="8514266" y="1958270"/>
                <a:ext cx="337407" cy="231482"/>
              </a:xfrm>
              <a:custGeom>
                <a:rect b="b" l="l" r="r" t="t"/>
                <a:pathLst>
                  <a:path extrusionOk="0" h="1910" w="2784">
                    <a:moveTo>
                      <a:pt x="1392" y="1"/>
                    </a:moveTo>
                    <a:lnTo>
                      <a:pt x="0" y="1909"/>
                    </a:lnTo>
                    <a:lnTo>
                      <a:pt x="2784" y="1909"/>
                    </a:lnTo>
                    <a:lnTo>
                      <a:pt x="1392" y="1"/>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9" name="Google Shape;99;g10320922020_1_1854"/>
            <p:cNvSpPr/>
            <p:nvPr/>
          </p:nvSpPr>
          <p:spPr>
            <a:xfrm>
              <a:off x="6542786" y="0"/>
              <a:ext cx="2242956" cy="350011"/>
            </a:xfrm>
            <a:custGeom>
              <a:rect b="b" l="l" r="r" t="t"/>
              <a:pathLst>
                <a:path extrusionOk="0" h="2888" w="18507">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g10320922020_1_1854"/>
            <p:cNvSpPr/>
            <p:nvPr/>
          </p:nvSpPr>
          <p:spPr>
            <a:xfrm flipH="1" rot="10800000">
              <a:off x="-1" y="3823238"/>
              <a:ext cx="3777462" cy="1364799"/>
            </a:xfrm>
            <a:custGeom>
              <a:rect b="b" l="l" r="r" t="t"/>
              <a:pathLst>
                <a:path extrusionOk="0" h="22371" w="61918">
                  <a:moveTo>
                    <a:pt x="1" y="0"/>
                  </a:moveTo>
                  <a:lnTo>
                    <a:pt x="1" y="19582"/>
                  </a:lnTo>
                  <a:cubicBezTo>
                    <a:pt x="2348" y="19298"/>
                    <a:pt x="4561" y="19170"/>
                    <a:pt x="6829" y="19170"/>
                  </a:cubicBezTo>
                  <a:cubicBezTo>
                    <a:pt x="14097" y="19170"/>
                    <a:pt x="21932" y="20484"/>
                    <a:pt x="36559" y="22179"/>
                  </a:cubicBezTo>
                  <a:cubicBezTo>
                    <a:pt x="37673" y="22308"/>
                    <a:pt x="38754" y="22370"/>
                    <a:pt x="39802" y="22370"/>
                  </a:cubicBezTo>
                  <a:cubicBezTo>
                    <a:pt x="52890" y="22370"/>
                    <a:pt x="60749" y="12589"/>
                    <a:pt x="61918"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1" name="Google Shape;101;g10320922020_1_1854"/>
          <p:cNvSpPr txBox="1"/>
          <p:nvPr>
            <p:ph type="title"/>
          </p:nvPr>
        </p:nvSpPr>
        <p:spPr>
          <a:xfrm>
            <a:off x="951800" y="593367"/>
            <a:ext cx="9052500" cy="7635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p:txBody>
      </p:sp>
      <p:sp>
        <p:nvSpPr>
          <p:cNvPr id="102" name="Google Shape;102;g10320922020_1_1854"/>
          <p:cNvSpPr txBox="1"/>
          <p:nvPr>
            <p:ph idx="1" type="subTitle"/>
          </p:nvPr>
        </p:nvSpPr>
        <p:spPr>
          <a:xfrm>
            <a:off x="7148800" y="2141200"/>
            <a:ext cx="4091100" cy="2575500"/>
          </a:xfrm>
          <a:prstGeom prst="rect">
            <a:avLst/>
          </a:prstGeom>
          <a:noFill/>
          <a:ln>
            <a:noFill/>
          </a:ln>
        </p:spPr>
        <p:txBody>
          <a:bodyPr anchorCtr="0" anchor="ctr" bIns="121900" lIns="121900" spcFirstLastPara="1" rIns="121900" wrap="square" tIns="121900">
            <a:normAutofit/>
          </a:bodyPr>
          <a:lstStyle>
            <a:lvl1pPr lvl="0" algn="r">
              <a:lnSpc>
                <a:spcPct val="100000"/>
              </a:lnSpc>
              <a:spcBef>
                <a:spcPts val="0"/>
              </a:spcBef>
              <a:spcAft>
                <a:spcPts val="0"/>
              </a:spcAft>
              <a:buSzPts val="2400"/>
              <a:buNone/>
              <a:defRPr sz="2100">
                <a:latin typeface="Lato"/>
                <a:ea typeface="Lato"/>
                <a:cs typeface="Lato"/>
                <a:sym typeface="La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_1_1">
    <p:spTree>
      <p:nvGrpSpPr>
        <p:cNvPr id="106" name="Shape 106"/>
        <p:cNvGrpSpPr/>
        <p:nvPr/>
      </p:nvGrpSpPr>
      <p:grpSpPr>
        <a:xfrm>
          <a:off x="0" y="0"/>
          <a:ext cx="0" cy="0"/>
          <a:chOff x="0" y="0"/>
          <a:chExt cx="0" cy="0"/>
        </a:xfrm>
      </p:grpSpPr>
      <p:pic>
        <p:nvPicPr>
          <p:cNvPr id="107" name="Google Shape;107;g10329428cce_0_168"/>
          <p:cNvPicPr preferRelativeResize="0"/>
          <p:nvPr/>
        </p:nvPicPr>
        <p:blipFill rotWithShape="1">
          <a:blip r:embed="rId2">
            <a:alphaModFix/>
          </a:blip>
          <a:srcRect b="0" l="0" r="0" t="0"/>
          <a:stretch/>
        </p:blipFill>
        <p:spPr>
          <a:xfrm>
            <a:off x="0" y="0"/>
            <a:ext cx="12192000" cy="6855849"/>
          </a:xfrm>
          <a:prstGeom prst="rect">
            <a:avLst/>
          </a:prstGeom>
          <a:noFill/>
          <a:ln>
            <a:noFill/>
          </a:ln>
        </p:spPr>
      </p:pic>
      <p:sp>
        <p:nvSpPr>
          <p:cNvPr id="108" name="Google Shape;108;g10329428cce_0_168"/>
          <p:cNvSpPr txBox="1"/>
          <p:nvPr>
            <p:ph type="title"/>
          </p:nvPr>
        </p:nvSpPr>
        <p:spPr>
          <a:xfrm>
            <a:off x="3500200" y="472300"/>
            <a:ext cx="5191500" cy="845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3200"/>
              <a:buNone/>
              <a:defRPr sz="4000"/>
            </a:lvl1pPr>
            <a:lvl2pPr lvl="1" algn="ctr">
              <a:lnSpc>
                <a:spcPct val="100000"/>
              </a:lnSpc>
              <a:spcBef>
                <a:spcPts val="0"/>
              </a:spcBef>
              <a:spcAft>
                <a:spcPts val="0"/>
              </a:spcAft>
              <a:buSzPts val="3200"/>
              <a:buNone/>
              <a:defRPr sz="4000"/>
            </a:lvl2pPr>
            <a:lvl3pPr lvl="2" algn="ctr">
              <a:lnSpc>
                <a:spcPct val="100000"/>
              </a:lnSpc>
              <a:spcBef>
                <a:spcPts val="0"/>
              </a:spcBef>
              <a:spcAft>
                <a:spcPts val="0"/>
              </a:spcAft>
              <a:buSzPts val="3200"/>
              <a:buNone/>
              <a:defRPr sz="4000"/>
            </a:lvl3pPr>
            <a:lvl4pPr lvl="3" algn="ctr">
              <a:lnSpc>
                <a:spcPct val="100000"/>
              </a:lnSpc>
              <a:spcBef>
                <a:spcPts val="0"/>
              </a:spcBef>
              <a:spcAft>
                <a:spcPts val="0"/>
              </a:spcAft>
              <a:buSzPts val="3200"/>
              <a:buNone/>
              <a:defRPr sz="4000"/>
            </a:lvl4pPr>
            <a:lvl5pPr lvl="4" algn="ctr">
              <a:lnSpc>
                <a:spcPct val="100000"/>
              </a:lnSpc>
              <a:spcBef>
                <a:spcPts val="0"/>
              </a:spcBef>
              <a:spcAft>
                <a:spcPts val="0"/>
              </a:spcAft>
              <a:buSzPts val="3200"/>
              <a:buNone/>
              <a:defRPr sz="4000"/>
            </a:lvl5pPr>
            <a:lvl6pPr lvl="5" algn="ctr">
              <a:lnSpc>
                <a:spcPct val="100000"/>
              </a:lnSpc>
              <a:spcBef>
                <a:spcPts val="0"/>
              </a:spcBef>
              <a:spcAft>
                <a:spcPts val="0"/>
              </a:spcAft>
              <a:buSzPts val="3200"/>
              <a:buNone/>
              <a:defRPr sz="4000"/>
            </a:lvl6pPr>
            <a:lvl7pPr lvl="6" algn="ctr">
              <a:lnSpc>
                <a:spcPct val="100000"/>
              </a:lnSpc>
              <a:spcBef>
                <a:spcPts val="0"/>
              </a:spcBef>
              <a:spcAft>
                <a:spcPts val="0"/>
              </a:spcAft>
              <a:buSzPts val="3200"/>
              <a:buNone/>
              <a:defRPr sz="4000"/>
            </a:lvl7pPr>
            <a:lvl8pPr lvl="7" algn="ctr">
              <a:lnSpc>
                <a:spcPct val="100000"/>
              </a:lnSpc>
              <a:spcBef>
                <a:spcPts val="0"/>
              </a:spcBef>
              <a:spcAft>
                <a:spcPts val="0"/>
              </a:spcAft>
              <a:buSzPts val="3200"/>
              <a:buNone/>
              <a:defRPr sz="4000"/>
            </a:lvl8pPr>
            <a:lvl9pPr lvl="8" algn="ctr">
              <a:lnSpc>
                <a:spcPct val="100000"/>
              </a:lnSpc>
              <a:spcBef>
                <a:spcPts val="0"/>
              </a:spcBef>
              <a:spcAft>
                <a:spcPts val="0"/>
              </a:spcAft>
              <a:buSzPts val="3200"/>
              <a:buNone/>
              <a:defRPr sz="4000"/>
            </a:lvl9pPr>
          </a:lstStyle>
          <a:p/>
        </p:txBody>
      </p:sp>
      <p:sp>
        <p:nvSpPr>
          <p:cNvPr id="109" name="Google Shape;109;g10329428cce_0_168"/>
          <p:cNvSpPr txBox="1"/>
          <p:nvPr>
            <p:ph idx="1" type="subTitle"/>
          </p:nvPr>
        </p:nvSpPr>
        <p:spPr>
          <a:xfrm flipH="1">
            <a:off x="6055521" y="3562000"/>
            <a:ext cx="2892900" cy="845700"/>
          </a:xfrm>
          <a:prstGeom prst="rect">
            <a:avLst/>
          </a:prstGeom>
          <a:noFill/>
          <a:ln>
            <a:noFill/>
          </a:ln>
        </p:spPr>
        <p:txBody>
          <a:bodyPr anchorCtr="0" anchor="b" bIns="121900" lIns="121900" spcFirstLastPara="1" rIns="121900" wrap="square" tIns="121900">
            <a:noAutofit/>
          </a:bodyPr>
          <a:lstStyle>
            <a:lvl1pPr lvl="0" algn="r">
              <a:lnSpc>
                <a:spcPct val="100000"/>
              </a:lnSpc>
              <a:spcBef>
                <a:spcPts val="0"/>
              </a:spcBef>
              <a:spcAft>
                <a:spcPts val="0"/>
              </a:spcAft>
              <a:buClr>
                <a:schemeClr val="lt1"/>
              </a:buClr>
              <a:buSzPts val="4000"/>
              <a:buFont typeface="Paytone One"/>
              <a:buNone/>
              <a:defRPr sz="3200">
                <a:solidFill>
                  <a:schemeClr val="lt1"/>
                </a:solidFill>
                <a:latin typeface="Paytone One"/>
                <a:ea typeface="Paytone One"/>
                <a:cs typeface="Paytone One"/>
                <a:sym typeface="Paytone One"/>
              </a:defRPr>
            </a:lvl1pPr>
            <a:lvl2pPr lvl="1"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2pPr>
            <a:lvl3pPr lvl="2"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3pPr>
            <a:lvl4pPr lvl="3"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4pPr>
            <a:lvl5pPr lvl="4"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5pPr>
            <a:lvl6pPr lvl="5"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6pPr>
            <a:lvl7pPr lvl="6"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7pPr>
            <a:lvl8pPr lvl="7"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8pPr>
            <a:lvl9pPr lvl="8"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9pPr>
          </a:lstStyle>
          <a:p/>
        </p:txBody>
      </p:sp>
      <p:sp>
        <p:nvSpPr>
          <p:cNvPr id="110" name="Google Shape;110;g10329428cce_0_168"/>
          <p:cNvSpPr txBox="1"/>
          <p:nvPr>
            <p:ph idx="2" type="subTitle"/>
          </p:nvPr>
        </p:nvSpPr>
        <p:spPr>
          <a:xfrm flipH="1">
            <a:off x="3243479" y="2273223"/>
            <a:ext cx="2610900" cy="845700"/>
          </a:xfrm>
          <a:prstGeom prst="rect">
            <a:avLst/>
          </a:prstGeom>
          <a:noFill/>
          <a:ln>
            <a:noFill/>
          </a:ln>
        </p:spPr>
        <p:txBody>
          <a:bodyPr anchorCtr="0" anchor="b" bIns="121900" lIns="121900" spcFirstLastPara="1" rIns="121900" wrap="square" tIns="121900">
            <a:noAutofit/>
          </a:bodyPr>
          <a:lstStyle>
            <a:lvl1pPr lvl="0" algn="l">
              <a:lnSpc>
                <a:spcPct val="100000"/>
              </a:lnSpc>
              <a:spcBef>
                <a:spcPts val="0"/>
              </a:spcBef>
              <a:spcAft>
                <a:spcPts val="0"/>
              </a:spcAft>
              <a:buClr>
                <a:schemeClr val="lt1"/>
              </a:buClr>
              <a:buSzPts val="4000"/>
              <a:buFont typeface="Paytone One"/>
              <a:buNone/>
              <a:defRPr sz="3200">
                <a:solidFill>
                  <a:schemeClr val="lt1"/>
                </a:solidFill>
                <a:latin typeface="Paytone One"/>
                <a:ea typeface="Paytone One"/>
                <a:cs typeface="Paytone One"/>
                <a:sym typeface="Paytone One"/>
              </a:defRPr>
            </a:lvl1pPr>
            <a:lvl2pPr lvl="1"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2pPr>
            <a:lvl3pPr lvl="2"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3pPr>
            <a:lvl4pPr lvl="3"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4pPr>
            <a:lvl5pPr lvl="4"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5pPr>
            <a:lvl6pPr lvl="5"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6pPr>
            <a:lvl7pPr lvl="6"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7pPr>
            <a:lvl8pPr lvl="7"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8pPr>
            <a:lvl9pPr lvl="8"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9pPr>
          </a:lstStyle>
          <a:p/>
        </p:txBody>
      </p:sp>
      <p:sp>
        <p:nvSpPr>
          <p:cNvPr id="111" name="Google Shape;111;g10329428cce_0_168"/>
          <p:cNvSpPr txBox="1"/>
          <p:nvPr>
            <p:ph idx="3" type="subTitle"/>
          </p:nvPr>
        </p:nvSpPr>
        <p:spPr>
          <a:xfrm flipH="1">
            <a:off x="3243588" y="2920733"/>
            <a:ext cx="2610900" cy="7389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600"/>
              <a:buNone/>
              <a:defRPr sz="19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12" name="Google Shape;112;g10329428cce_0_168"/>
          <p:cNvSpPr txBox="1"/>
          <p:nvPr>
            <p:ph idx="4" type="subTitle"/>
          </p:nvPr>
        </p:nvSpPr>
        <p:spPr>
          <a:xfrm flipH="1">
            <a:off x="6499221" y="4209500"/>
            <a:ext cx="2449200" cy="738900"/>
          </a:xfrm>
          <a:prstGeom prst="rect">
            <a:avLst/>
          </a:prstGeom>
          <a:noFill/>
          <a:ln>
            <a:noFill/>
          </a:ln>
        </p:spPr>
        <p:txBody>
          <a:bodyPr anchorCtr="0" anchor="t" bIns="121900" lIns="121900" spcFirstLastPara="1" rIns="121900" wrap="square" tIns="121900">
            <a:noAutofit/>
          </a:bodyPr>
          <a:lstStyle>
            <a:lvl1pPr lvl="0" algn="r">
              <a:lnSpc>
                <a:spcPct val="100000"/>
              </a:lnSpc>
              <a:spcBef>
                <a:spcPts val="0"/>
              </a:spcBef>
              <a:spcAft>
                <a:spcPts val="0"/>
              </a:spcAft>
              <a:buSzPts val="1600"/>
              <a:buNone/>
              <a:defRPr sz="19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3" name="Shape 113"/>
        <p:cNvGrpSpPr/>
        <p:nvPr/>
      </p:nvGrpSpPr>
      <p:grpSpPr>
        <a:xfrm>
          <a:off x="0" y="0"/>
          <a:ext cx="0" cy="0"/>
          <a:chOff x="0" y="0"/>
          <a:chExt cx="0" cy="0"/>
        </a:xfrm>
      </p:grpSpPr>
      <p:pic>
        <p:nvPicPr>
          <p:cNvPr id="114" name="Google Shape;114;g10329428cce_0_128"/>
          <p:cNvPicPr preferRelativeResize="0"/>
          <p:nvPr/>
        </p:nvPicPr>
        <p:blipFill rotWithShape="1">
          <a:blip r:embed="rId2">
            <a:alphaModFix/>
          </a:blip>
          <a:srcRect b="0" l="9" r="0" t="0"/>
          <a:stretch/>
        </p:blipFill>
        <p:spPr>
          <a:xfrm>
            <a:off x="0" y="677"/>
            <a:ext cx="12192000" cy="6856651"/>
          </a:xfrm>
          <a:prstGeom prst="rect">
            <a:avLst/>
          </a:prstGeom>
          <a:noFill/>
          <a:ln>
            <a:noFill/>
          </a:ln>
        </p:spPr>
      </p:pic>
      <p:sp>
        <p:nvSpPr>
          <p:cNvPr id="115" name="Google Shape;115;g10329428cce_0_128"/>
          <p:cNvSpPr txBox="1"/>
          <p:nvPr>
            <p:ph type="ctrTitle"/>
          </p:nvPr>
        </p:nvSpPr>
        <p:spPr>
          <a:xfrm rot="888">
            <a:off x="1188553" y="2778396"/>
            <a:ext cx="9291600" cy="2345100"/>
          </a:xfrm>
          <a:prstGeom prst="rect">
            <a:avLst/>
          </a:prstGeom>
          <a:noFill/>
          <a:ln>
            <a:noFill/>
          </a:ln>
        </p:spPr>
        <p:txBody>
          <a:bodyPr anchorCtr="0" anchor="b" bIns="121900" lIns="121900" spcFirstLastPara="1" rIns="121900" wrap="square" tIns="121900">
            <a:noAutofit/>
          </a:bodyPr>
          <a:lstStyle>
            <a:lvl1pPr lvl="0" algn="l">
              <a:lnSpc>
                <a:spcPct val="100000"/>
              </a:lnSpc>
              <a:spcBef>
                <a:spcPts val="0"/>
              </a:spcBef>
              <a:spcAft>
                <a:spcPts val="0"/>
              </a:spcAft>
              <a:buSzPts val="12800"/>
              <a:buFont typeface="Paytone One"/>
              <a:buNone/>
              <a:defRPr sz="9600">
                <a:latin typeface="Paytone One"/>
                <a:ea typeface="Paytone One"/>
                <a:cs typeface="Paytone One"/>
                <a:sym typeface="Paytone One"/>
              </a:defRPr>
            </a:lvl1pPr>
            <a:lvl2pPr lvl="1" algn="l">
              <a:lnSpc>
                <a:spcPct val="100000"/>
              </a:lnSpc>
              <a:spcBef>
                <a:spcPts val="0"/>
              </a:spcBef>
              <a:spcAft>
                <a:spcPts val="0"/>
              </a:spcAft>
              <a:buSzPts val="12800"/>
              <a:buFont typeface="Paytone One"/>
              <a:buNone/>
              <a:defRPr sz="12800">
                <a:latin typeface="Paytone One"/>
                <a:ea typeface="Paytone One"/>
                <a:cs typeface="Paytone One"/>
                <a:sym typeface="Paytone One"/>
              </a:defRPr>
            </a:lvl2pPr>
            <a:lvl3pPr lvl="2" algn="l">
              <a:lnSpc>
                <a:spcPct val="100000"/>
              </a:lnSpc>
              <a:spcBef>
                <a:spcPts val="0"/>
              </a:spcBef>
              <a:spcAft>
                <a:spcPts val="0"/>
              </a:spcAft>
              <a:buSzPts val="12800"/>
              <a:buFont typeface="Paytone One"/>
              <a:buNone/>
              <a:defRPr sz="12800">
                <a:latin typeface="Paytone One"/>
                <a:ea typeface="Paytone One"/>
                <a:cs typeface="Paytone One"/>
                <a:sym typeface="Paytone One"/>
              </a:defRPr>
            </a:lvl3pPr>
            <a:lvl4pPr lvl="3" algn="l">
              <a:lnSpc>
                <a:spcPct val="100000"/>
              </a:lnSpc>
              <a:spcBef>
                <a:spcPts val="0"/>
              </a:spcBef>
              <a:spcAft>
                <a:spcPts val="0"/>
              </a:spcAft>
              <a:buSzPts val="12800"/>
              <a:buFont typeface="Paytone One"/>
              <a:buNone/>
              <a:defRPr sz="12800">
                <a:latin typeface="Paytone One"/>
                <a:ea typeface="Paytone One"/>
                <a:cs typeface="Paytone One"/>
                <a:sym typeface="Paytone One"/>
              </a:defRPr>
            </a:lvl4pPr>
            <a:lvl5pPr lvl="4" algn="l">
              <a:lnSpc>
                <a:spcPct val="100000"/>
              </a:lnSpc>
              <a:spcBef>
                <a:spcPts val="0"/>
              </a:spcBef>
              <a:spcAft>
                <a:spcPts val="0"/>
              </a:spcAft>
              <a:buSzPts val="12800"/>
              <a:buFont typeface="Paytone One"/>
              <a:buNone/>
              <a:defRPr sz="12800">
                <a:latin typeface="Paytone One"/>
                <a:ea typeface="Paytone One"/>
                <a:cs typeface="Paytone One"/>
                <a:sym typeface="Paytone One"/>
              </a:defRPr>
            </a:lvl5pPr>
            <a:lvl6pPr lvl="5" algn="l">
              <a:lnSpc>
                <a:spcPct val="100000"/>
              </a:lnSpc>
              <a:spcBef>
                <a:spcPts val="0"/>
              </a:spcBef>
              <a:spcAft>
                <a:spcPts val="0"/>
              </a:spcAft>
              <a:buSzPts val="12800"/>
              <a:buFont typeface="Paytone One"/>
              <a:buNone/>
              <a:defRPr sz="12800">
                <a:latin typeface="Paytone One"/>
                <a:ea typeface="Paytone One"/>
                <a:cs typeface="Paytone One"/>
                <a:sym typeface="Paytone One"/>
              </a:defRPr>
            </a:lvl6pPr>
            <a:lvl7pPr lvl="6" algn="l">
              <a:lnSpc>
                <a:spcPct val="100000"/>
              </a:lnSpc>
              <a:spcBef>
                <a:spcPts val="0"/>
              </a:spcBef>
              <a:spcAft>
                <a:spcPts val="0"/>
              </a:spcAft>
              <a:buSzPts val="12800"/>
              <a:buFont typeface="Paytone One"/>
              <a:buNone/>
              <a:defRPr sz="12800">
                <a:latin typeface="Paytone One"/>
                <a:ea typeface="Paytone One"/>
                <a:cs typeface="Paytone One"/>
                <a:sym typeface="Paytone One"/>
              </a:defRPr>
            </a:lvl7pPr>
            <a:lvl8pPr lvl="7" algn="l">
              <a:lnSpc>
                <a:spcPct val="100000"/>
              </a:lnSpc>
              <a:spcBef>
                <a:spcPts val="0"/>
              </a:spcBef>
              <a:spcAft>
                <a:spcPts val="0"/>
              </a:spcAft>
              <a:buSzPts val="12800"/>
              <a:buFont typeface="Paytone One"/>
              <a:buNone/>
              <a:defRPr sz="12800">
                <a:latin typeface="Paytone One"/>
                <a:ea typeface="Paytone One"/>
                <a:cs typeface="Paytone One"/>
                <a:sym typeface="Paytone One"/>
              </a:defRPr>
            </a:lvl8pPr>
            <a:lvl9pPr lvl="8" algn="l">
              <a:lnSpc>
                <a:spcPct val="100000"/>
              </a:lnSpc>
              <a:spcBef>
                <a:spcPts val="0"/>
              </a:spcBef>
              <a:spcAft>
                <a:spcPts val="0"/>
              </a:spcAft>
              <a:buSzPts val="12800"/>
              <a:buFont typeface="Paytone One"/>
              <a:buNone/>
              <a:defRPr sz="12800">
                <a:latin typeface="Paytone One"/>
                <a:ea typeface="Paytone One"/>
                <a:cs typeface="Paytone One"/>
                <a:sym typeface="Paytone One"/>
              </a:defRPr>
            </a:lvl9pPr>
          </a:lstStyle>
          <a:p/>
        </p:txBody>
      </p:sp>
      <p:sp>
        <p:nvSpPr>
          <p:cNvPr id="116" name="Google Shape;116;g10329428cce_0_128"/>
          <p:cNvSpPr txBox="1"/>
          <p:nvPr>
            <p:ph idx="1" type="subTitle"/>
          </p:nvPr>
        </p:nvSpPr>
        <p:spPr>
          <a:xfrm rot="1365">
            <a:off x="1188719" y="4983016"/>
            <a:ext cx="3022800" cy="8496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Font typeface="Archivo"/>
              <a:buNone/>
              <a:defRPr>
                <a:latin typeface="Archivo"/>
                <a:ea typeface="Archivo"/>
                <a:cs typeface="Archivo"/>
                <a:sym typeface="Archivo"/>
              </a:defRPr>
            </a:lvl1pPr>
            <a:lvl2pPr lvl="1" algn="l">
              <a:lnSpc>
                <a:spcPct val="100000"/>
              </a:lnSpc>
              <a:spcBef>
                <a:spcPts val="0"/>
              </a:spcBef>
              <a:spcAft>
                <a:spcPts val="0"/>
              </a:spcAft>
              <a:buSzPts val="3700"/>
              <a:buFont typeface="Archivo"/>
              <a:buNone/>
              <a:defRPr sz="3700">
                <a:latin typeface="Archivo"/>
                <a:ea typeface="Archivo"/>
                <a:cs typeface="Archivo"/>
                <a:sym typeface="Archivo"/>
              </a:defRPr>
            </a:lvl2pPr>
            <a:lvl3pPr lvl="2" algn="l">
              <a:lnSpc>
                <a:spcPct val="100000"/>
              </a:lnSpc>
              <a:spcBef>
                <a:spcPts val="0"/>
              </a:spcBef>
              <a:spcAft>
                <a:spcPts val="0"/>
              </a:spcAft>
              <a:buSzPts val="3700"/>
              <a:buFont typeface="Archivo"/>
              <a:buNone/>
              <a:defRPr sz="3700">
                <a:latin typeface="Archivo"/>
                <a:ea typeface="Archivo"/>
                <a:cs typeface="Archivo"/>
                <a:sym typeface="Archivo"/>
              </a:defRPr>
            </a:lvl3pPr>
            <a:lvl4pPr lvl="3" algn="l">
              <a:lnSpc>
                <a:spcPct val="100000"/>
              </a:lnSpc>
              <a:spcBef>
                <a:spcPts val="0"/>
              </a:spcBef>
              <a:spcAft>
                <a:spcPts val="0"/>
              </a:spcAft>
              <a:buSzPts val="3700"/>
              <a:buFont typeface="Archivo"/>
              <a:buNone/>
              <a:defRPr sz="3700">
                <a:latin typeface="Archivo"/>
                <a:ea typeface="Archivo"/>
                <a:cs typeface="Archivo"/>
                <a:sym typeface="Archivo"/>
              </a:defRPr>
            </a:lvl4pPr>
            <a:lvl5pPr lvl="4" algn="l">
              <a:lnSpc>
                <a:spcPct val="100000"/>
              </a:lnSpc>
              <a:spcBef>
                <a:spcPts val="0"/>
              </a:spcBef>
              <a:spcAft>
                <a:spcPts val="0"/>
              </a:spcAft>
              <a:buSzPts val="3700"/>
              <a:buFont typeface="Archivo"/>
              <a:buNone/>
              <a:defRPr sz="3700">
                <a:latin typeface="Archivo"/>
                <a:ea typeface="Archivo"/>
                <a:cs typeface="Archivo"/>
                <a:sym typeface="Archivo"/>
              </a:defRPr>
            </a:lvl5pPr>
            <a:lvl6pPr lvl="5" algn="l">
              <a:lnSpc>
                <a:spcPct val="100000"/>
              </a:lnSpc>
              <a:spcBef>
                <a:spcPts val="0"/>
              </a:spcBef>
              <a:spcAft>
                <a:spcPts val="0"/>
              </a:spcAft>
              <a:buSzPts val="3700"/>
              <a:buFont typeface="Archivo"/>
              <a:buNone/>
              <a:defRPr sz="3700">
                <a:latin typeface="Archivo"/>
                <a:ea typeface="Archivo"/>
                <a:cs typeface="Archivo"/>
                <a:sym typeface="Archivo"/>
              </a:defRPr>
            </a:lvl6pPr>
            <a:lvl7pPr lvl="6" algn="l">
              <a:lnSpc>
                <a:spcPct val="100000"/>
              </a:lnSpc>
              <a:spcBef>
                <a:spcPts val="0"/>
              </a:spcBef>
              <a:spcAft>
                <a:spcPts val="0"/>
              </a:spcAft>
              <a:buSzPts val="3700"/>
              <a:buFont typeface="Archivo"/>
              <a:buNone/>
              <a:defRPr sz="3700">
                <a:latin typeface="Archivo"/>
                <a:ea typeface="Archivo"/>
                <a:cs typeface="Archivo"/>
                <a:sym typeface="Archivo"/>
              </a:defRPr>
            </a:lvl7pPr>
            <a:lvl8pPr lvl="7" algn="l">
              <a:lnSpc>
                <a:spcPct val="100000"/>
              </a:lnSpc>
              <a:spcBef>
                <a:spcPts val="0"/>
              </a:spcBef>
              <a:spcAft>
                <a:spcPts val="0"/>
              </a:spcAft>
              <a:buSzPts val="3700"/>
              <a:buFont typeface="Archivo"/>
              <a:buNone/>
              <a:defRPr sz="3700">
                <a:latin typeface="Archivo"/>
                <a:ea typeface="Archivo"/>
                <a:cs typeface="Archivo"/>
                <a:sym typeface="Archivo"/>
              </a:defRPr>
            </a:lvl8pPr>
            <a:lvl9pPr lvl="8" algn="l">
              <a:lnSpc>
                <a:spcPct val="100000"/>
              </a:lnSpc>
              <a:spcBef>
                <a:spcPts val="0"/>
              </a:spcBef>
              <a:spcAft>
                <a:spcPts val="0"/>
              </a:spcAft>
              <a:buSzPts val="3700"/>
              <a:buFont typeface="Archivo"/>
              <a:buNone/>
              <a:defRPr sz="3700">
                <a:latin typeface="Archivo"/>
                <a:ea typeface="Archivo"/>
                <a:cs typeface="Archivo"/>
                <a:sym typeface="Archivo"/>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7" name="Shape 117"/>
        <p:cNvGrpSpPr/>
        <p:nvPr/>
      </p:nvGrpSpPr>
      <p:grpSpPr>
        <a:xfrm>
          <a:off x="0" y="0"/>
          <a:ext cx="0" cy="0"/>
          <a:chOff x="0" y="0"/>
          <a:chExt cx="0" cy="0"/>
        </a:xfrm>
      </p:grpSpPr>
      <p:pic>
        <p:nvPicPr>
          <p:cNvPr id="118" name="Google Shape;118;g10329428cce_0_132"/>
          <p:cNvPicPr preferRelativeResize="0"/>
          <p:nvPr/>
        </p:nvPicPr>
        <p:blipFill rotWithShape="1">
          <a:blip r:embed="rId2">
            <a:alphaModFix/>
          </a:blip>
          <a:srcRect b="0" l="0" r="0" t="0"/>
          <a:stretch/>
        </p:blipFill>
        <p:spPr>
          <a:xfrm>
            <a:off x="67" y="1067"/>
            <a:ext cx="12192000" cy="6855835"/>
          </a:xfrm>
          <a:prstGeom prst="rect">
            <a:avLst/>
          </a:prstGeom>
          <a:noFill/>
          <a:ln>
            <a:noFill/>
          </a:ln>
        </p:spPr>
      </p:pic>
      <p:sp>
        <p:nvSpPr>
          <p:cNvPr id="119" name="Google Shape;119;g10329428cce_0_132"/>
          <p:cNvSpPr txBox="1"/>
          <p:nvPr>
            <p:ph idx="1" type="subTitle"/>
          </p:nvPr>
        </p:nvSpPr>
        <p:spPr>
          <a:xfrm flipH="1">
            <a:off x="843399" y="1559200"/>
            <a:ext cx="10751700" cy="43920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600"/>
              <a:buAutoNum type="arabicPeriod"/>
              <a:defRPr sz="1700"/>
            </a:lvl1pPr>
            <a:lvl2pPr lvl="1" algn="ctr">
              <a:lnSpc>
                <a:spcPct val="100000"/>
              </a:lnSpc>
              <a:spcBef>
                <a:spcPts val="0"/>
              </a:spcBef>
              <a:spcAft>
                <a:spcPts val="0"/>
              </a:spcAft>
              <a:buSzPts val="1600"/>
              <a:buFont typeface="Roboto Condensed Light"/>
              <a:buAutoNum type="alphaLcPeriod"/>
              <a:defRPr sz="1600"/>
            </a:lvl2pPr>
            <a:lvl3pPr lvl="2" algn="ctr">
              <a:lnSpc>
                <a:spcPct val="100000"/>
              </a:lnSpc>
              <a:spcBef>
                <a:spcPts val="0"/>
              </a:spcBef>
              <a:spcAft>
                <a:spcPts val="0"/>
              </a:spcAft>
              <a:buSzPts val="1600"/>
              <a:buFont typeface="Roboto Condensed Light"/>
              <a:buAutoNum type="romanLcPeriod"/>
              <a:defRPr sz="1600"/>
            </a:lvl3pPr>
            <a:lvl4pPr lvl="3" algn="ctr">
              <a:lnSpc>
                <a:spcPct val="100000"/>
              </a:lnSpc>
              <a:spcBef>
                <a:spcPts val="0"/>
              </a:spcBef>
              <a:spcAft>
                <a:spcPts val="0"/>
              </a:spcAft>
              <a:buSzPts val="1600"/>
              <a:buFont typeface="Roboto Condensed Light"/>
              <a:buAutoNum type="arabicPeriod"/>
              <a:defRPr sz="1600"/>
            </a:lvl4pPr>
            <a:lvl5pPr lvl="4" algn="ctr">
              <a:lnSpc>
                <a:spcPct val="100000"/>
              </a:lnSpc>
              <a:spcBef>
                <a:spcPts val="0"/>
              </a:spcBef>
              <a:spcAft>
                <a:spcPts val="0"/>
              </a:spcAft>
              <a:buSzPts val="1600"/>
              <a:buFont typeface="Roboto Condensed Light"/>
              <a:buAutoNum type="alphaLcPeriod"/>
              <a:defRPr sz="1600"/>
            </a:lvl5pPr>
            <a:lvl6pPr lvl="5" algn="ctr">
              <a:lnSpc>
                <a:spcPct val="100000"/>
              </a:lnSpc>
              <a:spcBef>
                <a:spcPts val="0"/>
              </a:spcBef>
              <a:spcAft>
                <a:spcPts val="0"/>
              </a:spcAft>
              <a:buSzPts val="1600"/>
              <a:buFont typeface="Roboto Condensed Light"/>
              <a:buAutoNum type="romanLcPeriod"/>
              <a:defRPr sz="1600"/>
            </a:lvl6pPr>
            <a:lvl7pPr lvl="6" algn="ctr">
              <a:lnSpc>
                <a:spcPct val="100000"/>
              </a:lnSpc>
              <a:spcBef>
                <a:spcPts val="0"/>
              </a:spcBef>
              <a:spcAft>
                <a:spcPts val="0"/>
              </a:spcAft>
              <a:buSzPts val="1600"/>
              <a:buFont typeface="Roboto Condensed Light"/>
              <a:buAutoNum type="arabicPeriod"/>
              <a:defRPr sz="1600"/>
            </a:lvl7pPr>
            <a:lvl8pPr lvl="7" algn="ctr">
              <a:lnSpc>
                <a:spcPct val="100000"/>
              </a:lnSpc>
              <a:spcBef>
                <a:spcPts val="0"/>
              </a:spcBef>
              <a:spcAft>
                <a:spcPts val="0"/>
              </a:spcAft>
              <a:buSzPts val="1600"/>
              <a:buFont typeface="Roboto Condensed Light"/>
              <a:buAutoNum type="alphaLcPeriod"/>
              <a:defRPr sz="1600"/>
            </a:lvl8pPr>
            <a:lvl9pPr lvl="8" algn="ctr">
              <a:lnSpc>
                <a:spcPct val="100000"/>
              </a:lnSpc>
              <a:spcBef>
                <a:spcPts val="0"/>
              </a:spcBef>
              <a:spcAft>
                <a:spcPts val="0"/>
              </a:spcAft>
              <a:buSzPts val="1600"/>
              <a:buFont typeface="Roboto Condensed Light"/>
              <a:buAutoNum type="romanLcPeriod"/>
              <a:defRPr sz="1600"/>
            </a:lvl9pPr>
          </a:lstStyle>
          <a:p/>
        </p:txBody>
      </p:sp>
      <p:sp>
        <p:nvSpPr>
          <p:cNvPr id="120" name="Google Shape;120;g10329428cce_0_132"/>
          <p:cNvSpPr txBox="1"/>
          <p:nvPr>
            <p:ph type="title"/>
          </p:nvPr>
        </p:nvSpPr>
        <p:spPr>
          <a:xfrm>
            <a:off x="1193867" y="471533"/>
            <a:ext cx="9804300" cy="8469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3200"/>
              <a:buNone/>
              <a:defRPr sz="4000"/>
            </a:lvl1pPr>
            <a:lvl2pPr lvl="1" algn="ctr">
              <a:lnSpc>
                <a:spcPct val="100000"/>
              </a:lnSpc>
              <a:spcBef>
                <a:spcPts val="0"/>
              </a:spcBef>
              <a:spcAft>
                <a:spcPts val="0"/>
              </a:spcAft>
              <a:buSzPts val="3200"/>
              <a:buNone/>
              <a:defRPr sz="4000"/>
            </a:lvl2pPr>
            <a:lvl3pPr lvl="2" algn="ctr">
              <a:lnSpc>
                <a:spcPct val="100000"/>
              </a:lnSpc>
              <a:spcBef>
                <a:spcPts val="0"/>
              </a:spcBef>
              <a:spcAft>
                <a:spcPts val="0"/>
              </a:spcAft>
              <a:buSzPts val="3200"/>
              <a:buNone/>
              <a:defRPr sz="4000"/>
            </a:lvl3pPr>
            <a:lvl4pPr lvl="3" algn="ctr">
              <a:lnSpc>
                <a:spcPct val="100000"/>
              </a:lnSpc>
              <a:spcBef>
                <a:spcPts val="0"/>
              </a:spcBef>
              <a:spcAft>
                <a:spcPts val="0"/>
              </a:spcAft>
              <a:buSzPts val="3200"/>
              <a:buNone/>
              <a:defRPr sz="4000"/>
            </a:lvl4pPr>
            <a:lvl5pPr lvl="4" algn="ctr">
              <a:lnSpc>
                <a:spcPct val="100000"/>
              </a:lnSpc>
              <a:spcBef>
                <a:spcPts val="0"/>
              </a:spcBef>
              <a:spcAft>
                <a:spcPts val="0"/>
              </a:spcAft>
              <a:buSzPts val="3200"/>
              <a:buNone/>
              <a:defRPr sz="4000"/>
            </a:lvl5pPr>
            <a:lvl6pPr lvl="5" algn="ctr">
              <a:lnSpc>
                <a:spcPct val="100000"/>
              </a:lnSpc>
              <a:spcBef>
                <a:spcPts val="0"/>
              </a:spcBef>
              <a:spcAft>
                <a:spcPts val="0"/>
              </a:spcAft>
              <a:buSzPts val="3200"/>
              <a:buNone/>
              <a:defRPr sz="4000"/>
            </a:lvl6pPr>
            <a:lvl7pPr lvl="6" algn="ctr">
              <a:lnSpc>
                <a:spcPct val="100000"/>
              </a:lnSpc>
              <a:spcBef>
                <a:spcPts val="0"/>
              </a:spcBef>
              <a:spcAft>
                <a:spcPts val="0"/>
              </a:spcAft>
              <a:buSzPts val="3200"/>
              <a:buNone/>
              <a:defRPr sz="4000"/>
            </a:lvl7pPr>
            <a:lvl8pPr lvl="7" algn="ctr">
              <a:lnSpc>
                <a:spcPct val="100000"/>
              </a:lnSpc>
              <a:spcBef>
                <a:spcPts val="0"/>
              </a:spcBef>
              <a:spcAft>
                <a:spcPts val="0"/>
              </a:spcAft>
              <a:buSzPts val="3200"/>
              <a:buNone/>
              <a:defRPr sz="4000"/>
            </a:lvl8pPr>
            <a:lvl9pPr lvl="8" algn="ctr">
              <a:lnSpc>
                <a:spcPct val="100000"/>
              </a:lnSpc>
              <a:spcBef>
                <a:spcPts val="0"/>
              </a:spcBef>
              <a:spcAft>
                <a:spcPts val="0"/>
              </a:spcAft>
              <a:buSzPts val="3200"/>
              <a:buNone/>
              <a:defRPr sz="40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1" name="Shape 121"/>
        <p:cNvGrpSpPr/>
        <p:nvPr/>
      </p:nvGrpSpPr>
      <p:grpSpPr>
        <a:xfrm>
          <a:off x="0" y="0"/>
          <a:ext cx="0" cy="0"/>
          <a:chOff x="0" y="0"/>
          <a:chExt cx="0" cy="0"/>
        </a:xfrm>
      </p:grpSpPr>
      <p:pic>
        <p:nvPicPr>
          <p:cNvPr id="122" name="Google Shape;122;g10329428cce_0_136"/>
          <p:cNvPicPr preferRelativeResize="0"/>
          <p:nvPr/>
        </p:nvPicPr>
        <p:blipFill rotWithShape="1">
          <a:blip r:embed="rId2">
            <a:alphaModFix/>
          </a:blip>
          <a:srcRect b="0" l="0" r="0" t="0"/>
          <a:stretch/>
        </p:blipFill>
        <p:spPr>
          <a:xfrm>
            <a:off x="0" y="0"/>
            <a:ext cx="12192000" cy="6855856"/>
          </a:xfrm>
          <a:prstGeom prst="rect">
            <a:avLst/>
          </a:prstGeom>
          <a:noFill/>
          <a:ln>
            <a:noFill/>
          </a:ln>
        </p:spPr>
      </p:pic>
      <p:sp>
        <p:nvSpPr>
          <p:cNvPr id="123" name="Google Shape;123;g10329428cce_0_136"/>
          <p:cNvSpPr txBox="1"/>
          <p:nvPr>
            <p:ph type="ctrTitle"/>
          </p:nvPr>
        </p:nvSpPr>
        <p:spPr>
          <a:xfrm flipH="1">
            <a:off x="6045300" y="1896267"/>
            <a:ext cx="5186700" cy="1689600"/>
          </a:xfrm>
          <a:prstGeom prst="rect">
            <a:avLst/>
          </a:prstGeom>
          <a:noFill/>
          <a:ln>
            <a:noFill/>
          </a:ln>
        </p:spPr>
        <p:txBody>
          <a:bodyPr anchorCtr="0" anchor="t" bIns="121900" lIns="121900" spcFirstLastPara="1" rIns="121900" wrap="square" tIns="121900">
            <a:noAutofit/>
          </a:bodyPr>
          <a:lstStyle>
            <a:lvl1pPr lvl="0" algn="r">
              <a:lnSpc>
                <a:spcPct val="100000"/>
              </a:lnSpc>
              <a:spcBef>
                <a:spcPts val="0"/>
              </a:spcBef>
              <a:spcAft>
                <a:spcPts val="0"/>
              </a:spcAft>
              <a:buSzPts val="3200"/>
              <a:buNone/>
              <a:defRPr sz="40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24" name="Google Shape;124;g10329428cce_0_136"/>
          <p:cNvSpPr txBox="1"/>
          <p:nvPr>
            <p:ph idx="1" type="subTitle"/>
          </p:nvPr>
        </p:nvSpPr>
        <p:spPr>
          <a:xfrm flipH="1">
            <a:off x="7223967" y="3840533"/>
            <a:ext cx="3942000" cy="1167300"/>
          </a:xfrm>
          <a:prstGeom prst="rect">
            <a:avLst/>
          </a:prstGeom>
          <a:noFill/>
          <a:ln>
            <a:noFill/>
          </a:ln>
        </p:spPr>
        <p:txBody>
          <a:bodyPr anchorCtr="0" anchor="t" bIns="121900" lIns="121900" spcFirstLastPara="1" rIns="121900" wrap="square" tIns="121900">
            <a:noAutofit/>
          </a:bodyPr>
          <a:lstStyle>
            <a:lvl1pPr lvl="0" algn="r">
              <a:lnSpc>
                <a:spcPct val="100000"/>
              </a:lnSpc>
              <a:spcBef>
                <a:spcPts val="0"/>
              </a:spcBef>
              <a:spcAft>
                <a:spcPts val="0"/>
              </a:spcAft>
              <a:buSzPts val="1600"/>
              <a:buNone/>
              <a:defRPr sz="19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5" name="Shape 125"/>
        <p:cNvGrpSpPr/>
        <p:nvPr/>
      </p:nvGrpSpPr>
      <p:grpSpPr>
        <a:xfrm>
          <a:off x="0" y="0"/>
          <a:ext cx="0" cy="0"/>
          <a:chOff x="0" y="0"/>
          <a:chExt cx="0" cy="0"/>
        </a:xfrm>
      </p:grpSpPr>
      <p:pic>
        <p:nvPicPr>
          <p:cNvPr id="126" name="Google Shape;126;g10329428cce_0_140"/>
          <p:cNvPicPr preferRelativeResize="0"/>
          <p:nvPr/>
        </p:nvPicPr>
        <p:blipFill rotWithShape="1">
          <a:blip r:embed="rId2">
            <a:alphaModFix/>
          </a:blip>
          <a:srcRect b="0" l="0" r="0" t="0"/>
          <a:stretch/>
        </p:blipFill>
        <p:spPr>
          <a:xfrm>
            <a:off x="0" y="1067"/>
            <a:ext cx="12192000" cy="6855835"/>
          </a:xfrm>
          <a:prstGeom prst="rect">
            <a:avLst/>
          </a:prstGeom>
          <a:noFill/>
          <a:ln>
            <a:noFill/>
          </a:ln>
        </p:spPr>
      </p:pic>
      <p:sp>
        <p:nvSpPr>
          <p:cNvPr id="127" name="Google Shape;127;g10329428cce_0_140"/>
          <p:cNvSpPr txBox="1"/>
          <p:nvPr>
            <p:ph idx="1" type="body"/>
          </p:nvPr>
        </p:nvSpPr>
        <p:spPr>
          <a:xfrm>
            <a:off x="854633" y="2032933"/>
            <a:ext cx="7129500" cy="3717900"/>
          </a:xfrm>
          <a:prstGeom prst="rect">
            <a:avLst/>
          </a:prstGeom>
          <a:noFill/>
          <a:ln>
            <a:noFill/>
          </a:ln>
        </p:spPr>
        <p:txBody>
          <a:bodyPr anchorCtr="0" anchor="t" bIns="121900" lIns="121900" spcFirstLastPara="1" rIns="121900" wrap="square" tIns="121900">
            <a:noAutofit/>
          </a:bodyPr>
          <a:lstStyle>
            <a:lvl1pPr indent="-361950" lvl="0" marL="457200" algn="l">
              <a:lnSpc>
                <a:spcPct val="100000"/>
              </a:lnSpc>
              <a:spcBef>
                <a:spcPts val="0"/>
              </a:spcBef>
              <a:spcAft>
                <a:spcPts val="0"/>
              </a:spcAft>
              <a:buClr>
                <a:schemeClr val="accent3"/>
              </a:buClr>
              <a:buSzPts val="2100"/>
              <a:buFont typeface="Raleway Thin"/>
              <a:buChar char="●"/>
              <a:defRPr/>
            </a:lvl1pPr>
            <a:lvl2pPr indent="-361950" lvl="1" marL="914400" algn="l">
              <a:lnSpc>
                <a:spcPct val="115000"/>
              </a:lnSpc>
              <a:spcBef>
                <a:spcPts val="0"/>
              </a:spcBef>
              <a:spcAft>
                <a:spcPts val="0"/>
              </a:spcAft>
              <a:buSzPts val="2100"/>
              <a:buFont typeface="Nunito Light"/>
              <a:buChar char="○"/>
              <a:defRPr/>
            </a:lvl2pPr>
            <a:lvl3pPr indent="-355600" lvl="2" marL="1371600" algn="l">
              <a:lnSpc>
                <a:spcPct val="115000"/>
              </a:lnSpc>
              <a:spcBef>
                <a:spcPts val="2100"/>
              </a:spcBef>
              <a:spcAft>
                <a:spcPts val="0"/>
              </a:spcAft>
              <a:buSzPts val="2000"/>
              <a:buFont typeface="Nunito Light"/>
              <a:buChar char="■"/>
              <a:defRPr/>
            </a:lvl3pPr>
            <a:lvl4pPr indent="-355600" lvl="3" marL="1828800" algn="l">
              <a:lnSpc>
                <a:spcPct val="115000"/>
              </a:lnSpc>
              <a:spcBef>
                <a:spcPts val="2100"/>
              </a:spcBef>
              <a:spcAft>
                <a:spcPts val="0"/>
              </a:spcAft>
              <a:buSzPts val="2000"/>
              <a:buFont typeface="Nunito Light"/>
              <a:buChar char="●"/>
              <a:defRPr/>
            </a:lvl4pPr>
            <a:lvl5pPr indent="-330200" lvl="4" marL="2286000" algn="l">
              <a:lnSpc>
                <a:spcPct val="115000"/>
              </a:lnSpc>
              <a:spcBef>
                <a:spcPts val="2100"/>
              </a:spcBef>
              <a:spcAft>
                <a:spcPts val="0"/>
              </a:spcAft>
              <a:buSzPts val="1600"/>
              <a:buFont typeface="Nunito Light"/>
              <a:buChar char="○"/>
              <a:defRPr/>
            </a:lvl5pPr>
            <a:lvl6pPr indent="-330200" lvl="5" marL="2743200" algn="l">
              <a:lnSpc>
                <a:spcPct val="115000"/>
              </a:lnSpc>
              <a:spcBef>
                <a:spcPts val="2100"/>
              </a:spcBef>
              <a:spcAft>
                <a:spcPts val="0"/>
              </a:spcAft>
              <a:buSzPts val="1600"/>
              <a:buFont typeface="Nunito Light"/>
              <a:buChar char="■"/>
              <a:defRPr/>
            </a:lvl6pPr>
            <a:lvl7pPr indent="-336550" lvl="6" marL="3200400" algn="l">
              <a:lnSpc>
                <a:spcPct val="115000"/>
              </a:lnSpc>
              <a:spcBef>
                <a:spcPts val="2100"/>
              </a:spcBef>
              <a:spcAft>
                <a:spcPts val="0"/>
              </a:spcAft>
              <a:buSzPts val="1700"/>
              <a:buFont typeface="Nunito Light"/>
              <a:buChar char="●"/>
              <a:defRPr/>
            </a:lvl7pPr>
            <a:lvl8pPr indent="-336550" lvl="7" marL="3657600" algn="l">
              <a:lnSpc>
                <a:spcPct val="115000"/>
              </a:lnSpc>
              <a:spcBef>
                <a:spcPts val="2100"/>
              </a:spcBef>
              <a:spcAft>
                <a:spcPts val="0"/>
              </a:spcAft>
              <a:buSzPts val="1700"/>
              <a:buFont typeface="Nunito Light"/>
              <a:buChar char="○"/>
              <a:defRPr/>
            </a:lvl8pPr>
            <a:lvl9pPr indent="-330200" lvl="8" marL="4114800" algn="l">
              <a:lnSpc>
                <a:spcPct val="115000"/>
              </a:lnSpc>
              <a:spcBef>
                <a:spcPts val="2100"/>
              </a:spcBef>
              <a:spcAft>
                <a:spcPts val="2100"/>
              </a:spcAft>
              <a:buSzPts val="1600"/>
              <a:buFont typeface="Nunito Light"/>
              <a:buChar char="■"/>
              <a:defRPr/>
            </a:lvl9pPr>
          </a:lstStyle>
          <a:p/>
        </p:txBody>
      </p:sp>
      <p:sp>
        <p:nvSpPr>
          <p:cNvPr id="128" name="Google Shape;128;g10329428cce_0_140"/>
          <p:cNvSpPr txBox="1"/>
          <p:nvPr>
            <p:ph type="title"/>
          </p:nvPr>
        </p:nvSpPr>
        <p:spPr>
          <a:xfrm>
            <a:off x="2093200" y="474200"/>
            <a:ext cx="8005500" cy="884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3200"/>
              <a:buNone/>
              <a:defRPr sz="4000"/>
            </a:lvl1pPr>
            <a:lvl2pPr lvl="1" algn="ctr">
              <a:lnSpc>
                <a:spcPct val="100000"/>
              </a:lnSpc>
              <a:spcBef>
                <a:spcPts val="0"/>
              </a:spcBef>
              <a:spcAft>
                <a:spcPts val="0"/>
              </a:spcAft>
              <a:buSzPts val="3200"/>
              <a:buNone/>
              <a:defRPr sz="4000"/>
            </a:lvl2pPr>
            <a:lvl3pPr lvl="2" algn="ctr">
              <a:lnSpc>
                <a:spcPct val="100000"/>
              </a:lnSpc>
              <a:spcBef>
                <a:spcPts val="0"/>
              </a:spcBef>
              <a:spcAft>
                <a:spcPts val="0"/>
              </a:spcAft>
              <a:buSzPts val="3200"/>
              <a:buNone/>
              <a:defRPr sz="4000"/>
            </a:lvl3pPr>
            <a:lvl4pPr lvl="3" algn="ctr">
              <a:lnSpc>
                <a:spcPct val="100000"/>
              </a:lnSpc>
              <a:spcBef>
                <a:spcPts val="0"/>
              </a:spcBef>
              <a:spcAft>
                <a:spcPts val="0"/>
              </a:spcAft>
              <a:buSzPts val="3200"/>
              <a:buNone/>
              <a:defRPr sz="4000"/>
            </a:lvl4pPr>
            <a:lvl5pPr lvl="4" algn="ctr">
              <a:lnSpc>
                <a:spcPct val="100000"/>
              </a:lnSpc>
              <a:spcBef>
                <a:spcPts val="0"/>
              </a:spcBef>
              <a:spcAft>
                <a:spcPts val="0"/>
              </a:spcAft>
              <a:buSzPts val="3200"/>
              <a:buNone/>
              <a:defRPr sz="4000"/>
            </a:lvl5pPr>
            <a:lvl6pPr lvl="5" algn="ctr">
              <a:lnSpc>
                <a:spcPct val="100000"/>
              </a:lnSpc>
              <a:spcBef>
                <a:spcPts val="0"/>
              </a:spcBef>
              <a:spcAft>
                <a:spcPts val="0"/>
              </a:spcAft>
              <a:buSzPts val="3200"/>
              <a:buNone/>
              <a:defRPr sz="4000"/>
            </a:lvl6pPr>
            <a:lvl7pPr lvl="6" algn="ctr">
              <a:lnSpc>
                <a:spcPct val="100000"/>
              </a:lnSpc>
              <a:spcBef>
                <a:spcPts val="0"/>
              </a:spcBef>
              <a:spcAft>
                <a:spcPts val="0"/>
              </a:spcAft>
              <a:buSzPts val="3200"/>
              <a:buNone/>
              <a:defRPr sz="4000"/>
            </a:lvl7pPr>
            <a:lvl8pPr lvl="7" algn="ctr">
              <a:lnSpc>
                <a:spcPct val="100000"/>
              </a:lnSpc>
              <a:spcBef>
                <a:spcPts val="0"/>
              </a:spcBef>
              <a:spcAft>
                <a:spcPts val="0"/>
              </a:spcAft>
              <a:buSzPts val="3200"/>
              <a:buNone/>
              <a:defRPr sz="4000"/>
            </a:lvl8pPr>
            <a:lvl9pPr lvl="8" algn="ctr">
              <a:lnSpc>
                <a:spcPct val="100000"/>
              </a:lnSpc>
              <a:spcBef>
                <a:spcPts val="0"/>
              </a:spcBef>
              <a:spcAft>
                <a:spcPts val="0"/>
              </a:spcAft>
              <a:buSzPts val="3200"/>
              <a:buNone/>
              <a:defRPr sz="40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and text">
  <p:cSld name="SECTION_HEADER_1">
    <p:spTree>
      <p:nvGrpSpPr>
        <p:cNvPr id="129" name="Shape 129"/>
        <p:cNvGrpSpPr/>
        <p:nvPr/>
      </p:nvGrpSpPr>
      <p:grpSpPr>
        <a:xfrm>
          <a:off x="0" y="0"/>
          <a:ext cx="0" cy="0"/>
          <a:chOff x="0" y="0"/>
          <a:chExt cx="0" cy="0"/>
        </a:xfrm>
      </p:grpSpPr>
      <p:pic>
        <p:nvPicPr>
          <p:cNvPr id="130" name="Google Shape;130;g10329428cce_0_144"/>
          <p:cNvPicPr preferRelativeResize="0"/>
          <p:nvPr/>
        </p:nvPicPr>
        <p:blipFill rotWithShape="1">
          <a:blip r:embed="rId2">
            <a:alphaModFix/>
          </a:blip>
          <a:srcRect b="0" l="0" r="0" t="0"/>
          <a:stretch/>
        </p:blipFill>
        <p:spPr>
          <a:xfrm>
            <a:off x="0" y="0"/>
            <a:ext cx="12192000" cy="6855821"/>
          </a:xfrm>
          <a:prstGeom prst="rect">
            <a:avLst/>
          </a:prstGeom>
          <a:noFill/>
          <a:ln>
            <a:noFill/>
          </a:ln>
        </p:spPr>
      </p:pic>
      <p:sp>
        <p:nvSpPr>
          <p:cNvPr id="131" name="Google Shape;131;g10329428cce_0_144"/>
          <p:cNvSpPr txBox="1"/>
          <p:nvPr>
            <p:ph type="title"/>
          </p:nvPr>
        </p:nvSpPr>
        <p:spPr>
          <a:xfrm>
            <a:off x="4519167" y="3775267"/>
            <a:ext cx="6146700" cy="1122300"/>
          </a:xfrm>
          <a:prstGeom prst="rect">
            <a:avLst/>
          </a:prstGeom>
          <a:noFill/>
          <a:ln>
            <a:noFill/>
          </a:ln>
        </p:spPr>
        <p:txBody>
          <a:bodyPr anchorCtr="0" anchor="b" bIns="121900" lIns="121900" spcFirstLastPara="1" rIns="121900" wrap="square" tIns="121900">
            <a:noAutofit/>
          </a:bodyPr>
          <a:lstStyle>
            <a:lvl1pPr lvl="0" algn="r">
              <a:lnSpc>
                <a:spcPct val="100000"/>
              </a:lnSpc>
              <a:spcBef>
                <a:spcPts val="0"/>
              </a:spcBef>
              <a:spcAft>
                <a:spcPts val="0"/>
              </a:spcAft>
              <a:buSzPts val="4800"/>
              <a:buNone/>
              <a:defRPr sz="107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132" name="Google Shape;132;g10329428cce_0_144"/>
          <p:cNvSpPr txBox="1"/>
          <p:nvPr>
            <p:ph idx="1" type="subTitle"/>
          </p:nvPr>
        </p:nvSpPr>
        <p:spPr>
          <a:xfrm flipH="1">
            <a:off x="4900267" y="4552800"/>
            <a:ext cx="5765700" cy="1003500"/>
          </a:xfrm>
          <a:prstGeom prst="rect">
            <a:avLst/>
          </a:prstGeom>
          <a:noFill/>
          <a:ln>
            <a:noFill/>
          </a:ln>
        </p:spPr>
        <p:txBody>
          <a:bodyPr anchorCtr="0" anchor="t" bIns="121900" lIns="121900" spcFirstLastPara="1" rIns="121900" wrap="square" tIns="121900">
            <a:noAutofit/>
          </a:bodyPr>
          <a:lstStyle>
            <a:lvl1pPr lvl="0" algn="r">
              <a:lnSpc>
                <a:spcPct val="100000"/>
              </a:lnSpc>
              <a:spcBef>
                <a:spcPts val="0"/>
              </a:spcBef>
              <a:spcAft>
                <a:spcPts val="0"/>
              </a:spcAft>
              <a:buSzPts val="1900"/>
              <a:buNone/>
              <a:defRPr/>
            </a:lvl1pPr>
            <a:lvl2pPr lvl="1" algn="ctr">
              <a:lnSpc>
                <a:spcPct val="100000"/>
              </a:lnSpc>
              <a:spcBef>
                <a:spcPts val="0"/>
              </a:spcBef>
              <a:spcAft>
                <a:spcPts val="0"/>
              </a:spcAft>
              <a:buSzPts val="1900"/>
              <a:buNone/>
              <a:defRPr sz="1900"/>
            </a:lvl2pPr>
            <a:lvl3pPr lvl="2" algn="ctr">
              <a:lnSpc>
                <a:spcPct val="100000"/>
              </a:lnSpc>
              <a:spcBef>
                <a:spcPts val="0"/>
              </a:spcBef>
              <a:spcAft>
                <a:spcPts val="0"/>
              </a:spcAft>
              <a:buSzPts val="1900"/>
              <a:buNone/>
              <a:defRPr sz="1900"/>
            </a:lvl3pPr>
            <a:lvl4pPr lvl="3" algn="ctr">
              <a:lnSpc>
                <a:spcPct val="100000"/>
              </a:lnSpc>
              <a:spcBef>
                <a:spcPts val="0"/>
              </a:spcBef>
              <a:spcAft>
                <a:spcPts val="0"/>
              </a:spcAft>
              <a:buSzPts val="1900"/>
              <a:buNone/>
              <a:defRPr sz="1900"/>
            </a:lvl4pPr>
            <a:lvl5pPr lvl="4" algn="ctr">
              <a:lnSpc>
                <a:spcPct val="100000"/>
              </a:lnSpc>
              <a:spcBef>
                <a:spcPts val="0"/>
              </a:spcBef>
              <a:spcAft>
                <a:spcPts val="0"/>
              </a:spcAft>
              <a:buSzPts val="1900"/>
              <a:buNone/>
              <a:defRPr sz="1900"/>
            </a:lvl5pPr>
            <a:lvl6pPr lvl="5" algn="ctr">
              <a:lnSpc>
                <a:spcPct val="100000"/>
              </a:lnSpc>
              <a:spcBef>
                <a:spcPts val="0"/>
              </a:spcBef>
              <a:spcAft>
                <a:spcPts val="0"/>
              </a:spcAft>
              <a:buSzPts val="1900"/>
              <a:buNone/>
              <a:defRPr sz="1900"/>
            </a:lvl6pPr>
            <a:lvl7pPr lvl="6" algn="ctr">
              <a:lnSpc>
                <a:spcPct val="100000"/>
              </a:lnSpc>
              <a:spcBef>
                <a:spcPts val="0"/>
              </a:spcBef>
              <a:spcAft>
                <a:spcPts val="0"/>
              </a:spcAft>
              <a:buSzPts val="1900"/>
              <a:buNone/>
              <a:defRPr sz="1900"/>
            </a:lvl7pPr>
            <a:lvl8pPr lvl="7" algn="ctr">
              <a:lnSpc>
                <a:spcPct val="100000"/>
              </a:lnSpc>
              <a:spcBef>
                <a:spcPts val="0"/>
              </a:spcBef>
              <a:spcAft>
                <a:spcPts val="0"/>
              </a:spcAft>
              <a:buSzPts val="1900"/>
              <a:buNone/>
              <a:defRPr sz="1900"/>
            </a:lvl8pPr>
            <a:lvl9pPr lvl="8" algn="ctr">
              <a:lnSpc>
                <a:spcPct val="100000"/>
              </a:lnSpc>
              <a:spcBef>
                <a:spcPts val="0"/>
              </a:spcBef>
              <a:spcAft>
                <a:spcPts val="0"/>
              </a:spcAft>
              <a:buSzPts val="1900"/>
              <a:buNone/>
              <a:defRPr sz="19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
  <p:cSld name="CUSTOM_2">
    <p:spTree>
      <p:nvGrpSpPr>
        <p:cNvPr id="133" name="Shape 133"/>
        <p:cNvGrpSpPr/>
        <p:nvPr/>
      </p:nvGrpSpPr>
      <p:grpSpPr>
        <a:xfrm>
          <a:off x="0" y="0"/>
          <a:ext cx="0" cy="0"/>
          <a:chOff x="0" y="0"/>
          <a:chExt cx="0" cy="0"/>
        </a:xfrm>
      </p:grpSpPr>
      <p:pic>
        <p:nvPicPr>
          <p:cNvPr id="134" name="Google Shape;134;g10329428cce_0_148"/>
          <p:cNvPicPr preferRelativeResize="0"/>
          <p:nvPr/>
        </p:nvPicPr>
        <p:blipFill rotWithShape="1">
          <a:blip r:embed="rId2">
            <a:alphaModFix/>
          </a:blip>
          <a:srcRect b="0" l="0" r="0" t="0"/>
          <a:stretch/>
        </p:blipFill>
        <p:spPr>
          <a:xfrm>
            <a:off x="0" y="1067"/>
            <a:ext cx="12192000" cy="6855835"/>
          </a:xfrm>
          <a:prstGeom prst="rect">
            <a:avLst/>
          </a:prstGeom>
          <a:noFill/>
          <a:ln>
            <a:noFill/>
          </a:ln>
        </p:spPr>
      </p:pic>
      <p:sp>
        <p:nvSpPr>
          <p:cNvPr id="135" name="Google Shape;135;g10329428cce_0_148"/>
          <p:cNvSpPr txBox="1"/>
          <p:nvPr>
            <p:ph type="ctrTitle"/>
          </p:nvPr>
        </p:nvSpPr>
        <p:spPr>
          <a:xfrm flipH="1">
            <a:off x="2555473" y="1970112"/>
            <a:ext cx="2080800" cy="770400"/>
          </a:xfrm>
          <a:prstGeom prst="rect">
            <a:avLst/>
          </a:prstGeom>
          <a:noFill/>
          <a:ln>
            <a:noFill/>
          </a:ln>
        </p:spPr>
        <p:txBody>
          <a:bodyPr anchorCtr="0" anchor="b" bIns="121900" lIns="121900" spcFirstLastPara="1" rIns="121900" wrap="square" tIns="121900">
            <a:noAutofit/>
          </a:bodyPr>
          <a:lstStyle>
            <a:lvl1pPr lvl="0" algn="l">
              <a:lnSpc>
                <a:spcPct val="100000"/>
              </a:lnSpc>
              <a:spcBef>
                <a:spcPts val="0"/>
              </a:spcBef>
              <a:spcAft>
                <a:spcPts val="0"/>
              </a:spcAft>
              <a:buSzPts val="3200"/>
              <a:buNone/>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36" name="Google Shape;136;g10329428cce_0_148"/>
          <p:cNvSpPr txBox="1"/>
          <p:nvPr>
            <p:ph idx="1" type="subTitle"/>
          </p:nvPr>
        </p:nvSpPr>
        <p:spPr>
          <a:xfrm flipH="1">
            <a:off x="2555473" y="2653067"/>
            <a:ext cx="3169200" cy="11673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600"/>
              <a:buNone/>
              <a:defRPr sz="19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37" name="Google Shape;137;g10329428cce_0_148"/>
          <p:cNvSpPr txBox="1"/>
          <p:nvPr>
            <p:ph idx="2" type="ctrTitle"/>
          </p:nvPr>
        </p:nvSpPr>
        <p:spPr>
          <a:xfrm flipH="1">
            <a:off x="7555727" y="1970112"/>
            <a:ext cx="2080800" cy="770400"/>
          </a:xfrm>
          <a:prstGeom prst="rect">
            <a:avLst/>
          </a:prstGeom>
          <a:noFill/>
          <a:ln>
            <a:noFill/>
          </a:ln>
        </p:spPr>
        <p:txBody>
          <a:bodyPr anchorCtr="0" anchor="b" bIns="121900" lIns="121900" spcFirstLastPara="1" rIns="121900" wrap="square" tIns="121900">
            <a:noAutofit/>
          </a:bodyPr>
          <a:lstStyle>
            <a:lvl1pPr lvl="0" algn="r">
              <a:lnSpc>
                <a:spcPct val="100000"/>
              </a:lnSpc>
              <a:spcBef>
                <a:spcPts val="0"/>
              </a:spcBef>
              <a:spcAft>
                <a:spcPts val="0"/>
              </a:spcAft>
              <a:buSzPts val="3200"/>
              <a:buNone/>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38" name="Google Shape;138;g10329428cce_0_148"/>
          <p:cNvSpPr txBox="1"/>
          <p:nvPr>
            <p:ph idx="3" type="subTitle"/>
          </p:nvPr>
        </p:nvSpPr>
        <p:spPr>
          <a:xfrm flipH="1">
            <a:off x="6727427" y="2656200"/>
            <a:ext cx="2909100" cy="1167300"/>
          </a:xfrm>
          <a:prstGeom prst="rect">
            <a:avLst/>
          </a:prstGeom>
          <a:noFill/>
          <a:ln>
            <a:noFill/>
          </a:ln>
        </p:spPr>
        <p:txBody>
          <a:bodyPr anchorCtr="0" anchor="t" bIns="121900" lIns="121900" spcFirstLastPara="1" rIns="121900" wrap="square" tIns="121900">
            <a:noAutofit/>
          </a:bodyPr>
          <a:lstStyle>
            <a:lvl1pPr lvl="0" algn="r">
              <a:lnSpc>
                <a:spcPct val="100000"/>
              </a:lnSpc>
              <a:spcBef>
                <a:spcPts val="0"/>
              </a:spcBef>
              <a:spcAft>
                <a:spcPts val="0"/>
              </a:spcAft>
              <a:buSzPts val="1600"/>
              <a:buNone/>
              <a:defRPr sz="19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39" name="Google Shape;139;g10329428cce_0_148"/>
          <p:cNvSpPr txBox="1"/>
          <p:nvPr>
            <p:ph idx="4" type="ctrTitle"/>
          </p:nvPr>
        </p:nvSpPr>
        <p:spPr>
          <a:xfrm flipH="1">
            <a:off x="2555473" y="4282581"/>
            <a:ext cx="2080800" cy="770400"/>
          </a:xfrm>
          <a:prstGeom prst="rect">
            <a:avLst/>
          </a:prstGeom>
          <a:noFill/>
          <a:ln>
            <a:noFill/>
          </a:ln>
        </p:spPr>
        <p:txBody>
          <a:bodyPr anchorCtr="0" anchor="b" bIns="121900" lIns="121900" spcFirstLastPara="1" rIns="121900" wrap="square" tIns="121900">
            <a:noAutofit/>
          </a:bodyPr>
          <a:lstStyle>
            <a:lvl1pPr lvl="0" algn="l">
              <a:lnSpc>
                <a:spcPct val="100000"/>
              </a:lnSpc>
              <a:spcBef>
                <a:spcPts val="0"/>
              </a:spcBef>
              <a:spcAft>
                <a:spcPts val="0"/>
              </a:spcAft>
              <a:buSzPts val="3200"/>
              <a:buNone/>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40" name="Google Shape;140;g10329428cce_0_148"/>
          <p:cNvSpPr txBox="1"/>
          <p:nvPr>
            <p:ph idx="5" type="subTitle"/>
          </p:nvPr>
        </p:nvSpPr>
        <p:spPr>
          <a:xfrm flipH="1">
            <a:off x="2555373" y="4970803"/>
            <a:ext cx="3016500" cy="11673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600"/>
              <a:buNone/>
              <a:defRPr sz="19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41" name="Google Shape;141;g10329428cce_0_148"/>
          <p:cNvSpPr txBox="1"/>
          <p:nvPr>
            <p:ph idx="6" type="ctrTitle"/>
          </p:nvPr>
        </p:nvSpPr>
        <p:spPr>
          <a:xfrm flipH="1">
            <a:off x="7216127" y="4282581"/>
            <a:ext cx="2420400" cy="770400"/>
          </a:xfrm>
          <a:prstGeom prst="rect">
            <a:avLst/>
          </a:prstGeom>
          <a:noFill/>
          <a:ln>
            <a:noFill/>
          </a:ln>
        </p:spPr>
        <p:txBody>
          <a:bodyPr anchorCtr="0" anchor="b" bIns="121900" lIns="121900" spcFirstLastPara="1" rIns="121900" wrap="square" tIns="121900">
            <a:noAutofit/>
          </a:bodyPr>
          <a:lstStyle>
            <a:lvl1pPr lvl="0" algn="r">
              <a:lnSpc>
                <a:spcPct val="100000"/>
              </a:lnSpc>
              <a:spcBef>
                <a:spcPts val="0"/>
              </a:spcBef>
              <a:spcAft>
                <a:spcPts val="0"/>
              </a:spcAft>
              <a:buSzPts val="3200"/>
              <a:buNone/>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42" name="Google Shape;142;g10329428cce_0_148"/>
          <p:cNvSpPr txBox="1"/>
          <p:nvPr>
            <p:ph idx="7" type="subTitle"/>
          </p:nvPr>
        </p:nvSpPr>
        <p:spPr>
          <a:xfrm flipH="1">
            <a:off x="6402527" y="4970800"/>
            <a:ext cx="3234000" cy="1167300"/>
          </a:xfrm>
          <a:prstGeom prst="rect">
            <a:avLst/>
          </a:prstGeom>
          <a:noFill/>
          <a:ln>
            <a:noFill/>
          </a:ln>
        </p:spPr>
        <p:txBody>
          <a:bodyPr anchorCtr="0" anchor="t" bIns="121900" lIns="121900" spcFirstLastPara="1" rIns="121900" wrap="square" tIns="121900">
            <a:noAutofit/>
          </a:bodyPr>
          <a:lstStyle>
            <a:lvl1pPr lvl="0" algn="r">
              <a:lnSpc>
                <a:spcPct val="100000"/>
              </a:lnSpc>
              <a:spcBef>
                <a:spcPts val="0"/>
              </a:spcBef>
              <a:spcAft>
                <a:spcPts val="0"/>
              </a:spcAft>
              <a:buSzPts val="1600"/>
              <a:buNone/>
              <a:defRPr sz="19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43" name="Google Shape;143;g10329428cce_0_148"/>
          <p:cNvSpPr txBox="1"/>
          <p:nvPr>
            <p:ph idx="8" type="title"/>
          </p:nvPr>
        </p:nvSpPr>
        <p:spPr>
          <a:xfrm>
            <a:off x="2510733" y="474200"/>
            <a:ext cx="7170300" cy="16824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3200"/>
              <a:buNone/>
              <a:defRPr sz="4000"/>
            </a:lvl1pPr>
            <a:lvl2pPr lvl="1" algn="ctr">
              <a:lnSpc>
                <a:spcPct val="100000"/>
              </a:lnSpc>
              <a:spcBef>
                <a:spcPts val="0"/>
              </a:spcBef>
              <a:spcAft>
                <a:spcPts val="0"/>
              </a:spcAft>
              <a:buSzPts val="3200"/>
              <a:buNone/>
              <a:defRPr sz="4000"/>
            </a:lvl2pPr>
            <a:lvl3pPr lvl="2" algn="ctr">
              <a:lnSpc>
                <a:spcPct val="100000"/>
              </a:lnSpc>
              <a:spcBef>
                <a:spcPts val="0"/>
              </a:spcBef>
              <a:spcAft>
                <a:spcPts val="0"/>
              </a:spcAft>
              <a:buSzPts val="3200"/>
              <a:buNone/>
              <a:defRPr sz="4000"/>
            </a:lvl3pPr>
            <a:lvl4pPr lvl="3" algn="ctr">
              <a:lnSpc>
                <a:spcPct val="100000"/>
              </a:lnSpc>
              <a:spcBef>
                <a:spcPts val="0"/>
              </a:spcBef>
              <a:spcAft>
                <a:spcPts val="0"/>
              </a:spcAft>
              <a:buSzPts val="3200"/>
              <a:buNone/>
              <a:defRPr sz="4000"/>
            </a:lvl4pPr>
            <a:lvl5pPr lvl="4" algn="ctr">
              <a:lnSpc>
                <a:spcPct val="100000"/>
              </a:lnSpc>
              <a:spcBef>
                <a:spcPts val="0"/>
              </a:spcBef>
              <a:spcAft>
                <a:spcPts val="0"/>
              </a:spcAft>
              <a:buSzPts val="3200"/>
              <a:buNone/>
              <a:defRPr sz="4000"/>
            </a:lvl5pPr>
            <a:lvl6pPr lvl="5" algn="ctr">
              <a:lnSpc>
                <a:spcPct val="100000"/>
              </a:lnSpc>
              <a:spcBef>
                <a:spcPts val="0"/>
              </a:spcBef>
              <a:spcAft>
                <a:spcPts val="0"/>
              </a:spcAft>
              <a:buSzPts val="3200"/>
              <a:buNone/>
              <a:defRPr sz="4000"/>
            </a:lvl6pPr>
            <a:lvl7pPr lvl="6" algn="ctr">
              <a:lnSpc>
                <a:spcPct val="100000"/>
              </a:lnSpc>
              <a:spcBef>
                <a:spcPts val="0"/>
              </a:spcBef>
              <a:spcAft>
                <a:spcPts val="0"/>
              </a:spcAft>
              <a:buSzPts val="3200"/>
              <a:buNone/>
              <a:defRPr sz="4000"/>
            </a:lvl7pPr>
            <a:lvl8pPr lvl="7" algn="ctr">
              <a:lnSpc>
                <a:spcPct val="100000"/>
              </a:lnSpc>
              <a:spcBef>
                <a:spcPts val="0"/>
              </a:spcBef>
              <a:spcAft>
                <a:spcPts val="0"/>
              </a:spcAft>
              <a:buSzPts val="3200"/>
              <a:buNone/>
              <a:defRPr sz="4000"/>
            </a:lvl8pPr>
            <a:lvl9pPr lvl="8" algn="ctr">
              <a:lnSpc>
                <a:spcPct val="100000"/>
              </a:lnSpc>
              <a:spcBef>
                <a:spcPts val="0"/>
              </a:spcBef>
              <a:spcAft>
                <a:spcPts val="0"/>
              </a:spcAft>
              <a:buSzPts val="3200"/>
              <a:buNone/>
              <a:defRPr sz="40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 and three columns">
    <p:spTree>
      <p:nvGrpSpPr>
        <p:cNvPr id="144" name="Shape 144"/>
        <p:cNvGrpSpPr/>
        <p:nvPr/>
      </p:nvGrpSpPr>
      <p:grpSpPr>
        <a:xfrm>
          <a:off x="0" y="0"/>
          <a:ext cx="0" cy="0"/>
          <a:chOff x="0" y="0"/>
          <a:chExt cx="0" cy="0"/>
        </a:xfrm>
      </p:grpSpPr>
      <p:pic>
        <p:nvPicPr>
          <p:cNvPr id="145" name="Google Shape;145;g10329428cce_0_159"/>
          <p:cNvPicPr preferRelativeResize="0"/>
          <p:nvPr/>
        </p:nvPicPr>
        <p:blipFill rotWithShape="1">
          <a:blip r:embed="rId2">
            <a:alphaModFix/>
          </a:blip>
          <a:srcRect b="0" l="0" r="0" t="0"/>
          <a:stretch/>
        </p:blipFill>
        <p:spPr>
          <a:xfrm>
            <a:off x="0" y="0"/>
            <a:ext cx="12192000" cy="6855842"/>
          </a:xfrm>
          <a:prstGeom prst="rect">
            <a:avLst/>
          </a:prstGeom>
          <a:noFill/>
          <a:ln>
            <a:noFill/>
          </a:ln>
        </p:spPr>
      </p:pic>
      <p:sp>
        <p:nvSpPr>
          <p:cNvPr id="146" name="Google Shape;146;g10329428cce_0_159"/>
          <p:cNvSpPr txBox="1"/>
          <p:nvPr>
            <p:ph type="ctrTitle"/>
          </p:nvPr>
        </p:nvSpPr>
        <p:spPr>
          <a:xfrm flipH="1">
            <a:off x="1613649" y="2403025"/>
            <a:ext cx="2080800" cy="7704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3200"/>
              <a:buNone/>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47" name="Google Shape;147;g10329428cce_0_159"/>
          <p:cNvSpPr txBox="1"/>
          <p:nvPr>
            <p:ph idx="1" type="subTitle"/>
          </p:nvPr>
        </p:nvSpPr>
        <p:spPr>
          <a:xfrm flipH="1">
            <a:off x="1318449" y="3053533"/>
            <a:ext cx="2671200" cy="11673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600"/>
              <a:buNone/>
              <a:defRPr sz="19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48" name="Google Shape;148;g10329428cce_0_159"/>
          <p:cNvSpPr txBox="1"/>
          <p:nvPr>
            <p:ph idx="2" type="ctrTitle"/>
          </p:nvPr>
        </p:nvSpPr>
        <p:spPr>
          <a:xfrm flipH="1">
            <a:off x="5129748" y="2403025"/>
            <a:ext cx="2080800" cy="7704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3200"/>
              <a:buNone/>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49" name="Google Shape;149;g10329428cce_0_159"/>
          <p:cNvSpPr txBox="1"/>
          <p:nvPr>
            <p:ph idx="3" type="subTitle"/>
          </p:nvPr>
        </p:nvSpPr>
        <p:spPr>
          <a:xfrm flipH="1">
            <a:off x="4671971" y="3053533"/>
            <a:ext cx="2841600" cy="11673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600"/>
              <a:buNone/>
              <a:defRPr sz="19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50" name="Google Shape;150;g10329428cce_0_159"/>
          <p:cNvSpPr txBox="1"/>
          <p:nvPr>
            <p:ph idx="4" type="ctrTitle"/>
          </p:nvPr>
        </p:nvSpPr>
        <p:spPr>
          <a:xfrm flipH="1">
            <a:off x="8489053" y="2403025"/>
            <a:ext cx="2080800" cy="7704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3200"/>
              <a:buNone/>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51" name="Google Shape;151;g10329428cce_0_159"/>
          <p:cNvSpPr txBox="1"/>
          <p:nvPr>
            <p:ph idx="5" type="subTitle"/>
          </p:nvPr>
        </p:nvSpPr>
        <p:spPr>
          <a:xfrm flipH="1">
            <a:off x="8193853" y="3053533"/>
            <a:ext cx="2671200" cy="11673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600"/>
              <a:buNone/>
              <a:defRPr sz="19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52" name="Google Shape;152;g10329428cce_0_159"/>
          <p:cNvSpPr txBox="1"/>
          <p:nvPr>
            <p:ph idx="6" type="title"/>
          </p:nvPr>
        </p:nvSpPr>
        <p:spPr>
          <a:xfrm>
            <a:off x="2305300" y="474833"/>
            <a:ext cx="7581300" cy="1010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3200"/>
              <a:buNone/>
              <a:defRPr sz="4000"/>
            </a:lvl1pPr>
            <a:lvl2pPr lvl="1" algn="ctr">
              <a:lnSpc>
                <a:spcPct val="100000"/>
              </a:lnSpc>
              <a:spcBef>
                <a:spcPts val="0"/>
              </a:spcBef>
              <a:spcAft>
                <a:spcPts val="0"/>
              </a:spcAft>
              <a:buSzPts val="3200"/>
              <a:buNone/>
              <a:defRPr sz="4000"/>
            </a:lvl2pPr>
            <a:lvl3pPr lvl="2" algn="ctr">
              <a:lnSpc>
                <a:spcPct val="100000"/>
              </a:lnSpc>
              <a:spcBef>
                <a:spcPts val="0"/>
              </a:spcBef>
              <a:spcAft>
                <a:spcPts val="0"/>
              </a:spcAft>
              <a:buSzPts val="3200"/>
              <a:buNone/>
              <a:defRPr sz="4000"/>
            </a:lvl3pPr>
            <a:lvl4pPr lvl="3" algn="ctr">
              <a:lnSpc>
                <a:spcPct val="100000"/>
              </a:lnSpc>
              <a:spcBef>
                <a:spcPts val="0"/>
              </a:spcBef>
              <a:spcAft>
                <a:spcPts val="0"/>
              </a:spcAft>
              <a:buSzPts val="3200"/>
              <a:buNone/>
              <a:defRPr sz="4000"/>
            </a:lvl4pPr>
            <a:lvl5pPr lvl="4" algn="ctr">
              <a:lnSpc>
                <a:spcPct val="100000"/>
              </a:lnSpc>
              <a:spcBef>
                <a:spcPts val="0"/>
              </a:spcBef>
              <a:spcAft>
                <a:spcPts val="0"/>
              </a:spcAft>
              <a:buSzPts val="3200"/>
              <a:buNone/>
              <a:defRPr sz="4000"/>
            </a:lvl5pPr>
            <a:lvl6pPr lvl="5" algn="ctr">
              <a:lnSpc>
                <a:spcPct val="100000"/>
              </a:lnSpc>
              <a:spcBef>
                <a:spcPts val="0"/>
              </a:spcBef>
              <a:spcAft>
                <a:spcPts val="0"/>
              </a:spcAft>
              <a:buSzPts val="3200"/>
              <a:buNone/>
              <a:defRPr sz="4000"/>
            </a:lvl6pPr>
            <a:lvl7pPr lvl="6" algn="ctr">
              <a:lnSpc>
                <a:spcPct val="100000"/>
              </a:lnSpc>
              <a:spcBef>
                <a:spcPts val="0"/>
              </a:spcBef>
              <a:spcAft>
                <a:spcPts val="0"/>
              </a:spcAft>
              <a:buSzPts val="3200"/>
              <a:buNone/>
              <a:defRPr sz="4000"/>
            </a:lvl7pPr>
            <a:lvl8pPr lvl="7" algn="ctr">
              <a:lnSpc>
                <a:spcPct val="100000"/>
              </a:lnSpc>
              <a:spcBef>
                <a:spcPts val="0"/>
              </a:spcBef>
              <a:spcAft>
                <a:spcPts val="0"/>
              </a:spcAft>
              <a:buSzPts val="3200"/>
              <a:buNone/>
              <a:defRPr sz="4000"/>
            </a:lvl8pPr>
            <a:lvl9pPr lvl="8" algn="ctr">
              <a:lnSpc>
                <a:spcPct val="100000"/>
              </a:lnSpc>
              <a:spcBef>
                <a:spcPts val="0"/>
              </a:spcBef>
              <a:spcAft>
                <a:spcPts val="0"/>
              </a:spcAft>
              <a:buSzPts val="3200"/>
              <a:buNone/>
              <a:defRPr sz="40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9" name="Shape 19"/>
        <p:cNvGrpSpPr/>
        <p:nvPr/>
      </p:nvGrpSpPr>
      <p:grpSpPr>
        <a:xfrm>
          <a:off x="0" y="0"/>
          <a:ext cx="0" cy="0"/>
          <a:chOff x="0" y="0"/>
          <a:chExt cx="0" cy="0"/>
        </a:xfrm>
      </p:grpSpPr>
      <p:sp>
        <p:nvSpPr>
          <p:cNvPr id="20" name="Google Shape;20;g101c746e397_0_54"/>
          <p:cNvSpPr txBox="1"/>
          <p:nvPr>
            <p:ph type="title"/>
          </p:nvPr>
        </p:nvSpPr>
        <p:spPr>
          <a:xfrm>
            <a:off x="677334" y="4800600"/>
            <a:ext cx="8596800" cy="5667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2400"/>
              <a:buFont typeface="Trebuchet MS"/>
              <a:buNone/>
              <a:defRPr b="0" sz="2400"/>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p:txBody>
      </p:sp>
      <p:sp>
        <p:nvSpPr>
          <p:cNvPr id="21" name="Google Shape;21;g101c746e397_0_54"/>
          <p:cNvSpPr/>
          <p:nvPr>
            <p:ph idx="2" type="pic"/>
          </p:nvPr>
        </p:nvSpPr>
        <p:spPr>
          <a:xfrm>
            <a:off x="677334" y="609600"/>
            <a:ext cx="8596800" cy="3845700"/>
          </a:xfrm>
          <a:prstGeom prst="rect">
            <a:avLst/>
          </a:prstGeom>
          <a:noFill/>
          <a:ln>
            <a:noFill/>
          </a:ln>
        </p:spPr>
      </p:sp>
      <p:sp>
        <p:nvSpPr>
          <p:cNvPr id="22" name="Google Shape;22;g101c746e397_0_54"/>
          <p:cNvSpPr txBox="1"/>
          <p:nvPr>
            <p:ph idx="1" type="body"/>
          </p:nvPr>
        </p:nvSpPr>
        <p:spPr>
          <a:xfrm>
            <a:off x="677334" y="5367338"/>
            <a:ext cx="8596800" cy="674100"/>
          </a:xfrm>
          <a:prstGeom prst="rect">
            <a:avLst/>
          </a:prstGeom>
          <a:noFill/>
          <a:ln>
            <a:noFill/>
          </a:ln>
        </p:spPr>
        <p:txBody>
          <a:bodyPr anchorCtr="0" anchor="t" bIns="45700" lIns="91425" spcFirstLastPara="1" rIns="91425" wrap="square" tIns="45700">
            <a:normAutofit/>
          </a:bodyPr>
          <a:lstStyle>
            <a:lvl1pPr indent="-228600" lvl="0" marL="457200" algn="l">
              <a:lnSpc>
                <a:spcPct val="115000"/>
              </a:lnSpc>
              <a:spcBef>
                <a:spcPts val="1000"/>
              </a:spcBef>
              <a:spcAft>
                <a:spcPts val="0"/>
              </a:spcAft>
              <a:buSzPts val="960"/>
              <a:buNone/>
              <a:defRPr sz="1200"/>
            </a:lvl1pPr>
            <a:lvl2pPr indent="-228600" lvl="1" marL="914400" algn="l">
              <a:lnSpc>
                <a:spcPct val="115000"/>
              </a:lnSpc>
              <a:spcBef>
                <a:spcPts val="1000"/>
              </a:spcBef>
              <a:spcAft>
                <a:spcPts val="0"/>
              </a:spcAft>
              <a:buSzPts val="960"/>
              <a:buNone/>
              <a:defRPr sz="1200"/>
            </a:lvl2pPr>
            <a:lvl3pPr indent="-228600" lvl="2" marL="1371600" algn="l">
              <a:lnSpc>
                <a:spcPct val="115000"/>
              </a:lnSpc>
              <a:spcBef>
                <a:spcPts val="1000"/>
              </a:spcBef>
              <a:spcAft>
                <a:spcPts val="0"/>
              </a:spcAft>
              <a:buSzPts val="800"/>
              <a:buNone/>
              <a:defRPr sz="1000"/>
            </a:lvl3pPr>
            <a:lvl4pPr indent="-228600" lvl="3" marL="1828800" algn="l">
              <a:lnSpc>
                <a:spcPct val="115000"/>
              </a:lnSpc>
              <a:spcBef>
                <a:spcPts val="1000"/>
              </a:spcBef>
              <a:spcAft>
                <a:spcPts val="0"/>
              </a:spcAft>
              <a:buSzPts val="720"/>
              <a:buNone/>
              <a:defRPr sz="900"/>
            </a:lvl4pPr>
            <a:lvl5pPr indent="-228600" lvl="4" marL="2286000" algn="l">
              <a:lnSpc>
                <a:spcPct val="115000"/>
              </a:lnSpc>
              <a:spcBef>
                <a:spcPts val="1000"/>
              </a:spcBef>
              <a:spcAft>
                <a:spcPts val="0"/>
              </a:spcAft>
              <a:buSzPts val="720"/>
              <a:buNone/>
              <a:defRPr sz="900"/>
            </a:lvl5pPr>
            <a:lvl6pPr indent="-228600" lvl="5" marL="2743200" algn="l">
              <a:lnSpc>
                <a:spcPct val="115000"/>
              </a:lnSpc>
              <a:spcBef>
                <a:spcPts val="1000"/>
              </a:spcBef>
              <a:spcAft>
                <a:spcPts val="0"/>
              </a:spcAft>
              <a:buSzPts val="720"/>
              <a:buNone/>
              <a:defRPr sz="900"/>
            </a:lvl6pPr>
            <a:lvl7pPr indent="-228600" lvl="6" marL="3200400" algn="l">
              <a:lnSpc>
                <a:spcPct val="115000"/>
              </a:lnSpc>
              <a:spcBef>
                <a:spcPts val="1000"/>
              </a:spcBef>
              <a:spcAft>
                <a:spcPts val="0"/>
              </a:spcAft>
              <a:buSzPts val="720"/>
              <a:buNone/>
              <a:defRPr sz="900"/>
            </a:lvl7pPr>
            <a:lvl8pPr indent="-228600" lvl="7" marL="3657600" algn="l">
              <a:lnSpc>
                <a:spcPct val="115000"/>
              </a:lnSpc>
              <a:spcBef>
                <a:spcPts val="1000"/>
              </a:spcBef>
              <a:spcAft>
                <a:spcPts val="0"/>
              </a:spcAft>
              <a:buSzPts val="720"/>
              <a:buNone/>
              <a:defRPr sz="900"/>
            </a:lvl8pPr>
            <a:lvl9pPr indent="-228600" lvl="8" marL="4114800" algn="l">
              <a:lnSpc>
                <a:spcPct val="115000"/>
              </a:lnSpc>
              <a:spcBef>
                <a:spcPts val="1000"/>
              </a:spcBef>
              <a:spcAft>
                <a:spcPts val="0"/>
              </a:spcAft>
              <a:buSzPts val="720"/>
              <a:buNone/>
              <a:defRPr sz="900"/>
            </a:lvl9pPr>
          </a:lstStyle>
          <a:p/>
        </p:txBody>
      </p:sp>
      <p:sp>
        <p:nvSpPr>
          <p:cNvPr id="23" name="Google Shape;23;g101c746e397_0_54"/>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 name="Google Shape;24;g101c746e397_0_54"/>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5" name="Google Shape;25;g101c746e397_0_54"/>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chnology design 3">
  <p:cSld name="Technology design 3">
    <p:spTree>
      <p:nvGrpSpPr>
        <p:cNvPr id="153" name="Shape 153"/>
        <p:cNvGrpSpPr/>
        <p:nvPr/>
      </p:nvGrpSpPr>
      <p:grpSpPr>
        <a:xfrm>
          <a:off x="0" y="0"/>
          <a:ext cx="0" cy="0"/>
          <a:chOff x="0" y="0"/>
          <a:chExt cx="0" cy="0"/>
        </a:xfrm>
      </p:grpSpPr>
      <p:pic>
        <p:nvPicPr>
          <p:cNvPr id="154" name="Google Shape;154;g10329428cce_0_175"/>
          <p:cNvPicPr preferRelativeResize="0"/>
          <p:nvPr/>
        </p:nvPicPr>
        <p:blipFill rotWithShape="1">
          <a:blip r:embed="rId2">
            <a:alphaModFix/>
          </a:blip>
          <a:srcRect b="0" l="0" r="0" t="0"/>
          <a:stretch/>
        </p:blipFill>
        <p:spPr>
          <a:xfrm>
            <a:off x="-10085" y="0"/>
            <a:ext cx="12192000" cy="6855825"/>
          </a:xfrm>
          <a:prstGeom prst="rect">
            <a:avLst/>
          </a:prstGeom>
          <a:noFill/>
          <a:ln>
            <a:noFill/>
          </a:ln>
        </p:spPr>
      </p:pic>
      <p:sp>
        <p:nvSpPr>
          <p:cNvPr id="155" name="Google Shape;155;g10329428cce_0_175"/>
          <p:cNvSpPr txBox="1"/>
          <p:nvPr>
            <p:ph idx="1" type="subTitle"/>
          </p:nvPr>
        </p:nvSpPr>
        <p:spPr>
          <a:xfrm flipH="1">
            <a:off x="960100" y="3648280"/>
            <a:ext cx="3525900" cy="1476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2400"/>
              <a:buNone/>
              <a:defRPr sz="2100"/>
            </a:lvl1pPr>
            <a:lvl2pPr lvl="1" algn="r">
              <a:lnSpc>
                <a:spcPct val="100000"/>
              </a:lnSpc>
              <a:spcBef>
                <a:spcPts val="0"/>
              </a:spcBef>
              <a:spcAft>
                <a:spcPts val="0"/>
              </a:spcAft>
              <a:buSzPts val="1900"/>
              <a:buNone/>
              <a:defRPr/>
            </a:lvl2pPr>
            <a:lvl3pPr lvl="2" algn="r">
              <a:lnSpc>
                <a:spcPct val="100000"/>
              </a:lnSpc>
              <a:spcBef>
                <a:spcPts val="0"/>
              </a:spcBef>
              <a:spcAft>
                <a:spcPts val="0"/>
              </a:spcAft>
              <a:buSzPts val="1600"/>
              <a:buNone/>
              <a:defRPr/>
            </a:lvl3pPr>
            <a:lvl4pPr lvl="3" algn="r">
              <a:lnSpc>
                <a:spcPct val="100000"/>
              </a:lnSpc>
              <a:spcBef>
                <a:spcPts val="0"/>
              </a:spcBef>
              <a:spcAft>
                <a:spcPts val="0"/>
              </a:spcAft>
              <a:buSzPts val="1600"/>
              <a:buNone/>
              <a:defRPr/>
            </a:lvl4pPr>
            <a:lvl5pPr lvl="4" algn="r">
              <a:lnSpc>
                <a:spcPct val="100000"/>
              </a:lnSpc>
              <a:spcBef>
                <a:spcPts val="0"/>
              </a:spcBef>
              <a:spcAft>
                <a:spcPts val="0"/>
              </a:spcAft>
              <a:buSzPts val="1600"/>
              <a:buNone/>
              <a:defRPr/>
            </a:lvl5pPr>
            <a:lvl6pPr lvl="5" algn="r">
              <a:lnSpc>
                <a:spcPct val="100000"/>
              </a:lnSpc>
              <a:spcBef>
                <a:spcPts val="0"/>
              </a:spcBef>
              <a:spcAft>
                <a:spcPts val="0"/>
              </a:spcAft>
              <a:buSzPts val="1600"/>
              <a:buNone/>
              <a:defRPr/>
            </a:lvl6pPr>
            <a:lvl7pPr lvl="6" algn="r">
              <a:lnSpc>
                <a:spcPct val="100000"/>
              </a:lnSpc>
              <a:spcBef>
                <a:spcPts val="0"/>
              </a:spcBef>
              <a:spcAft>
                <a:spcPts val="0"/>
              </a:spcAft>
              <a:buSzPts val="1600"/>
              <a:buNone/>
              <a:defRPr/>
            </a:lvl7pPr>
            <a:lvl8pPr lvl="7" algn="r">
              <a:lnSpc>
                <a:spcPct val="100000"/>
              </a:lnSpc>
              <a:spcBef>
                <a:spcPts val="0"/>
              </a:spcBef>
              <a:spcAft>
                <a:spcPts val="0"/>
              </a:spcAft>
              <a:buSzPts val="1600"/>
              <a:buNone/>
              <a:defRPr/>
            </a:lvl8pPr>
            <a:lvl9pPr lvl="8" algn="r">
              <a:lnSpc>
                <a:spcPct val="100000"/>
              </a:lnSpc>
              <a:spcBef>
                <a:spcPts val="0"/>
              </a:spcBef>
              <a:spcAft>
                <a:spcPts val="0"/>
              </a:spcAft>
              <a:buSzPts val="1600"/>
              <a:buNone/>
              <a:defRPr/>
            </a:lvl9pPr>
          </a:lstStyle>
          <a:p/>
        </p:txBody>
      </p:sp>
      <p:sp>
        <p:nvSpPr>
          <p:cNvPr id="156" name="Google Shape;156;g10329428cce_0_175"/>
          <p:cNvSpPr txBox="1"/>
          <p:nvPr>
            <p:ph type="title"/>
          </p:nvPr>
        </p:nvSpPr>
        <p:spPr>
          <a:xfrm>
            <a:off x="960000" y="2229200"/>
            <a:ext cx="3762900" cy="1249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200"/>
              <a:buNone/>
              <a:defRPr sz="4000"/>
            </a:lvl1pPr>
            <a:lvl2pPr lvl="1" algn="l">
              <a:lnSpc>
                <a:spcPct val="100000"/>
              </a:lnSpc>
              <a:spcBef>
                <a:spcPts val="0"/>
              </a:spcBef>
              <a:spcAft>
                <a:spcPts val="0"/>
              </a:spcAft>
              <a:buSzPts val="3200"/>
              <a:buNone/>
              <a:defRPr sz="4000"/>
            </a:lvl2pPr>
            <a:lvl3pPr lvl="2" algn="l">
              <a:lnSpc>
                <a:spcPct val="100000"/>
              </a:lnSpc>
              <a:spcBef>
                <a:spcPts val="0"/>
              </a:spcBef>
              <a:spcAft>
                <a:spcPts val="0"/>
              </a:spcAft>
              <a:buSzPts val="3200"/>
              <a:buNone/>
              <a:defRPr sz="4000"/>
            </a:lvl3pPr>
            <a:lvl4pPr lvl="3" algn="l">
              <a:lnSpc>
                <a:spcPct val="100000"/>
              </a:lnSpc>
              <a:spcBef>
                <a:spcPts val="0"/>
              </a:spcBef>
              <a:spcAft>
                <a:spcPts val="0"/>
              </a:spcAft>
              <a:buSzPts val="3200"/>
              <a:buNone/>
              <a:defRPr sz="4000"/>
            </a:lvl4pPr>
            <a:lvl5pPr lvl="4" algn="l">
              <a:lnSpc>
                <a:spcPct val="100000"/>
              </a:lnSpc>
              <a:spcBef>
                <a:spcPts val="0"/>
              </a:spcBef>
              <a:spcAft>
                <a:spcPts val="0"/>
              </a:spcAft>
              <a:buSzPts val="3200"/>
              <a:buNone/>
              <a:defRPr sz="4000"/>
            </a:lvl5pPr>
            <a:lvl6pPr lvl="5" algn="l">
              <a:lnSpc>
                <a:spcPct val="100000"/>
              </a:lnSpc>
              <a:spcBef>
                <a:spcPts val="0"/>
              </a:spcBef>
              <a:spcAft>
                <a:spcPts val="0"/>
              </a:spcAft>
              <a:buSzPts val="3200"/>
              <a:buNone/>
              <a:defRPr sz="4000"/>
            </a:lvl6pPr>
            <a:lvl7pPr lvl="6" algn="l">
              <a:lnSpc>
                <a:spcPct val="100000"/>
              </a:lnSpc>
              <a:spcBef>
                <a:spcPts val="0"/>
              </a:spcBef>
              <a:spcAft>
                <a:spcPts val="0"/>
              </a:spcAft>
              <a:buSzPts val="3200"/>
              <a:buNone/>
              <a:defRPr sz="4000"/>
            </a:lvl7pPr>
            <a:lvl8pPr lvl="7" algn="l">
              <a:lnSpc>
                <a:spcPct val="100000"/>
              </a:lnSpc>
              <a:spcBef>
                <a:spcPts val="0"/>
              </a:spcBef>
              <a:spcAft>
                <a:spcPts val="0"/>
              </a:spcAft>
              <a:buSzPts val="3200"/>
              <a:buNone/>
              <a:defRPr sz="4000"/>
            </a:lvl8pPr>
            <a:lvl9pPr lvl="8" algn="l">
              <a:lnSpc>
                <a:spcPct val="100000"/>
              </a:lnSpc>
              <a:spcBef>
                <a:spcPts val="0"/>
              </a:spcBef>
              <a:spcAft>
                <a:spcPts val="0"/>
              </a:spcAft>
              <a:buSzPts val="3200"/>
              <a:buNone/>
              <a:defRPr sz="40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57" name="Shape 157"/>
        <p:cNvGrpSpPr/>
        <p:nvPr/>
      </p:nvGrpSpPr>
      <p:grpSpPr>
        <a:xfrm>
          <a:off x="0" y="0"/>
          <a:ext cx="0" cy="0"/>
          <a:chOff x="0" y="0"/>
          <a:chExt cx="0" cy="0"/>
        </a:xfrm>
      </p:grpSpPr>
      <p:sp>
        <p:nvSpPr>
          <p:cNvPr id="158" name="Google Shape;158;g10329428cce_0_179"/>
          <p:cNvSpPr/>
          <p:nvPr/>
        </p:nvSpPr>
        <p:spPr>
          <a:xfrm>
            <a:off x="609599" y="438152"/>
            <a:ext cx="10959900" cy="5958000"/>
          </a:xfrm>
          <a:prstGeom prst="roundRect">
            <a:avLst>
              <a:gd fmla="val 2649" name="adj"/>
            </a:avLst>
          </a:prstGeom>
          <a:solidFill>
            <a:schemeClr val="lt1">
              <a:alpha val="89019"/>
            </a:schemeClr>
          </a:solidFill>
          <a:ln cap="rnd" cmpd="sng" w="25400">
            <a:solidFill>
              <a:schemeClr val="lt1"/>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zh-TW" sz="1400" u="none" cap="none" strike="noStrike">
                <a:solidFill>
                  <a:schemeClr val="lt1"/>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p:txBody>
      </p:sp>
      <p:sp>
        <p:nvSpPr>
          <p:cNvPr id="159" name="Google Shape;159;g10329428cce_0_179"/>
          <p:cNvSpPr txBox="1"/>
          <p:nvPr>
            <p:ph type="title"/>
          </p:nvPr>
        </p:nvSpPr>
        <p:spPr>
          <a:xfrm>
            <a:off x="609599" y="478895"/>
            <a:ext cx="10959900" cy="994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200"/>
              <a:buNone/>
              <a:defRPr>
                <a:latin typeface="Arial"/>
                <a:ea typeface="Arial"/>
                <a:cs typeface="Arial"/>
                <a:sym typeface="Arial"/>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SECTION_TITLE_AND_DESCRIPTION_1">
    <p:spTree>
      <p:nvGrpSpPr>
        <p:cNvPr id="160" name="Shape 160"/>
        <p:cNvGrpSpPr/>
        <p:nvPr/>
      </p:nvGrpSpPr>
      <p:grpSpPr>
        <a:xfrm>
          <a:off x="0" y="0"/>
          <a:ext cx="0" cy="0"/>
          <a:chOff x="0" y="0"/>
          <a:chExt cx="0" cy="0"/>
        </a:xfrm>
      </p:grpSpPr>
      <p:pic>
        <p:nvPicPr>
          <p:cNvPr id="161" name="Google Shape;161;g10329428cce_0_182"/>
          <p:cNvPicPr preferRelativeResize="0"/>
          <p:nvPr/>
        </p:nvPicPr>
        <p:blipFill rotWithShape="1">
          <a:blip r:embed="rId2">
            <a:alphaModFix/>
          </a:blip>
          <a:srcRect b="0" l="0" r="0" t="0"/>
          <a:stretch/>
        </p:blipFill>
        <p:spPr>
          <a:xfrm>
            <a:off x="28" y="0"/>
            <a:ext cx="12192000" cy="6855849"/>
          </a:xfrm>
          <a:prstGeom prst="rect">
            <a:avLst/>
          </a:prstGeom>
          <a:noFill/>
          <a:ln>
            <a:noFill/>
          </a:ln>
        </p:spPr>
      </p:pic>
      <p:sp>
        <p:nvSpPr>
          <p:cNvPr id="162" name="Google Shape;162;g10329428cce_0_182"/>
          <p:cNvSpPr txBox="1"/>
          <p:nvPr>
            <p:ph idx="1" type="subTitle"/>
          </p:nvPr>
        </p:nvSpPr>
        <p:spPr>
          <a:xfrm>
            <a:off x="1524451" y="1998200"/>
            <a:ext cx="5194800" cy="19089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3" name="Google Shape;163;g10329428cce_0_182"/>
          <p:cNvSpPr txBox="1"/>
          <p:nvPr/>
        </p:nvSpPr>
        <p:spPr>
          <a:xfrm>
            <a:off x="1524467" y="4774100"/>
            <a:ext cx="5556000" cy="1242000"/>
          </a:xfrm>
          <a:prstGeom prst="rect">
            <a:avLst/>
          </a:prstGeom>
          <a:noFill/>
          <a:ln>
            <a:noFill/>
          </a:ln>
        </p:spPr>
        <p:txBody>
          <a:bodyPr anchorCtr="0" anchor="b" bIns="121900" lIns="121900" spcFirstLastPara="1" rIns="121900" wrap="square" tIns="121900">
            <a:noAutofit/>
          </a:bodyPr>
          <a:lstStyle/>
          <a:p>
            <a:pPr indent="0" lvl="0" marL="0" marR="0" rtl="0" algn="l">
              <a:lnSpc>
                <a:spcPct val="115000"/>
              </a:lnSpc>
              <a:spcBef>
                <a:spcPts val="400"/>
              </a:spcBef>
              <a:spcAft>
                <a:spcPts val="0"/>
              </a:spcAft>
              <a:buClr>
                <a:srgbClr val="000000"/>
              </a:buClr>
              <a:buSzPts val="1300"/>
              <a:buFont typeface="Arial"/>
              <a:buNone/>
            </a:pPr>
            <a:r>
              <a:rPr b="0" i="0" lang="zh-TW" sz="1300" u="none" cap="none" strike="noStrike">
                <a:solidFill>
                  <a:schemeClr val="dk1"/>
                </a:solidFill>
                <a:latin typeface="Archivo"/>
                <a:ea typeface="Archivo"/>
                <a:cs typeface="Archivo"/>
                <a:sym typeface="Archivo"/>
              </a:rPr>
              <a:t>CREDITS: This presentation template was created by </a:t>
            </a:r>
            <a:r>
              <a:rPr b="1" i="0" lang="zh-TW" sz="1300" u="none" cap="none" strike="noStrike">
                <a:solidFill>
                  <a:schemeClr val="dk1"/>
                </a:solidFill>
                <a:uFill>
                  <a:noFill/>
                </a:uFill>
                <a:latin typeface="Archivo"/>
                <a:ea typeface="Archivo"/>
                <a:cs typeface="Archivo"/>
                <a:sym typeface="Archivo"/>
                <a:hlinkClick r:id="rId3">
                  <a:extLst>
                    <a:ext uri="{A12FA001-AC4F-418D-AE19-62706E023703}">
                      <ahyp:hlinkClr val="tx"/>
                    </a:ext>
                  </a:extLst>
                </a:hlinkClick>
              </a:rPr>
              <a:t>Slidesgo</a:t>
            </a:r>
            <a:r>
              <a:rPr b="0" i="0" lang="zh-TW" sz="1300" u="none" cap="none" strike="noStrike">
                <a:solidFill>
                  <a:schemeClr val="dk1"/>
                </a:solidFill>
                <a:latin typeface="Archivo"/>
                <a:ea typeface="Archivo"/>
                <a:cs typeface="Archivo"/>
                <a:sym typeface="Archivo"/>
              </a:rPr>
              <a:t>, including icons by </a:t>
            </a:r>
            <a:r>
              <a:rPr b="1" i="0" lang="zh-TW" sz="1300" u="none" cap="none" strike="noStrike">
                <a:solidFill>
                  <a:schemeClr val="dk1"/>
                </a:solidFill>
                <a:uFill>
                  <a:noFill/>
                </a:uFill>
                <a:latin typeface="Archivo"/>
                <a:ea typeface="Archivo"/>
                <a:cs typeface="Archivo"/>
                <a:sym typeface="Archivo"/>
                <a:hlinkClick r:id="rId4">
                  <a:extLst>
                    <a:ext uri="{A12FA001-AC4F-418D-AE19-62706E023703}">
                      <ahyp:hlinkClr val="tx"/>
                    </a:ext>
                  </a:extLst>
                </a:hlinkClick>
              </a:rPr>
              <a:t>Flaticon</a:t>
            </a:r>
            <a:r>
              <a:rPr b="0" i="0" lang="zh-TW" sz="1300" u="none" cap="none" strike="noStrike">
                <a:solidFill>
                  <a:schemeClr val="dk1"/>
                </a:solidFill>
                <a:latin typeface="Archivo"/>
                <a:ea typeface="Archivo"/>
                <a:cs typeface="Archivo"/>
                <a:sym typeface="Archivo"/>
              </a:rPr>
              <a:t>, and infographics &amp; images by </a:t>
            </a:r>
            <a:r>
              <a:rPr b="1" i="0" lang="zh-TW" sz="1300" u="none" cap="none" strike="noStrike">
                <a:solidFill>
                  <a:schemeClr val="dk1"/>
                </a:solidFill>
                <a:uFill>
                  <a:noFill/>
                </a:uFill>
                <a:latin typeface="Archivo"/>
                <a:ea typeface="Archivo"/>
                <a:cs typeface="Archivo"/>
                <a:sym typeface="Archivo"/>
                <a:hlinkClick r:id="rId5">
                  <a:extLst>
                    <a:ext uri="{A12FA001-AC4F-418D-AE19-62706E023703}">
                      <ahyp:hlinkClr val="tx"/>
                    </a:ext>
                  </a:extLst>
                </a:hlinkClick>
              </a:rPr>
              <a:t>Freepik</a:t>
            </a:r>
            <a:endParaRPr b="1" i="0" sz="1300" u="none" cap="none" strike="noStrike">
              <a:solidFill>
                <a:schemeClr val="dk1"/>
              </a:solidFill>
              <a:latin typeface="Archivo"/>
              <a:ea typeface="Archivo"/>
              <a:cs typeface="Archivo"/>
              <a:sym typeface="Archivo"/>
            </a:endParaRPr>
          </a:p>
        </p:txBody>
      </p:sp>
      <p:sp>
        <p:nvSpPr>
          <p:cNvPr id="164" name="Google Shape;164;g10329428cce_0_182"/>
          <p:cNvSpPr txBox="1"/>
          <p:nvPr>
            <p:ph type="title"/>
          </p:nvPr>
        </p:nvSpPr>
        <p:spPr>
          <a:xfrm>
            <a:off x="1524451" y="518367"/>
            <a:ext cx="6226800" cy="12495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3200"/>
              <a:buNone/>
              <a:defRPr sz="9600"/>
            </a:lvl1pPr>
            <a:lvl2pPr lvl="1" algn="l">
              <a:lnSpc>
                <a:spcPct val="100000"/>
              </a:lnSpc>
              <a:spcBef>
                <a:spcPts val="0"/>
              </a:spcBef>
              <a:spcAft>
                <a:spcPts val="0"/>
              </a:spcAft>
              <a:buSzPts val="3200"/>
              <a:buNone/>
              <a:defRPr sz="9600"/>
            </a:lvl2pPr>
            <a:lvl3pPr lvl="2" algn="l">
              <a:lnSpc>
                <a:spcPct val="100000"/>
              </a:lnSpc>
              <a:spcBef>
                <a:spcPts val="0"/>
              </a:spcBef>
              <a:spcAft>
                <a:spcPts val="0"/>
              </a:spcAft>
              <a:buSzPts val="3200"/>
              <a:buNone/>
              <a:defRPr sz="9600"/>
            </a:lvl3pPr>
            <a:lvl4pPr lvl="3" algn="l">
              <a:lnSpc>
                <a:spcPct val="100000"/>
              </a:lnSpc>
              <a:spcBef>
                <a:spcPts val="0"/>
              </a:spcBef>
              <a:spcAft>
                <a:spcPts val="0"/>
              </a:spcAft>
              <a:buSzPts val="3200"/>
              <a:buNone/>
              <a:defRPr sz="9600"/>
            </a:lvl4pPr>
            <a:lvl5pPr lvl="4" algn="l">
              <a:lnSpc>
                <a:spcPct val="100000"/>
              </a:lnSpc>
              <a:spcBef>
                <a:spcPts val="0"/>
              </a:spcBef>
              <a:spcAft>
                <a:spcPts val="0"/>
              </a:spcAft>
              <a:buSzPts val="3200"/>
              <a:buNone/>
              <a:defRPr sz="9600"/>
            </a:lvl5pPr>
            <a:lvl6pPr lvl="5" algn="l">
              <a:lnSpc>
                <a:spcPct val="100000"/>
              </a:lnSpc>
              <a:spcBef>
                <a:spcPts val="0"/>
              </a:spcBef>
              <a:spcAft>
                <a:spcPts val="0"/>
              </a:spcAft>
              <a:buSzPts val="3200"/>
              <a:buNone/>
              <a:defRPr sz="9600"/>
            </a:lvl6pPr>
            <a:lvl7pPr lvl="6" algn="l">
              <a:lnSpc>
                <a:spcPct val="100000"/>
              </a:lnSpc>
              <a:spcBef>
                <a:spcPts val="0"/>
              </a:spcBef>
              <a:spcAft>
                <a:spcPts val="0"/>
              </a:spcAft>
              <a:buSzPts val="3200"/>
              <a:buNone/>
              <a:defRPr sz="9600"/>
            </a:lvl7pPr>
            <a:lvl8pPr lvl="7" algn="l">
              <a:lnSpc>
                <a:spcPct val="100000"/>
              </a:lnSpc>
              <a:spcBef>
                <a:spcPts val="0"/>
              </a:spcBef>
              <a:spcAft>
                <a:spcPts val="0"/>
              </a:spcAft>
              <a:buSzPts val="3200"/>
              <a:buNone/>
              <a:defRPr sz="9600"/>
            </a:lvl8pPr>
            <a:lvl9pPr lvl="8" algn="l">
              <a:lnSpc>
                <a:spcPct val="100000"/>
              </a:lnSpc>
              <a:spcBef>
                <a:spcPts val="0"/>
              </a:spcBef>
              <a:spcAft>
                <a:spcPts val="0"/>
              </a:spcAft>
              <a:buSzPts val="3200"/>
              <a:buNone/>
              <a:defRPr sz="960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65" name="Shape 165"/>
        <p:cNvGrpSpPr/>
        <p:nvPr/>
      </p:nvGrpSpPr>
      <p:grpSpPr>
        <a:xfrm>
          <a:off x="0" y="0"/>
          <a:ext cx="0" cy="0"/>
          <a:chOff x="0" y="0"/>
          <a:chExt cx="0" cy="0"/>
        </a:xfrm>
      </p:grpSpPr>
      <p:sp>
        <p:nvSpPr>
          <p:cNvPr id="166" name="Google Shape;166;g10329428cce_0_187"/>
          <p:cNvSpPr txBox="1"/>
          <p:nvPr>
            <p:ph idx="1" type="subTitle"/>
          </p:nvPr>
        </p:nvSpPr>
        <p:spPr>
          <a:xfrm>
            <a:off x="8013733" y="2842100"/>
            <a:ext cx="3341100" cy="1908900"/>
          </a:xfrm>
          <a:prstGeom prst="rect">
            <a:avLst/>
          </a:prstGeom>
          <a:noFill/>
          <a:ln>
            <a:noFill/>
          </a:ln>
        </p:spPr>
        <p:txBody>
          <a:bodyPr anchorCtr="0" anchor="t" bIns="121900" lIns="121900" spcFirstLastPara="1" rIns="121900" wrap="square" tIns="121900">
            <a:noAutofit/>
          </a:bodyPr>
          <a:lstStyle>
            <a:lvl1pPr lvl="0" algn="r">
              <a:lnSpc>
                <a:spcPct val="100000"/>
              </a:lnSpc>
              <a:spcBef>
                <a:spcPts val="0"/>
              </a:spcBef>
              <a:spcAft>
                <a:spcPts val="0"/>
              </a:spcAft>
              <a:buSzPts val="2800"/>
              <a:buNone/>
              <a:defRPr sz="19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7" name="Google Shape;167;g10329428cce_0_187"/>
          <p:cNvSpPr txBox="1"/>
          <p:nvPr>
            <p:ph type="title"/>
          </p:nvPr>
        </p:nvSpPr>
        <p:spPr>
          <a:xfrm>
            <a:off x="7236467" y="474832"/>
            <a:ext cx="4130400" cy="1249500"/>
          </a:xfrm>
          <a:prstGeom prst="rect">
            <a:avLst/>
          </a:prstGeom>
          <a:noFill/>
          <a:ln>
            <a:noFill/>
          </a:ln>
        </p:spPr>
        <p:txBody>
          <a:bodyPr anchorCtr="0" anchor="t" bIns="121900" lIns="121900" spcFirstLastPara="1" rIns="121900" wrap="square" tIns="121900">
            <a:noAutofit/>
          </a:bodyPr>
          <a:lstStyle>
            <a:lvl1pPr lvl="0" algn="r">
              <a:lnSpc>
                <a:spcPct val="100000"/>
              </a:lnSpc>
              <a:spcBef>
                <a:spcPts val="0"/>
              </a:spcBef>
              <a:spcAft>
                <a:spcPts val="0"/>
              </a:spcAft>
              <a:buSzPts val="3200"/>
              <a:buNone/>
              <a:defRPr sz="8000"/>
            </a:lvl1pPr>
            <a:lvl2pPr lvl="1" algn="r">
              <a:lnSpc>
                <a:spcPct val="100000"/>
              </a:lnSpc>
              <a:spcBef>
                <a:spcPts val="0"/>
              </a:spcBef>
              <a:spcAft>
                <a:spcPts val="0"/>
              </a:spcAft>
              <a:buSzPts val="3200"/>
              <a:buNone/>
              <a:defRPr sz="8000"/>
            </a:lvl2pPr>
            <a:lvl3pPr lvl="2" algn="r">
              <a:lnSpc>
                <a:spcPct val="100000"/>
              </a:lnSpc>
              <a:spcBef>
                <a:spcPts val="0"/>
              </a:spcBef>
              <a:spcAft>
                <a:spcPts val="0"/>
              </a:spcAft>
              <a:buSzPts val="3200"/>
              <a:buNone/>
              <a:defRPr sz="8000"/>
            </a:lvl3pPr>
            <a:lvl4pPr lvl="3" algn="r">
              <a:lnSpc>
                <a:spcPct val="100000"/>
              </a:lnSpc>
              <a:spcBef>
                <a:spcPts val="0"/>
              </a:spcBef>
              <a:spcAft>
                <a:spcPts val="0"/>
              </a:spcAft>
              <a:buSzPts val="3200"/>
              <a:buNone/>
              <a:defRPr sz="8000"/>
            </a:lvl4pPr>
            <a:lvl5pPr lvl="4" algn="r">
              <a:lnSpc>
                <a:spcPct val="100000"/>
              </a:lnSpc>
              <a:spcBef>
                <a:spcPts val="0"/>
              </a:spcBef>
              <a:spcAft>
                <a:spcPts val="0"/>
              </a:spcAft>
              <a:buSzPts val="3200"/>
              <a:buNone/>
              <a:defRPr sz="8000"/>
            </a:lvl5pPr>
            <a:lvl6pPr lvl="5" algn="r">
              <a:lnSpc>
                <a:spcPct val="100000"/>
              </a:lnSpc>
              <a:spcBef>
                <a:spcPts val="0"/>
              </a:spcBef>
              <a:spcAft>
                <a:spcPts val="0"/>
              </a:spcAft>
              <a:buSzPts val="3200"/>
              <a:buNone/>
              <a:defRPr sz="8000"/>
            </a:lvl6pPr>
            <a:lvl7pPr lvl="6" algn="r">
              <a:lnSpc>
                <a:spcPct val="100000"/>
              </a:lnSpc>
              <a:spcBef>
                <a:spcPts val="0"/>
              </a:spcBef>
              <a:spcAft>
                <a:spcPts val="0"/>
              </a:spcAft>
              <a:buSzPts val="3200"/>
              <a:buNone/>
              <a:defRPr sz="8000"/>
            </a:lvl7pPr>
            <a:lvl8pPr lvl="7" algn="r">
              <a:lnSpc>
                <a:spcPct val="100000"/>
              </a:lnSpc>
              <a:spcBef>
                <a:spcPts val="0"/>
              </a:spcBef>
              <a:spcAft>
                <a:spcPts val="0"/>
              </a:spcAft>
              <a:buSzPts val="3200"/>
              <a:buNone/>
              <a:defRPr sz="8000"/>
            </a:lvl8pPr>
            <a:lvl9pPr lvl="8" algn="r">
              <a:lnSpc>
                <a:spcPct val="100000"/>
              </a:lnSpc>
              <a:spcBef>
                <a:spcPts val="0"/>
              </a:spcBef>
              <a:spcAft>
                <a:spcPts val="0"/>
              </a:spcAft>
              <a:buSzPts val="3200"/>
              <a:buNone/>
              <a:defRPr sz="8000"/>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6">
    <p:bg>
      <p:bgPr>
        <a:solidFill>
          <a:schemeClr val="lt1"/>
        </a:solidFill>
      </p:bgPr>
    </p:bg>
    <p:spTree>
      <p:nvGrpSpPr>
        <p:cNvPr id="168" name="Shape 168"/>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9" name="Shape 169"/>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1">
    <p:spTree>
      <p:nvGrpSpPr>
        <p:cNvPr id="170" name="Shape 170"/>
        <p:cNvGrpSpPr/>
        <p:nvPr/>
      </p:nvGrpSpPr>
      <p:grpSpPr>
        <a:xfrm>
          <a:off x="0" y="0"/>
          <a:ext cx="0" cy="0"/>
          <a:chOff x="0" y="0"/>
          <a:chExt cx="0" cy="0"/>
        </a:xfrm>
      </p:grpSpPr>
      <p:pic>
        <p:nvPicPr>
          <p:cNvPr id="171" name="Google Shape;171;g10329428cce_0_192"/>
          <p:cNvPicPr preferRelativeResize="0"/>
          <p:nvPr/>
        </p:nvPicPr>
        <p:blipFill rotWithShape="1">
          <a:blip r:embed="rId2">
            <a:alphaModFix/>
          </a:blip>
          <a:srcRect b="0" l="0" r="0" t="0"/>
          <a:stretch/>
        </p:blipFill>
        <p:spPr>
          <a:xfrm>
            <a:off x="0" y="0"/>
            <a:ext cx="12192000" cy="6855842"/>
          </a:xfrm>
          <a:prstGeom prst="rect">
            <a:avLst/>
          </a:prstGeom>
          <a:noFill/>
          <a:ln>
            <a:noFill/>
          </a:ln>
        </p:spPr>
      </p:pic>
      <p:sp>
        <p:nvSpPr>
          <p:cNvPr id="172" name="Google Shape;172;g10329428cce_0_192"/>
          <p:cNvSpPr txBox="1"/>
          <p:nvPr>
            <p:ph type="ctrTitle"/>
          </p:nvPr>
        </p:nvSpPr>
        <p:spPr>
          <a:xfrm flipH="1">
            <a:off x="1613649" y="2403025"/>
            <a:ext cx="2080800" cy="7704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3200"/>
              <a:buNone/>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73" name="Google Shape;173;g10329428cce_0_192"/>
          <p:cNvSpPr txBox="1"/>
          <p:nvPr>
            <p:ph idx="1" type="subTitle"/>
          </p:nvPr>
        </p:nvSpPr>
        <p:spPr>
          <a:xfrm flipH="1">
            <a:off x="1318449" y="3053533"/>
            <a:ext cx="2671200" cy="11673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600"/>
              <a:buNone/>
              <a:defRPr sz="19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74" name="Google Shape;174;g10329428cce_0_192"/>
          <p:cNvSpPr txBox="1"/>
          <p:nvPr>
            <p:ph idx="2" type="ctrTitle"/>
          </p:nvPr>
        </p:nvSpPr>
        <p:spPr>
          <a:xfrm flipH="1">
            <a:off x="5129748" y="2403025"/>
            <a:ext cx="2080800" cy="7704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3200"/>
              <a:buNone/>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75" name="Google Shape;175;g10329428cce_0_192"/>
          <p:cNvSpPr txBox="1"/>
          <p:nvPr>
            <p:ph idx="3" type="subTitle"/>
          </p:nvPr>
        </p:nvSpPr>
        <p:spPr>
          <a:xfrm flipH="1">
            <a:off x="4671971" y="3053533"/>
            <a:ext cx="2841600" cy="11673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600"/>
              <a:buNone/>
              <a:defRPr sz="19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76" name="Google Shape;176;g10329428cce_0_192"/>
          <p:cNvSpPr txBox="1"/>
          <p:nvPr>
            <p:ph idx="4" type="ctrTitle"/>
          </p:nvPr>
        </p:nvSpPr>
        <p:spPr>
          <a:xfrm flipH="1">
            <a:off x="8489053" y="2403025"/>
            <a:ext cx="2080800" cy="7704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3200"/>
              <a:buNone/>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77" name="Google Shape;177;g10329428cce_0_192"/>
          <p:cNvSpPr txBox="1"/>
          <p:nvPr>
            <p:ph idx="5" type="subTitle"/>
          </p:nvPr>
        </p:nvSpPr>
        <p:spPr>
          <a:xfrm flipH="1">
            <a:off x="8193853" y="3053533"/>
            <a:ext cx="2671200" cy="11673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600"/>
              <a:buNone/>
              <a:defRPr sz="19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78" name="Google Shape;178;g10329428cce_0_192"/>
          <p:cNvSpPr txBox="1"/>
          <p:nvPr>
            <p:ph idx="6" type="title"/>
          </p:nvPr>
        </p:nvSpPr>
        <p:spPr>
          <a:xfrm>
            <a:off x="2305300" y="474833"/>
            <a:ext cx="7581300" cy="1010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3200"/>
              <a:buNone/>
              <a:defRPr sz="4000"/>
            </a:lvl1pPr>
            <a:lvl2pPr lvl="1" algn="ctr">
              <a:lnSpc>
                <a:spcPct val="100000"/>
              </a:lnSpc>
              <a:spcBef>
                <a:spcPts val="0"/>
              </a:spcBef>
              <a:spcAft>
                <a:spcPts val="0"/>
              </a:spcAft>
              <a:buSzPts val="3200"/>
              <a:buNone/>
              <a:defRPr sz="4000"/>
            </a:lvl2pPr>
            <a:lvl3pPr lvl="2" algn="ctr">
              <a:lnSpc>
                <a:spcPct val="100000"/>
              </a:lnSpc>
              <a:spcBef>
                <a:spcPts val="0"/>
              </a:spcBef>
              <a:spcAft>
                <a:spcPts val="0"/>
              </a:spcAft>
              <a:buSzPts val="3200"/>
              <a:buNone/>
              <a:defRPr sz="4000"/>
            </a:lvl3pPr>
            <a:lvl4pPr lvl="3" algn="ctr">
              <a:lnSpc>
                <a:spcPct val="100000"/>
              </a:lnSpc>
              <a:spcBef>
                <a:spcPts val="0"/>
              </a:spcBef>
              <a:spcAft>
                <a:spcPts val="0"/>
              </a:spcAft>
              <a:buSzPts val="3200"/>
              <a:buNone/>
              <a:defRPr sz="4000"/>
            </a:lvl4pPr>
            <a:lvl5pPr lvl="4" algn="ctr">
              <a:lnSpc>
                <a:spcPct val="100000"/>
              </a:lnSpc>
              <a:spcBef>
                <a:spcPts val="0"/>
              </a:spcBef>
              <a:spcAft>
                <a:spcPts val="0"/>
              </a:spcAft>
              <a:buSzPts val="3200"/>
              <a:buNone/>
              <a:defRPr sz="4000"/>
            </a:lvl5pPr>
            <a:lvl6pPr lvl="5" algn="ctr">
              <a:lnSpc>
                <a:spcPct val="100000"/>
              </a:lnSpc>
              <a:spcBef>
                <a:spcPts val="0"/>
              </a:spcBef>
              <a:spcAft>
                <a:spcPts val="0"/>
              </a:spcAft>
              <a:buSzPts val="3200"/>
              <a:buNone/>
              <a:defRPr sz="4000"/>
            </a:lvl6pPr>
            <a:lvl7pPr lvl="6" algn="ctr">
              <a:lnSpc>
                <a:spcPct val="100000"/>
              </a:lnSpc>
              <a:spcBef>
                <a:spcPts val="0"/>
              </a:spcBef>
              <a:spcAft>
                <a:spcPts val="0"/>
              </a:spcAft>
              <a:buSzPts val="3200"/>
              <a:buNone/>
              <a:defRPr sz="4000"/>
            </a:lvl7pPr>
            <a:lvl8pPr lvl="7" algn="ctr">
              <a:lnSpc>
                <a:spcPct val="100000"/>
              </a:lnSpc>
              <a:spcBef>
                <a:spcPts val="0"/>
              </a:spcBef>
              <a:spcAft>
                <a:spcPts val="0"/>
              </a:spcAft>
              <a:buSzPts val="3200"/>
              <a:buNone/>
              <a:defRPr sz="4000"/>
            </a:lvl8pPr>
            <a:lvl9pPr lvl="8" algn="ctr">
              <a:lnSpc>
                <a:spcPct val="100000"/>
              </a:lnSpc>
              <a:spcBef>
                <a:spcPts val="0"/>
              </a:spcBef>
              <a:spcAft>
                <a:spcPts val="0"/>
              </a:spcAft>
              <a:buSzPts val="3200"/>
              <a:buNone/>
              <a:defRPr sz="40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 name="Shape 26"/>
        <p:cNvGrpSpPr/>
        <p:nvPr/>
      </p:nvGrpSpPr>
      <p:grpSpPr>
        <a:xfrm>
          <a:off x="0" y="0"/>
          <a:ext cx="0" cy="0"/>
          <a:chOff x="0" y="0"/>
          <a:chExt cx="0" cy="0"/>
        </a:xfrm>
      </p:grpSpPr>
      <p:sp>
        <p:nvSpPr>
          <p:cNvPr id="27" name="Google Shape;27;g101c746e397_0_5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8" name="Shape 28"/>
        <p:cNvGrpSpPr/>
        <p:nvPr/>
      </p:nvGrpSpPr>
      <p:grpSpPr>
        <a:xfrm>
          <a:off x="0" y="0"/>
          <a:ext cx="0" cy="0"/>
          <a:chOff x="0" y="0"/>
          <a:chExt cx="0" cy="0"/>
        </a:xfrm>
      </p:grpSpPr>
      <p:sp>
        <p:nvSpPr>
          <p:cNvPr id="29" name="Google Shape;29;g101c746e397_0_37"/>
          <p:cNvSpPr/>
          <p:nvPr/>
        </p:nvSpPr>
        <p:spPr>
          <a:xfrm>
            <a:off x="6096000" y="-100"/>
            <a:ext cx="6096000" cy="6858000"/>
          </a:xfrm>
          <a:prstGeom prst="rect">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0" name="Google Shape;30;g101c746e397_0_37"/>
          <p:cNvCxnSpPr/>
          <p:nvPr/>
        </p:nvCxnSpPr>
        <p:spPr>
          <a:xfrm>
            <a:off x="6706233" y="5994004"/>
            <a:ext cx="721200" cy="0"/>
          </a:xfrm>
          <a:prstGeom prst="straightConnector1">
            <a:avLst/>
          </a:prstGeom>
          <a:noFill/>
          <a:ln cap="flat" cmpd="sng" w="38100">
            <a:solidFill>
              <a:schemeClr val="accent5"/>
            </a:solidFill>
            <a:prstDash val="solid"/>
            <a:round/>
            <a:headEnd len="sm" w="sm" type="none"/>
            <a:tailEnd len="sm" w="sm" type="none"/>
          </a:ln>
        </p:spPr>
      </p:cxnSp>
      <p:sp>
        <p:nvSpPr>
          <p:cNvPr id="31" name="Google Shape;31;g101c746e397_0_37"/>
          <p:cNvSpPr txBox="1"/>
          <p:nvPr>
            <p:ph type="title"/>
          </p:nvPr>
        </p:nvSpPr>
        <p:spPr>
          <a:xfrm>
            <a:off x="354000" y="1612100"/>
            <a:ext cx="5393700" cy="20085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100"/>
              <a:buNone/>
              <a:defRPr sz="5100"/>
            </a:lvl1pPr>
            <a:lvl2pPr lvl="1" algn="ctr">
              <a:lnSpc>
                <a:spcPct val="100000"/>
              </a:lnSpc>
              <a:spcBef>
                <a:spcPts val="0"/>
              </a:spcBef>
              <a:spcAft>
                <a:spcPts val="0"/>
              </a:spcAft>
              <a:buSzPts val="5100"/>
              <a:buNone/>
              <a:defRPr sz="5100"/>
            </a:lvl2pPr>
            <a:lvl3pPr lvl="2" algn="ctr">
              <a:lnSpc>
                <a:spcPct val="100000"/>
              </a:lnSpc>
              <a:spcBef>
                <a:spcPts val="0"/>
              </a:spcBef>
              <a:spcAft>
                <a:spcPts val="0"/>
              </a:spcAft>
              <a:buSzPts val="5100"/>
              <a:buNone/>
              <a:defRPr sz="5100"/>
            </a:lvl3pPr>
            <a:lvl4pPr lvl="3" algn="ctr">
              <a:lnSpc>
                <a:spcPct val="100000"/>
              </a:lnSpc>
              <a:spcBef>
                <a:spcPts val="0"/>
              </a:spcBef>
              <a:spcAft>
                <a:spcPts val="0"/>
              </a:spcAft>
              <a:buSzPts val="5100"/>
              <a:buNone/>
              <a:defRPr sz="5100"/>
            </a:lvl4pPr>
            <a:lvl5pPr lvl="4" algn="ctr">
              <a:lnSpc>
                <a:spcPct val="100000"/>
              </a:lnSpc>
              <a:spcBef>
                <a:spcPts val="0"/>
              </a:spcBef>
              <a:spcAft>
                <a:spcPts val="0"/>
              </a:spcAft>
              <a:buSzPts val="5100"/>
              <a:buNone/>
              <a:defRPr sz="5100"/>
            </a:lvl5pPr>
            <a:lvl6pPr lvl="5" algn="ctr">
              <a:lnSpc>
                <a:spcPct val="100000"/>
              </a:lnSpc>
              <a:spcBef>
                <a:spcPts val="0"/>
              </a:spcBef>
              <a:spcAft>
                <a:spcPts val="0"/>
              </a:spcAft>
              <a:buSzPts val="5100"/>
              <a:buNone/>
              <a:defRPr sz="5100"/>
            </a:lvl6pPr>
            <a:lvl7pPr lvl="6" algn="ctr">
              <a:lnSpc>
                <a:spcPct val="100000"/>
              </a:lnSpc>
              <a:spcBef>
                <a:spcPts val="0"/>
              </a:spcBef>
              <a:spcAft>
                <a:spcPts val="0"/>
              </a:spcAft>
              <a:buSzPts val="5100"/>
              <a:buNone/>
              <a:defRPr sz="5100"/>
            </a:lvl7pPr>
            <a:lvl8pPr lvl="7" algn="ctr">
              <a:lnSpc>
                <a:spcPct val="100000"/>
              </a:lnSpc>
              <a:spcBef>
                <a:spcPts val="0"/>
              </a:spcBef>
              <a:spcAft>
                <a:spcPts val="0"/>
              </a:spcAft>
              <a:buSzPts val="5100"/>
              <a:buNone/>
              <a:defRPr sz="5100"/>
            </a:lvl8pPr>
            <a:lvl9pPr lvl="8" algn="ctr">
              <a:lnSpc>
                <a:spcPct val="100000"/>
              </a:lnSpc>
              <a:spcBef>
                <a:spcPts val="0"/>
              </a:spcBef>
              <a:spcAft>
                <a:spcPts val="0"/>
              </a:spcAft>
              <a:buSzPts val="5100"/>
              <a:buNone/>
              <a:defRPr sz="5100"/>
            </a:lvl9pPr>
          </a:lstStyle>
          <a:p/>
        </p:txBody>
      </p:sp>
      <p:sp>
        <p:nvSpPr>
          <p:cNvPr id="32" name="Google Shape;32;g101c746e397_0_37"/>
          <p:cNvSpPr txBox="1"/>
          <p:nvPr>
            <p:ph idx="1" type="subTitle"/>
          </p:nvPr>
        </p:nvSpPr>
        <p:spPr>
          <a:xfrm>
            <a:off x="354000" y="3692001"/>
            <a:ext cx="5393700" cy="17940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Clr>
                <a:schemeClr val="accent5"/>
              </a:buClr>
              <a:buSzPts val="2800"/>
              <a:buNone/>
              <a:defRPr sz="2800">
                <a:solidFill>
                  <a:schemeClr val="accent5"/>
                </a:solidFill>
              </a:defRPr>
            </a:lvl1pPr>
            <a:lvl2pPr lvl="1" algn="ctr">
              <a:lnSpc>
                <a:spcPct val="100000"/>
              </a:lnSpc>
              <a:spcBef>
                <a:spcPts val="0"/>
              </a:spcBef>
              <a:spcAft>
                <a:spcPts val="0"/>
              </a:spcAft>
              <a:buClr>
                <a:schemeClr val="accent5"/>
              </a:buClr>
              <a:buSzPts val="2800"/>
              <a:buNone/>
              <a:defRPr sz="2800">
                <a:solidFill>
                  <a:schemeClr val="accent5"/>
                </a:solidFill>
              </a:defRPr>
            </a:lvl2pPr>
            <a:lvl3pPr lvl="2" algn="ctr">
              <a:lnSpc>
                <a:spcPct val="100000"/>
              </a:lnSpc>
              <a:spcBef>
                <a:spcPts val="0"/>
              </a:spcBef>
              <a:spcAft>
                <a:spcPts val="0"/>
              </a:spcAft>
              <a:buClr>
                <a:schemeClr val="accent5"/>
              </a:buClr>
              <a:buSzPts val="2800"/>
              <a:buNone/>
              <a:defRPr sz="2800">
                <a:solidFill>
                  <a:schemeClr val="accent5"/>
                </a:solidFill>
              </a:defRPr>
            </a:lvl3pPr>
            <a:lvl4pPr lvl="3" algn="ctr">
              <a:lnSpc>
                <a:spcPct val="100000"/>
              </a:lnSpc>
              <a:spcBef>
                <a:spcPts val="0"/>
              </a:spcBef>
              <a:spcAft>
                <a:spcPts val="0"/>
              </a:spcAft>
              <a:buClr>
                <a:schemeClr val="accent5"/>
              </a:buClr>
              <a:buSzPts val="2800"/>
              <a:buNone/>
              <a:defRPr sz="2800">
                <a:solidFill>
                  <a:schemeClr val="accent5"/>
                </a:solidFill>
              </a:defRPr>
            </a:lvl4pPr>
            <a:lvl5pPr lvl="4" algn="ctr">
              <a:lnSpc>
                <a:spcPct val="100000"/>
              </a:lnSpc>
              <a:spcBef>
                <a:spcPts val="0"/>
              </a:spcBef>
              <a:spcAft>
                <a:spcPts val="0"/>
              </a:spcAft>
              <a:buClr>
                <a:schemeClr val="accent5"/>
              </a:buClr>
              <a:buSzPts val="2800"/>
              <a:buNone/>
              <a:defRPr sz="2800">
                <a:solidFill>
                  <a:schemeClr val="accent5"/>
                </a:solidFill>
              </a:defRPr>
            </a:lvl5pPr>
            <a:lvl6pPr lvl="5" algn="ctr">
              <a:lnSpc>
                <a:spcPct val="100000"/>
              </a:lnSpc>
              <a:spcBef>
                <a:spcPts val="0"/>
              </a:spcBef>
              <a:spcAft>
                <a:spcPts val="0"/>
              </a:spcAft>
              <a:buClr>
                <a:schemeClr val="accent5"/>
              </a:buClr>
              <a:buSzPts val="2800"/>
              <a:buNone/>
              <a:defRPr sz="2800">
                <a:solidFill>
                  <a:schemeClr val="accent5"/>
                </a:solidFill>
              </a:defRPr>
            </a:lvl6pPr>
            <a:lvl7pPr lvl="6" algn="ctr">
              <a:lnSpc>
                <a:spcPct val="100000"/>
              </a:lnSpc>
              <a:spcBef>
                <a:spcPts val="0"/>
              </a:spcBef>
              <a:spcAft>
                <a:spcPts val="0"/>
              </a:spcAft>
              <a:buClr>
                <a:schemeClr val="accent5"/>
              </a:buClr>
              <a:buSzPts val="2800"/>
              <a:buNone/>
              <a:defRPr sz="2800">
                <a:solidFill>
                  <a:schemeClr val="accent5"/>
                </a:solidFill>
              </a:defRPr>
            </a:lvl7pPr>
            <a:lvl8pPr lvl="7" algn="ctr">
              <a:lnSpc>
                <a:spcPct val="100000"/>
              </a:lnSpc>
              <a:spcBef>
                <a:spcPts val="0"/>
              </a:spcBef>
              <a:spcAft>
                <a:spcPts val="0"/>
              </a:spcAft>
              <a:buClr>
                <a:schemeClr val="accent5"/>
              </a:buClr>
              <a:buSzPts val="2800"/>
              <a:buNone/>
              <a:defRPr sz="2800">
                <a:solidFill>
                  <a:schemeClr val="accent5"/>
                </a:solidFill>
              </a:defRPr>
            </a:lvl8pPr>
            <a:lvl9pPr lvl="8" algn="ctr">
              <a:lnSpc>
                <a:spcPct val="100000"/>
              </a:lnSpc>
              <a:spcBef>
                <a:spcPts val="0"/>
              </a:spcBef>
              <a:spcAft>
                <a:spcPts val="0"/>
              </a:spcAft>
              <a:buClr>
                <a:schemeClr val="accent5"/>
              </a:buClr>
              <a:buSzPts val="2800"/>
              <a:buNone/>
              <a:defRPr sz="2800">
                <a:solidFill>
                  <a:schemeClr val="accent5"/>
                </a:solidFill>
              </a:defRPr>
            </a:lvl9pPr>
          </a:lstStyle>
          <a:p/>
        </p:txBody>
      </p:sp>
      <p:sp>
        <p:nvSpPr>
          <p:cNvPr id="33" name="Google Shape;33;g101c746e397_0_37"/>
          <p:cNvSpPr txBox="1"/>
          <p:nvPr>
            <p:ph idx="2" type="body"/>
          </p:nvPr>
        </p:nvSpPr>
        <p:spPr>
          <a:xfrm>
            <a:off x="6586000" y="965600"/>
            <a:ext cx="5115900" cy="49269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34" name="Google Shape;34;g101c746e397_0_3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5" name="Shape 35"/>
        <p:cNvGrpSpPr/>
        <p:nvPr/>
      </p:nvGrpSpPr>
      <p:grpSpPr>
        <a:xfrm>
          <a:off x="0" y="0"/>
          <a:ext cx="0" cy="0"/>
          <a:chOff x="0" y="0"/>
          <a:chExt cx="0" cy="0"/>
        </a:xfrm>
      </p:grpSpPr>
      <p:cxnSp>
        <p:nvCxnSpPr>
          <p:cNvPr id="36" name="Google Shape;36;g101c746e397_0_15"/>
          <p:cNvCxnSpPr/>
          <p:nvPr/>
        </p:nvCxnSpPr>
        <p:spPr>
          <a:xfrm>
            <a:off x="656750" y="1680378"/>
            <a:ext cx="566400" cy="0"/>
          </a:xfrm>
          <a:prstGeom prst="straightConnector1">
            <a:avLst/>
          </a:prstGeom>
          <a:noFill/>
          <a:ln cap="flat" cmpd="sng" w="38100">
            <a:solidFill>
              <a:schemeClr val="accent4"/>
            </a:solidFill>
            <a:prstDash val="solid"/>
            <a:round/>
            <a:headEnd len="sm" w="sm" type="none"/>
            <a:tailEnd len="sm" w="sm" type="none"/>
          </a:ln>
        </p:spPr>
      </p:cxnSp>
      <p:sp>
        <p:nvSpPr>
          <p:cNvPr id="37" name="Google Shape;37;g101c746e397_0_15"/>
          <p:cNvSpPr txBox="1"/>
          <p:nvPr>
            <p:ph type="title"/>
          </p:nvPr>
        </p:nvSpPr>
        <p:spPr>
          <a:xfrm>
            <a:off x="517200" y="610700"/>
            <a:ext cx="11157600" cy="9147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p:txBody>
      </p:sp>
      <p:sp>
        <p:nvSpPr>
          <p:cNvPr id="38" name="Google Shape;38;g101c746e397_0_15"/>
          <p:cNvSpPr txBox="1"/>
          <p:nvPr>
            <p:ph idx="1" type="body"/>
          </p:nvPr>
        </p:nvSpPr>
        <p:spPr>
          <a:xfrm>
            <a:off x="517200" y="1986432"/>
            <a:ext cx="11157600" cy="410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39" name="Google Shape;39;g101c746e397_0_1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0" name="Shape 40"/>
        <p:cNvGrpSpPr/>
        <p:nvPr/>
      </p:nvGrpSpPr>
      <p:grpSpPr>
        <a:xfrm>
          <a:off x="0" y="0"/>
          <a:ext cx="0" cy="0"/>
          <a:chOff x="0" y="0"/>
          <a:chExt cx="0" cy="0"/>
        </a:xfrm>
      </p:grpSpPr>
      <p:sp>
        <p:nvSpPr>
          <p:cNvPr id="41" name="Google Shape;41;g4a87bad76d9ccc51_126"/>
          <p:cNvSpPr/>
          <p:nvPr/>
        </p:nvSpPr>
        <p:spPr>
          <a:xfrm>
            <a:off x="609599" y="438152"/>
            <a:ext cx="10959900" cy="5958000"/>
          </a:xfrm>
          <a:prstGeom prst="roundRect">
            <a:avLst>
              <a:gd fmla="val 2649" name="adj"/>
            </a:avLst>
          </a:prstGeom>
          <a:solidFill>
            <a:schemeClr val="lt1">
              <a:alpha val="89019"/>
            </a:schemeClr>
          </a:solidFill>
          <a:ln cap="rnd" cmpd="sng" w="25400">
            <a:solidFill>
              <a:schemeClr val="lt1"/>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zh-TW" sz="1400" u="none" cap="none" strike="noStrike">
                <a:solidFill>
                  <a:schemeClr val="lt1"/>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p:txBody>
      </p:sp>
      <p:sp>
        <p:nvSpPr>
          <p:cNvPr id="42" name="Google Shape;42;g4a87bad76d9ccc51_126"/>
          <p:cNvSpPr txBox="1"/>
          <p:nvPr>
            <p:ph type="title"/>
          </p:nvPr>
        </p:nvSpPr>
        <p:spPr>
          <a:xfrm>
            <a:off x="609599" y="478895"/>
            <a:ext cx="10959900" cy="994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200"/>
              <a:buNone/>
              <a:defRPr>
                <a:latin typeface="Arial"/>
                <a:ea typeface="Arial"/>
                <a:cs typeface="Arial"/>
                <a:sym typeface="Arial"/>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0">
  <p:cSld name="TITLE_AND_BODY_10">
    <p:spTree>
      <p:nvGrpSpPr>
        <p:cNvPr id="43" name="Shape 43"/>
        <p:cNvGrpSpPr/>
        <p:nvPr/>
      </p:nvGrpSpPr>
      <p:grpSpPr>
        <a:xfrm>
          <a:off x="0" y="0"/>
          <a:ext cx="0" cy="0"/>
          <a:chOff x="0" y="0"/>
          <a:chExt cx="0" cy="0"/>
        </a:xfrm>
      </p:grpSpPr>
      <p:pic>
        <p:nvPicPr>
          <p:cNvPr id="44" name="Google Shape;44;g10320922020_1_1866"/>
          <p:cNvPicPr preferRelativeResize="0"/>
          <p:nvPr/>
        </p:nvPicPr>
        <p:blipFill rotWithShape="1">
          <a:blip r:embed="rId2">
            <a:alphaModFix/>
          </a:blip>
          <a:srcRect b="0" l="0" r="0" t="0"/>
          <a:stretch/>
        </p:blipFill>
        <p:spPr>
          <a:xfrm>
            <a:off x="0" y="1067"/>
            <a:ext cx="12192000" cy="6855835"/>
          </a:xfrm>
          <a:prstGeom prst="rect">
            <a:avLst/>
          </a:prstGeom>
          <a:noFill/>
          <a:ln>
            <a:noFill/>
          </a:ln>
        </p:spPr>
      </p:pic>
      <p:sp>
        <p:nvSpPr>
          <p:cNvPr id="45" name="Google Shape;45;g10320922020_1_1866"/>
          <p:cNvSpPr txBox="1"/>
          <p:nvPr>
            <p:ph idx="1" type="body"/>
          </p:nvPr>
        </p:nvSpPr>
        <p:spPr>
          <a:xfrm>
            <a:off x="854633" y="2032933"/>
            <a:ext cx="7129500" cy="3717900"/>
          </a:xfrm>
          <a:prstGeom prst="rect">
            <a:avLst/>
          </a:prstGeom>
          <a:noFill/>
          <a:ln>
            <a:noFill/>
          </a:ln>
        </p:spPr>
        <p:txBody>
          <a:bodyPr anchorCtr="0" anchor="t" bIns="121900" lIns="121900" spcFirstLastPara="1" rIns="121900" wrap="square" tIns="121900">
            <a:noAutofit/>
          </a:bodyPr>
          <a:lstStyle>
            <a:lvl1pPr indent="-361950" lvl="0" marL="457200" algn="l">
              <a:lnSpc>
                <a:spcPct val="100000"/>
              </a:lnSpc>
              <a:spcBef>
                <a:spcPts val="0"/>
              </a:spcBef>
              <a:spcAft>
                <a:spcPts val="0"/>
              </a:spcAft>
              <a:buClr>
                <a:schemeClr val="accent3"/>
              </a:buClr>
              <a:buSzPts val="2100"/>
              <a:buFont typeface="Raleway Thin"/>
              <a:buChar char="●"/>
              <a:defRPr/>
            </a:lvl1pPr>
            <a:lvl2pPr indent="-361950" lvl="1" marL="914400" algn="l">
              <a:lnSpc>
                <a:spcPct val="115000"/>
              </a:lnSpc>
              <a:spcBef>
                <a:spcPts val="0"/>
              </a:spcBef>
              <a:spcAft>
                <a:spcPts val="0"/>
              </a:spcAft>
              <a:buSzPts val="2100"/>
              <a:buFont typeface="Nunito Light"/>
              <a:buChar char="○"/>
              <a:defRPr/>
            </a:lvl2pPr>
            <a:lvl3pPr indent="-355600" lvl="2" marL="1371600" algn="l">
              <a:lnSpc>
                <a:spcPct val="115000"/>
              </a:lnSpc>
              <a:spcBef>
                <a:spcPts val="2100"/>
              </a:spcBef>
              <a:spcAft>
                <a:spcPts val="0"/>
              </a:spcAft>
              <a:buSzPts val="2000"/>
              <a:buFont typeface="Nunito Light"/>
              <a:buChar char="■"/>
              <a:defRPr/>
            </a:lvl3pPr>
            <a:lvl4pPr indent="-355600" lvl="3" marL="1828800" algn="l">
              <a:lnSpc>
                <a:spcPct val="115000"/>
              </a:lnSpc>
              <a:spcBef>
                <a:spcPts val="2100"/>
              </a:spcBef>
              <a:spcAft>
                <a:spcPts val="0"/>
              </a:spcAft>
              <a:buSzPts val="2000"/>
              <a:buFont typeface="Nunito Light"/>
              <a:buChar char="●"/>
              <a:defRPr/>
            </a:lvl4pPr>
            <a:lvl5pPr indent="-330200" lvl="4" marL="2286000" algn="l">
              <a:lnSpc>
                <a:spcPct val="115000"/>
              </a:lnSpc>
              <a:spcBef>
                <a:spcPts val="2100"/>
              </a:spcBef>
              <a:spcAft>
                <a:spcPts val="0"/>
              </a:spcAft>
              <a:buSzPts val="1600"/>
              <a:buFont typeface="Nunito Light"/>
              <a:buChar char="○"/>
              <a:defRPr/>
            </a:lvl5pPr>
            <a:lvl6pPr indent="-330200" lvl="5" marL="2743200" algn="l">
              <a:lnSpc>
                <a:spcPct val="115000"/>
              </a:lnSpc>
              <a:spcBef>
                <a:spcPts val="2100"/>
              </a:spcBef>
              <a:spcAft>
                <a:spcPts val="0"/>
              </a:spcAft>
              <a:buSzPts val="1600"/>
              <a:buFont typeface="Nunito Light"/>
              <a:buChar char="■"/>
              <a:defRPr/>
            </a:lvl6pPr>
            <a:lvl7pPr indent="-336550" lvl="6" marL="3200400" algn="l">
              <a:lnSpc>
                <a:spcPct val="115000"/>
              </a:lnSpc>
              <a:spcBef>
                <a:spcPts val="2100"/>
              </a:spcBef>
              <a:spcAft>
                <a:spcPts val="0"/>
              </a:spcAft>
              <a:buSzPts val="1700"/>
              <a:buFont typeface="Nunito Light"/>
              <a:buChar char="●"/>
              <a:defRPr/>
            </a:lvl7pPr>
            <a:lvl8pPr indent="-336550" lvl="7" marL="3657600" algn="l">
              <a:lnSpc>
                <a:spcPct val="115000"/>
              </a:lnSpc>
              <a:spcBef>
                <a:spcPts val="2100"/>
              </a:spcBef>
              <a:spcAft>
                <a:spcPts val="0"/>
              </a:spcAft>
              <a:buSzPts val="1700"/>
              <a:buFont typeface="Nunito Light"/>
              <a:buChar char="○"/>
              <a:defRPr/>
            </a:lvl8pPr>
            <a:lvl9pPr indent="-330200" lvl="8" marL="4114800" algn="l">
              <a:lnSpc>
                <a:spcPct val="115000"/>
              </a:lnSpc>
              <a:spcBef>
                <a:spcPts val="2100"/>
              </a:spcBef>
              <a:spcAft>
                <a:spcPts val="2100"/>
              </a:spcAft>
              <a:buSzPts val="1600"/>
              <a:buFont typeface="Nunito Light"/>
              <a:buChar char="■"/>
              <a:defRPr/>
            </a:lvl9pPr>
          </a:lstStyle>
          <a:p/>
        </p:txBody>
      </p:sp>
      <p:sp>
        <p:nvSpPr>
          <p:cNvPr id="46" name="Google Shape;46;g10320922020_1_1866"/>
          <p:cNvSpPr txBox="1"/>
          <p:nvPr>
            <p:ph type="title"/>
          </p:nvPr>
        </p:nvSpPr>
        <p:spPr>
          <a:xfrm>
            <a:off x="2093200" y="474200"/>
            <a:ext cx="8005500" cy="884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3200"/>
              <a:buNone/>
              <a:defRPr sz="4000"/>
            </a:lvl1pPr>
            <a:lvl2pPr lvl="1" algn="ctr">
              <a:lnSpc>
                <a:spcPct val="100000"/>
              </a:lnSpc>
              <a:spcBef>
                <a:spcPts val="0"/>
              </a:spcBef>
              <a:spcAft>
                <a:spcPts val="0"/>
              </a:spcAft>
              <a:buSzPts val="3200"/>
              <a:buNone/>
              <a:defRPr sz="4000"/>
            </a:lvl2pPr>
            <a:lvl3pPr lvl="2" algn="ctr">
              <a:lnSpc>
                <a:spcPct val="100000"/>
              </a:lnSpc>
              <a:spcBef>
                <a:spcPts val="0"/>
              </a:spcBef>
              <a:spcAft>
                <a:spcPts val="0"/>
              </a:spcAft>
              <a:buSzPts val="3200"/>
              <a:buNone/>
              <a:defRPr sz="4000"/>
            </a:lvl3pPr>
            <a:lvl4pPr lvl="3" algn="ctr">
              <a:lnSpc>
                <a:spcPct val="100000"/>
              </a:lnSpc>
              <a:spcBef>
                <a:spcPts val="0"/>
              </a:spcBef>
              <a:spcAft>
                <a:spcPts val="0"/>
              </a:spcAft>
              <a:buSzPts val="3200"/>
              <a:buNone/>
              <a:defRPr sz="4000"/>
            </a:lvl4pPr>
            <a:lvl5pPr lvl="4" algn="ctr">
              <a:lnSpc>
                <a:spcPct val="100000"/>
              </a:lnSpc>
              <a:spcBef>
                <a:spcPts val="0"/>
              </a:spcBef>
              <a:spcAft>
                <a:spcPts val="0"/>
              </a:spcAft>
              <a:buSzPts val="3200"/>
              <a:buNone/>
              <a:defRPr sz="4000"/>
            </a:lvl5pPr>
            <a:lvl6pPr lvl="5" algn="ctr">
              <a:lnSpc>
                <a:spcPct val="100000"/>
              </a:lnSpc>
              <a:spcBef>
                <a:spcPts val="0"/>
              </a:spcBef>
              <a:spcAft>
                <a:spcPts val="0"/>
              </a:spcAft>
              <a:buSzPts val="3200"/>
              <a:buNone/>
              <a:defRPr sz="4000"/>
            </a:lvl6pPr>
            <a:lvl7pPr lvl="6" algn="ctr">
              <a:lnSpc>
                <a:spcPct val="100000"/>
              </a:lnSpc>
              <a:spcBef>
                <a:spcPts val="0"/>
              </a:spcBef>
              <a:spcAft>
                <a:spcPts val="0"/>
              </a:spcAft>
              <a:buSzPts val="3200"/>
              <a:buNone/>
              <a:defRPr sz="4000"/>
            </a:lvl7pPr>
            <a:lvl8pPr lvl="7" algn="ctr">
              <a:lnSpc>
                <a:spcPct val="100000"/>
              </a:lnSpc>
              <a:spcBef>
                <a:spcPts val="0"/>
              </a:spcBef>
              <a:spcAft>
                <a:spcPts val="0"/>
              </a:spcAft>
              <a:buSzPts val="3200"/>
              <a:buNone/>
              <a:defRPr sz="4000"/>
            </a:lvl8pPr>
            <a:lvl9pPr lvl="8" algn="ctr">
              <a:lnSpc>
                <a:spcPct val="100000"/>
              </a:lnSpc>
              <a:spcBef>
                <a:spcPts val="0"/>
              </a:spcBef>
              <a:spcAft>
                <a:spcPts val="0"/>
              </a:spcAft>
              <a:buSzPts val="3200"/>
              <a:buNone/>
              <a:defRPr sz="40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CUSTOM_19">
    <p:bg>
      <p:bgPr>
        <a:solidFill>
          <a:schemeClr val="accent1"/>
        </a:solidFill>
      </p:bgPr>
    </p:bg>
    <p:spTree>
      <p:nvGrpSpPr>
        <p:cNvPr id="47" name="Shape 4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3.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slideLayout" Target="../slideLayouts/slideLayout34.xml"/><Relationship Id="rId12" Type="http://schemas.openxmlformats.org/officeDocument/2006/relationships/slideLayout" Target="../slideLayouts/slideLayout33.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5" Type="http://schemas.openxmlformats.org/officeDocument/2006/relationships/slideLayout" Target="../slideLayouts/slideLayout36.xml"/><Relationship Id="rId14" Type="http://schemas.openxmlformats.org/officeDocument/2006/relationships/slideLayout" Target="../slideLayouts/slideLayout35.xml"/><Relationship Id="rId16" Type="http://schemas.openxmlformats.org/officeDocument/2006/relationships/theme" Target="../theme/theme2.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rina">
    <p:bg>
      <p:bgPr>
        <a:solidFill>
          <a:schemeClr val="lt1"/>
        </a:solidFill>
      </p:bgPr>
    </p:bg>
    <p:spTree>
      <p:nvGrpSpPr>
        <p:cNvPr id="5" name="Shape 5"/>
        <p:cNvGrpSpPr/>
        <p:nvPr/>
      </p:nvGrpSpPr>
      <p:grpSpPr>
        <a:xfrm>
          <a:off x="0" y="0"/>
          <a:ext cx="0" cy="0"/>
          <a:chOff x="0" y="0"/>
          <a:chExt cx="0" cy="0"/>
        </a:xfrm>
      </p:grpSpPr>
      <p:sp>
        <p:nvSpPr>
          <p:cNvPr id="6" name="Google Shape;6;g101c746e397_0_0"/>
          <p:cNvSpPr txBox="1"/>
          <p:nvPr>
            <p:ph type="title"/>
          </p:nvPr>
        </p:nvSpPr>
        <p:spPr>
          <a:xfrm>
            <a:off x="517200" y="610700"/>
            <a:ext cx="11157600" cy="914700"/>
          </a:xfrm>
          <a:prstGeom prst="rect">
            <a:avLst/>
          </a:prstGeom>
          <a:noFill/>
          <a:ln>
            <a:noFill/>
          </a:ln>
        </p:spPr>
        <p:txBody>
          <a:bodyPr anchorCtr="0" anchor="b" bIns="121900" lIns="121900" spcFirstLastPara="1" rIns="121900" wrap="square" tIns="121900">
            <a:normAutofit/>
          </a:bodyPr>
          <a:lstStyle>
            <a:lvl1pPr lvl="0" marR="0" rtl="0" algn="l">
              <a:lnSpc>
                <a:spcPct val="100000"/>
              </a:lnSpc>
              <a:spcBef>
                <a:spcPts val="0"/>
              </a:spcBef>
              <a:spcAft>
                <a:spcPts val="0"/>
              </a:spcAft>
              <a:buClr>
                <a:schemeClr val="dk1"/>
              </a:buClr>
              <a:buSzPts val="4000"/>
              <a:buFont typeface="Roboto Slab"/>
              <a:buNone/>
              <a:defRPr b="0" i="0" sz="4000" u="none" cap="none" strike="noStrike">
                <a:solidFill>
                  <a:schemeClr val="dk1"/>
                </a:solidFill>
                <a:latin typeface="Roboto Slab"/>
                <a:ea typeface="Roboto Slab"/>
                <a:cs typeface="Roboto Slab"/>
                <a:sym typeface="Roboto Slab"/>
              </a:defRPr>
            </a:lvl1pPr>
            <a:lvl2pPr lvl="1" marR="0" rtl="0" algn="l">
              <a:lnSpc>
                <a:spcPct val="100000"/>
              </a:lnSpc>
              <a:spcBef>
                <a:spcPts val="0"/>
              </a:spcBef>
              <a:spcAft>
                <a:spcPts val="0"/>
              </a:spcAft>
              <a:buClr>
                <a:schemeClr val="dk1"/>
              </a:buClr>
              <a:buSzPts val="4000"/>
              <a:buFont typeface="Roboto Slab"/>
              <a:buNone/>
              <a:defRPr b="0" i="0" sz="4000" u="none" cap="none" strike="noStrike">
                <a:solidFill>
                  <a:schemeClr val="dk1"/>
                </a:solidFill>
                <a:latin typeface="Roboto Slab"/>
                <a:ea typeface="Roboto Slab"/>
                <a:cs typeface="Roboto Slab"/>
                <a:sym typeface="Roboto Slab"/>
              </a:defRPr>
            </a:lvl2pPr>
            <a:lvl3pPr lvl="2" marR="0" rtl="0" algn="l">
              <a:lnSpc>
                <a:spcPct val="100000"/>
              </a:lnSpc>
              <a:spcBef>
                <a:spcPts val="0"/>
              </a:spcBef>
              <a:spcAft>
                <a:spcPts val="0"/>
              </a:spcAft>
              <a:buClr>
                <a:schemeClr val="dk1"/>
              </a:buClr>
              <a:buSzPts val="4000"/>
              <a:buFont typeface="Roboto Slab"/>
              <a:buNone/>
              <a:defRPr b="0" i="0" sz="4000" u="none" cap="none" strike="noStrike">
                <a:solidFill>
                  <a:schemeClr val="dk1"/>
                </a:solidFill>
                <a:latin typeface="Roboto Slab"/>
                <a:ea typeface="Roboto Slab"/>
                <a:cs typeface="Roboto Slab"/>
                <a:sym typeface="Roboto Slab"/>
              </a:defRPr>
            </a:lvl3pPr>
            <a:lvl4pPr lvl="3" marR="0" rtl="0" algn="l">
              <a:lnSpc>
                <a:spcPct val="100000"/>
              </a:lnSpc>
              <a:spcBef>
                <a:spcPts val="0"/>
              </a:spcBef>
              <a:spcAft>
                <a:spcPts val="0"/>
              </a:spcAft>
              <a:buClr>
                <a:schemeClr val="dk1"/>
              </a:buClr>
              <a:buSzPts val="4000"/>
              <a:buFont typeface="Roboto Slab"/>
              <a:buNone/>
              <a:defRPr b="0" i="0" sz="4000" u="none" cap="none" strike="noStrike">
                <a:solidFill>
                  <a:schemeClr val="dk1"/>
                </a:solidFill>
                <a:latin typeface="Roboto Slab"/>
                <a:ea typeface="Roboto Slab"/>
                <a:cs typeface="Roboto Slab"/>
                <a:sym typeface="Roboto Slab"/>
              </a:defRPr>
            </a:lvl4pPr>
            <a:lvl5pPr lvl="4" marR="0" rtl="0" algn="l">
              <a:lnSpc>
                <a:spcPct val="100000"/>
              </a:lnSpc>
              <a:spcBef>
                <a:spcPts val="0"/>
              </a:spcBef>
              <a:spcAft>
                <a:spcPts val="0"/>
              </a:spcAft>
              <a:buClr>
                <a:schemeClr val="dk1"/>
              </a:buClr>
              <a:buSzPts val="4000"/>
              <a:buFont typeface="Roboto Slab"/>
              <a:buNone/>
              <a:defRPr b="0" i="0" sz="4000" u="none" cap="none" strike="noStrike">
                <a:solidFill>
                  <a:schemeClr val="dk1"/>
                </a:solidFill>
                <a:latin typeface="Roboto Slab"/>
                <a:ea typeface="Roboto Slab"/>
                <a:cs typeface="Roboto Slab"/>
                <a:sym typeface="Roboto Slab"/>
              </a:defRPr>
            </a:lvl5pPr>
            <a:lvl6pPr lvl="5" marR="0" rtl="0" algn="l">
              <a:lnSpc>
                <a:spcPct val="100000"/>
              </a:lnSpc>
              <a:spcBef>
                <a:spcPts val="0"/>
              </a:spcBef>
              <a:spcAft>
                <a:spcPts val="0"/>
              </a:spcAft>
              <a:buClr>
                <a:schemeClr val="dk1"/>
              </a:buClr>
              <a:buSzPts val="4000"/>
              <a:buFont typeface="Roboto Slab"/>
              <a:buNone/>
              <a:defRPr b="0" i="0" sz="4000" u="none" cap="none" strike="noStrike">
                <a:solidFill>
                  <a:schemeClr val="dk1"/>
                </a:solidFill>
                <a:latin typeface="Roboto Slab"/>
                <a:ea typeface="Roboto Slab"/>
                <a:cs typeface="Roboto Slab"/>
                <a:sym typeface="Roboto Slab"/>
              </a:defRPr>
            </a:lvl6pPr>
            <a:lvl7pPr lvl="6" marR="0" rtl="0" algn="l">
              <a:lnSpc>
                <a:spcPct val="100000"/>
              </a:lnSpc>
              <a:spcBef>
                <a:spcPts val="0"/>
              </a:spcBef>
              <a:spcAft>
                <a:spcPts val="0"/>
              </a:spcAft>
              <a:buClr>
                <a:schemeClr val="dk1"/>
              </a:buClr>
              <a:buSzPts val="4000"/>
              <a:buFont typeface="Roboto Slab"/>
              <a:buNone/>
              <a:defRPr b="0" i="0" sz="4000" u="none" cap="none" strike="noStrike">
                <a:solidFill>
                  <a:schemeClr val="dk1"/>
                </a:solidFill>
                <a:latin typeface="Roboto Slab"/>
                <a:ea typeface="Roboto Slab"/>
                <a:cs typeface="Roboto Slab"/>
                <a:sym typeface="Roboto Slab"/>
              </a:defRPr>
            </a:lvl7pPr>
            <a:lvl8pPr lvl="7" marR="0" rtl="0" algn="l">
              <a:lnSpc>
                <a:spcPct val="100000"/>
              </a:lnSpc>
              <a:spcBef>
                <a:spcPts val="0"/>
              </a:spcBef>
              <a:spcAft>
                <a:spcPts val="0"/>
              </a:spcAft>
              <a:buClr>
                <a:schemeClr val="dk1"/>
              </a:buClr>
              <a:buSzPts val="4000"/>
              <a:buFont typeface="Roboto Slab"/>
              <a:buNone/>
              <a:defRPr b="0" i="0" sz="4000" u="none" cap="none" strike="noStrike">
                <a:solidFill>
                  <a:schemeClr val="dk1"/>
                </a:solidFill>
                <a:latin typeface="Roboto Slab"/>
                <a:ea typeface="Roboto Slab"/>
                <a:cs typeface="Roboto Slab"/>
                <a:sym typeface="Roboto Slab"/>
              </a:defRPr>
            </a:lvl8pPr>
            <a:lvl9pPr lvl="8" marR="0" rtl="0" algn="l">
              <a:lnSpc>
                <a:spcPct val="100000"/>
              </a:lnSpc>
              <a:spcBef>
                <a:spcPts val="0"/>
              </a:spcBef>
              <a:spcAft>
                <a:spcPts val="0"/>
              </a:spcAft>
              <a:buClr>
                <a:schemeClr val="dk1"/>
              </a:buClr>
              <a:buSzPts val="4000"/>
              <a:buFont typeface="Roboto Slab"/>
              <a:buNone/>
              <a:defRPr b="0" i="0" sz="4000" u="none" cap="none" strike="noStrike">
                <a:solidFill>
                  <a:schemeClr val="dk1"/>
                </a:solidFill>
                <a:latin typeface="Roboto Slab"/>
                <a:ea typeface="Roboto Slab"/>
                <a:cs typeface="Roboto Slab"/>
                <a:sym typeface="Roboto Slab"/>
              </a:defRPr>
            </a:lvl9pPr>
          </a:lstStyle>
          <a:p/>
        </p:txBody>
      </p:sp>
      <p:sp>
        <p:nvSpPr>
          <p:cNvPr id="7" name="Google Shape;7;g101c746e397_0_0"/>
          <p:cNvSpPr txBox="1"/>
          <p:nvPr>
            <p:ph idx="1" type="body"/>
          </p:nvPr>
        </p:nvSpPr>
        <p:spPr>
          <a:xfrm>
            <a:off x="517200" y="1986432"/>
            <a:ext cx="11157600" cy="410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1"/>
              </a:buClr>
              <a:buSzPts val="2400"/>
              <a:buFont typeface="Roboto"/>
              <a:buChar char="●"/>
              <a:defRPr b="0" i="0" sz="2400" u="none" cap="none" strike="noStrike">
                <a:solidFill>
                  <a:schemeClr val="dk1"/>
                </a:solidFill>
                <a:latin typeface="Roboto"/>
                <a:ea typeface="Roboto"/>
                <a:cs typeface="Roboto"/>
                <a:sym typeface="Roboto"/>
              </a:defRPr>
            </a:lvl1pPr>
            <a:lvl2pPr indent="-349250" lvl="1" marL="914400" marR="0" rtl="0" algn="l">
              <a:lnSpc>
                <a:spcPct val="115000"/>
              </a:lnSpc>
              <a:spcBef>
                <a:spcPts val="0"/>
              </a:spcBef>
              <a:spcAft>
                <a:spcPts val="0"/>
              </a:spcAft>
              <a:buClr>
                <a:schemeClr val="dk1"/>
              </a:buClr>
              <a:buSzPts val="1900"/>
              <a:buFont typeface="Roboto"/>
              <a:buChar char="○"/>
              <a:defRPr b="0" i="0" sz="1900" u="none" cap="none" strike="noStrike">
                <a:solidFill>
                  <a:schemeClr val="dk1"/>
                </a:solidFill>
                <a:latin typeface="Roboto"/>
                <a:ea typeface="Roboto"/>
                <a:cs typeface="Roboto"/>
                <a:sym typeface="Roboto"/>
              </a:defRPr>
            </a:lvl2pPr>
            <a:lvl3pPr indent="-349250" lvl="2" marL="1371600" marR="0" rtl="0" algn="l">
              <a:lnSpc>
                <a:spcPct val="115000"/>
              </a:lnSpc>
              <a:spcBef>
                <a:spcPts val="0"/>
              </a:spcBef>
              <a:spcAft>
                <a:spcPts val="0"/>
              </a:spcAft>
              <a:buClr>
                <a:schemeClr val="dk1"/>
              </a:buClr>
              <a:buSzPts val="1900"/>
              <a:buFont typeface="Roboto"/>
              <a:buChar char="■"/>
              <a:defRPr b="0" i="0" sz="1900" u="none" cap="none" strike="noStrike">
                <a:solidFill>
                  <a:schemeClr val="dk1"/>
                </a:solidFill>
                <a:latin typeface="Roboto"/>
                <a:ea typeface="Roboto"/>
                <a:cs typeface="Roboto"/>
                <a:sym typeface="Roboto"/>
              </a:defRPr>
            </a:lvl3pPr>
            <a:lvl4pPr indent="-349250" lvl="3" marL="1828800" marR="0" rtl="0" algn="l">
              <a:lnSpc>
                <a:spcPct val="115000"/>
              </a:lnSpc>
              <a:spcBef>
                <a:spcPts val="0"/>
              </a:spcBef>
              <a:spcAft>
                <a:spcPts val="0"/>
              </a:spcAft>
              <a:buClr>
                <a:schemeClr val="dk1"/>
              </a:buClr>
              <a:buSzPts val="1900"/>
              <a:buFont typeface="Roboto"/>
              <a:buChar char="●"/>
              <a:defRPr b="0" i="0" sz="1900" u="none" cap="none" strike="noStrike">
                <a:solidFill>
                  <a:schemeClr val="dk1"/>
                </a:solidFill>
                <a:latin typeface="Roboto"/>
                <a:ea typeface="Roboto"/>
                <a:cs typeface="Roboto"/>
                <a:sym typeface="Roboto"/>
              </a:defRPr>
            </a:lvl4pPr>
            <a:lvl5pPr indent="-349250" lvl="4" marL="2286000" marR="0" rtl="0" algn="l">
              <a:lnSpc>
                <a:spcPct val="115000"/>
              </a:lnSpc>
              <a:spcBef>
                <a:spcPts val="0"/>
              </a:spcBef>
              <a:spcAft>
                <a:spcPts val="0"/>
              </a:spcAft>
              <a:buClr>
                <a:schemeClr val="dk1"/>
              </a:buClr>
              <a:buSzPts val="1900"/>
              <a:buFont typeface="Roboto"/>
              <a:buChar char="○"/>
              <a:defRPr b="0" i="0" sz="1900" u="none" cap="none" strike="noStrike">
                <a:solidFill>
                  <a:schemeClr val="dk1"/>
                </a:solidFill>
                <a:latin typeface="Roboto"/>
                <a:ea typeface="Roboto"/>
                <a:cs typeface="Roboto"/>
                <a:sym typeface="Roboto"/>
              </a:defRPr>
            </a:lvl5pPr>
            <a:lvl6pPr indent="-349250" lvl="5" marL="2743200" marR="0" rtl="0" algn="l">
              <a:lnSpc>
                <a:spcPct val="115000"/>
              </a:lnSpc>
              <a:spcBef>
                <a:spcPts val="0"/>
              </a:spcBef>
              <a:spcAft>
                <a:spcPts val="0"/>
              </a:spcAft>
              <a:buClr>
                <a:schemeClr val="dk1"/>
              </a:buClr>
              <a:buSzPts val="1900"/>
              <a:buFont typeface="Roboto"/>
              <a:buChar char="■"/>
              <a:defRPr b="0" i="0" sz="1900" u="none" cap="none" strike="noStrike">
                <a:solidFill>
                  <a:schemeClr val="dk1"/>
                </a:solidFill>
                <a:latin typeface="Roboto"/>
                <a:ea typeface="Roboto"/>
                <a:cs typeface="Roboto"/>
                <a:sym typeface="Roboto"/>
              </a:defRPr>
            </a:lvl6pPr>
            <a:lvl7pPr indent="-349250" lvl="6" marL="3200400" marR="0" rtl="0" algn="l">
              <a:lnSpc>
                <a:spcPct val="115000"/>
              </a:lnSpc>
              <a:spcBef>
                <a:spcPts val="0"/>
              </a:spcBef>
              <a:spcAft>
                <a:spcPts val="0"/>
              </a:spcAft>
              <a:buClr>
                <a:schemeClr val="dk1"/>
              </a:buClr>
              <a:buSzPts val="1900"/>
              <a:buFont typeface="Roboto"/>
              <a:buChar char="●"/>
              <a:defRPr b="0" i="0" sz="1900" u="none" cap="none" strike="noStrike">
                <a:solidFill>
                  <a:schemeClr val="dk1"/>
                </a:solidFill>
                <a:latin typeface="Roboto"/>
                <a:ea typeface="Roboto"/>
                <a:cs typeface="Roboto"/>
                <a:sym typeface="Roboto"/>
              </a:defRPr>
            </a:lvl7pPr>
            <a:lvl8pPr indent="-349250" lvl="7" marL="3657600" marR="0" rtl="0" algn="l">
              <a:lnSpc>
                <a:spcPct val="115000"/>
              </a:lnSpc>
              <a:spcBef>
                <a:spcPts val="0"/>
              </a:spcBef>
              <a:spcAft>
                <a:spcPts val="0"/>
              </a:spcAft>
              <a:buClr>
                <a:schemeClr val="dk1"/>
              </a:buClr>
              <a:buSzPts val="1900"/>
              <a:buFont typeface="Roboto"/>
              <a:buChar char="○"/>
              <a:defRPr b="0" i="0" sz="1900" u="none" cap="none" strike="noStrike">
                <a:solidFill>
                  <a:schemeClr val="dk1"/>
                </a:solidFill>
                <a:latin typeface="Roboto"/>
                <a:ea typeface="Roboto"/>
                <a:cs typeface="Roboto"/>
                <a:sym typeface="Roboto"/>
              </a:defRPr>
            </a:lvl8pPr>
            <a:lvl9pPr indent="-349250" lvl="8" marL="4114800" marR="0" rtl="0" algn="l">
              <a:lnSpc>
                <a:spcPct val="115000"/>
              </a:lnSpc>
              <a:spcBef>
                <a:spcPts val="0"/>
              </a:spcBef>
              <a:spcAft>
                <a:spcPts val="0"/>
              </a:spcAft>
              <a:buClr>
                <a:schemeClr val="dk1"/>
              </a:buClr>
              <a:buSzPts val="1900"/>
              <a:buFont typeface="Roboto"/>
              <a:buChar char="■"/>
              <a:defRPr b="0" i="0" sz="1900" u="none" cap="none" strike="noStrike">
                <a:solidFill>
                  <a:schemeClr val="dk1"/>
                </a:solidFill>
                <a:latin typeface="Roboto"/>
                <a:ea typeface="Roboto"/>
                <a:cs typeface="Roboto"/>
                <a:sym typeface="Roboto"/>
              </a:defRPr>
            </a:lvl9pPr>
          </a:lstStyle>
          <a:p/>
        </p:txBody>
      </p:sp>
      <p:sp>
        <p:nvSpPr>
          <p:cNvPr id="8" name="Google Shape;8;g101c746e397_0_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zh-TW"/>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2"/>
        </a:solidFill>
      </p:bgPr>
    </p:bg>
    <p:spTree>
      <p:nvGrpSpPr>
        <p:cNvPr id="103" name="Shape 103"/>
        <p:cNvGrpSpPr/>
        <p:nvPr/>
      </p:nvGrpSpPr>
      <p:grpSpPr>
        <a:xfrm>
          <a:off x="0" y="0"/>
          <a:ext cx="0" cy="0"/>
          <a:chOff x="0" y="0"/>
          <a:chExt cx="0" cy="0"/>
        </a:xfrm>
      </p:grpSpPr>
      <p:sp>
        <p:nvSpPr>
          <p:cNvPr id="104" name="Google Shape;104;g10329428cce_0_125"/>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chemeClr val="lt1"/>
              </a:buClr>
              <a:buSzPts val="3200"/>
              <a:buFont typeface="Paytone One"/>
              <a:buNone/>
              <a:defRPr b="0" i="0" sz="3200" u="none" cap="none" strike="noStrike">
                <a:solidFill>
                  <a:schemeClr val="lt1"/>
                </a:solidFill>
                <a:latin typeface="Paytone One"/>
                <a:ea typeface="Paytone One"/>
                <a:cs typeface="Paytone One"/>
                <a:sym typeface="Paytone One"/>
              </a:defRPr>
            </a:lvl1pPr>
            <a:lvl2pPr lvl="1" marR="0" rtl="0" algn="l">
              <a:lnSpc>
                <a:spcPct val="100000"/>
              </a:lnSpc>
              <a:spcBef>
                <a:spcPts val="0"/>
              </a:spcBef>
              <a:spcAft>
                <a:spcPts val="0"/>
              </a:spcAft>
              <a:buClr>
                <a:schemeClr val="lt1"/>
              </a:buClr>
              <a:buSzPts val="3200"/>
              <a:buFont typeface="Paytone One"/>
              <a:buNone/>
              <a:defRPr b="0" i="0" sz="3200" u="none" cap="none" strike="noStrike">
                <a:solidFill>
                  <a:schemeClr val="lt1"/>
                </a:solidFill>
                <a:latin typeface="Paytone One"/>
                <a:ea typeface="Paytone One"/>
                <a:cs typeface="Paytone One"/>
                <a:sym typeface="Paytone One"/>
              </a:defRPr>
            </a:lvl2pPr>
            <a:lvl3pPr lvl="2" marR="0" rtl="0" algn="l">
              <a:lnSpc>
                <a:spcPct val="100000"/>
              </a:lnSpc>
              <a:spcBef>
                <a:spcPts val="0"/>
              </a:spcBef>
              <a:spcAft>
                <a:spcPts val="0"/>
              </a:spcAft>
              <a:buClr>
                <a:schemeClr val="lt1"/>
              </a:buClr>
              <a:buSzPts val="3200"/>
              <a:buFont typeface="Paytone One"/>
              <a:buNone/>
              <a:defRPr b="0" i="0" sz="3200" u="none" cap="none" strike="noStrike">
                <a:solidFill>
                  <a:schemeClr val="lt1"/>
                </a:solidFill>
                <a:latin typeface="Paytone One"/>
                <a:ea typeface="Paytone One"/>
                <a:cs typeface="Paytone One"/>
                <a:sym typeface="Paytone One"/>
              </a:defRPr>
            </a:lvl3pPr>
            <a:lvl4pPr lvl="3" marR="0" rtl="0" algn="l">
              <a:lnSpc>
                <a:spcPct val="100000"/>
              </a:lnSpc>
              <a:spcBef>
                <a:spcPts val="0"/>
              </a:spcBef>
              <a:spcAft>
                <a:spcPts val="0"/>
              </a:spcAft>
              <a:buClr>
                <a:schemeClr val="lt1"/>
              </a:buClr>
              <a:buSzPts val="3200"/>
              <a:buFont typeface="Paytone One"/>
              <a:buNone/>
              <a:defRPr b="0" i="0" sz="3200" u="none" cap="none" strike="noStrike">
                <a:solidFill>
                  <a:schemeClr val="lt1"/>
                </a:solidFill>
                <a:latin typeface="Paytone One"/>
                <a:ea typeface="Paytone One"/>
                <a:cs typeface="Paytone One"/>
                <a:sym typeface="Paytone One"/>
              </a:defRPr>
            </a:lvl4pPr>
            <a:lvl5pPr lvl="4" marR="0" rtl="0" algn="l">
              <a:lnSpc>
                <a:spcPct val="100000"/>
              </a:lnSpc>
              <a:spcBef>
                <a:spcPts val="0"/>
              </a:spcBef>
              <a:spcAft>
                <a:spcPts val="0"/>
              </a:spcAft>
              <a:buClr>
                <a:schemeClr val="lt1"/>
              </a:buClr>
              <a:buSzPts val="3200"/>
              <a:buFont typeface="Paytone One"/>
              <a:buNone/>
              <a:defRPr b="0" i="0" sz="3200" u="none" cap="none" strike="noStrike">
                <a:solidFill>
                  <a:schemeClr val="lt1"/>
                </a:solidFill>
                <a:latin typeface="Paytone One"/>
                <a:ea typeface="Paytone One"/>
                <a:cs typeface="Paytone One"/>
                <a:sym typeface="Paytone One"/>
              </a:defRPr>
            </a:lvl5pPr>
            <a:lvl6pPr lvl="5" marR="0" rtl="0" algn="l">
              <a:lnSpc>
                <a:spcPct val="100000"/>
              </a:lnSpc>
              <a:spcBef>
                <a:spcPts val="0"/>
              </a:spcBef>
              <a:spcAft>
                <a:spcPts val="0"/>
              </a:spcAft>
              <a:buClr>
                <a:schemeClr val="lt1"/>
              </a:buClr>
              <a:buSzPts val="3200"/>
              <a:buFont typeface="Paytone One"/>
              <a:buNone/>
              <a:defRPr b="0" i="0" sz="3200" u="none" cap="none" strike="noStrike">
                <a:solidFill>
                  <a:schemeClr val="lt1"/>
                </a:solidFill>
                <a:latin typeface="Paytone One"/>
                <a:ea typeface="Paytone One"/>
                <a:cs typeface="Paytone One"/>
                <a:sym typeface="Paytone One"/>
              </a:defRPr>
            </a:lvl6pPr>
            <a:lvl7pPr lvl="6" marR="0" rtl="0" algn="l">
              <a:lnSpc>
                <a:spcPct val="100000"/>
              </a:lnSpc>
              <a:spcBef>
                <a:spcPts val="0"/>
              </a:spcBef>
              <a:spcAft>
                <a:spcPts val="0"/>
              </a:spcAft>
              <a:buClr>
                <a:schemeClr val="lt1"/>
              </a:buClr>
              <a:buSzPts val="3200"/>
              <a:buFont typeface="Paytone One"/>
              <a:buNone/>
              <a:defRPr b="0" i="0" sz="3200" u="none" cap="none" strike="noStrike">
                <a:solidFill>
                  <a:schemeClr val="lt1"/>
                </a:solidFill>
                <a:latin typeface="Paytone One"/>
                <a:ea typeface="Paytone One"/>
                <a:cs typeface="Paytone One"/>
                <a:sym typeface="Paytone One"/>
              </a:defRPr>
            </a:lvl7pPr>
            <a:lvl8pPr lvl="7" marR="0" rtl="0" algn="l">
              <a:lnSpc>
                <a:spcPct val="100000"/>
              </a:lnSpc>
              <a:spcBef>
                <a:spcPts val="0"/>
              </a:spcBef>
              <a:spcAft>
                <a:spcPts val="0"/>
              </a:spcAft>
              <a:buClr>
                <a:schemeClr val="lt1"/>
              </a:buClr>
              <a:buSzPts val="3200"/>
              <a:buFont typeface="Paytone One"/>
              <a:buNone/>
              <a:defRPr b="0" i="0" sz="3200" u="none" cap="none" strike="noStrike">
                <a:solidFill>
                  <a:schemeClr val="lt1"/>
                </a:solidFill>
                <a:latin typeface="Paytone One"/>
                <a:ea typeface="Paytone One"/>
                <a:cs typeface="Paytone One"/>
                <a:sym typeface="Paytone One"/>
              </a:defRPr>
            </a:lvl8pPr>
            <a:lvl9pPr lvl="8" marR="0" rtl="0" algn="l">
              <a:lnSpc>
                <a:spcPct val="100000"/>
              </a:lnSpc>
              <a:spcBef>
                <a:spcPts val="0"/>
              </a:spcBef>
              <a:spcAft>
                <a:spcPts val="0"/>
              </a:spcAft>
              <a:buClr>
                <a:schemeClr val="lt1"/>
              </a:buClr>
              <a:buSzPts val="3200"/>
              <a:buFont typeface="Paytone One"/>
              <a:buNone/>
              <a:defRPr b="0" i="0" sz="3200" u="none" cap="none" strike="noStrike">
                <a:solidFill>
                  <a:schemeClr val="lt1"/>
                </a:solidFill>
                <a:latin typeface="Paytone One"/>
                <a:ea typeface="Paytone One"/>
                <a:cs typeface="Paytone One"/>
                <a:sym typeface="Paytone One"/>
              </a:defRPr>
            </a:lvl9pPr>
          </a:lstStyle>
          <a:p/>
        </p:txBody>
      </p:sp>
      <p:sp>
        <p:nvSpPr>
          <p:cNvPr id="105" name="Google Shape;105;g10329428cce_0_125"/>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marR="0" rtl="0" algn="l">
              <a:lnSpc>
                <a:spcPct val="115000"/>
              </a:lnSpc>
              <a:spcBef>
                <a:spcPts val="0"/>
              </a:spcBef>
              <a:spcAft>
                <a:spcPts val="0"/>
              </a:spcAft>
              <a:buClr>
                <a:schemeClr val="dk1"/>
              </a:buClr>
              <a:buSzPts val="2400"/>
              <a:buFont typeface="Archivo"/>
              <a:buChar char="●"/>
              <a:defRPr b="0" i="0" sz="2400" u="none" cap="none" strike="noStrike">
                <a:solidFill>
                  <a:schemeClr val="dk1"/>
                </a:solidFill>
                <a:latin typeface="Archivo"/>
                <a:ea typeface="Archivo"/>
                <a:cs typeface="Archivo"/>
                <a:sym typeface="Archivo"/>
              </a:defRPr>
            </a:lvl1pPr>
            <a:lvl2pPr indent="-349250" lvl="1" marL="914400" marR="0" rtl="0" algn="l">
              <a:lnSpc>
                <a:spcPct val="115000"/>
              </a:lnSpc>
              <a:spcBef>
                <a:spcPts val="2100"/>
              </a:spcBef>
              <a:spcAft>
                <a:spcPts val="0"/>
              </a:spcAft>
              <a:buClr>
                <a:schemeClr val="dk1"/>
              </a:buClr>
              <a:buSzPts val="1900"/>
              <a:buFont typeface="Archivo"/>
              <a:buChar char="○"/>
              <a:defRPr b="0" i="0" sz="1900" u="none" cap="none" strike="noStrike">
                <a:solidFill>
                  <a:schemeClr val="dk1"/>
                </a:solidFill>
                <a:latin typeface="Archivo"/>
                <a:ea typeface="Archivo"/>
                <a:cs typeface="Archivo"/>
                <a:sym typeface="Archivo"/>
              </a:defRPr>
            </a:lvl2pPr>
            <a:lvl3pPr indent="-330200" lvl="2" marL="1371600" marR="0" rtl="0" algn="l">
              <a:lnSpc>
                <a:spcPct val="115000"/>
              </a:lnSpc>
              <a:spcBef>
                <a:spcPts val="2100"/>
              </a:spcBef>
              <a:spcAft>
                <a:spcPts val="0"/>
              </a:spcAft>
              <a:buClr>
                <a:schemeClr val="dk1"/>
              </a:buClr>
              <a:buSzPts val="1600"/>
              <a:buFont typeface="Archivo"/>
              <a:buChar char="■"/>
              <a:defRPr b="0" i="0" sz="1600" u="none" cap="none" strike="noStrike">
                <a:solidFill>
                  <a:schemeClr val="dk1"/>
                </a:solidFill>
                <a:latin typeface="Archivo"/>
                <a:ea typeface="Archivo"/>
                <a:cs typeface="Archivo"/>
                <a:sym typeface="Archivo"/>
              </a:defRPr>
            </a:lvl3pPr>
            <a:lvl4pPr indent="-330200" lvl="3" marL="1828800" marR="0" rtl="0" algn="l">
              <a:lnSpc>
                <a:spcPct val="115000"/>
              </a:lnSpc>
              <a:spcBef>
                <a:spcPts val="2100"/>
              </a:spcBef>
              <a:spcAft>
                <a:spcPts val="0"/>
              </a:spcAft>
              <a:buClr>
                <a:schemeClr val="dk1"/>
              </a:buClr>
              <a:buSzPts val="1600"/>
              <a:buFont typeface="Archivo"/>
              <a:buChar char="●"/>
              <a:defRPr b="0" i="0" sz="1600" u="none" cap="none" strike="noStrike">
                <a:solidFill>
                  <a:schemeClr val="dk1"/>
                </a:solidFill>
                <a:latin typeface="Archivo"/>
                <a:ea typeface="Archivo"/>
                <a:cs typeface="Archivo"/>
                <a:sym typeface="Archivo"/>
              </a:defRPr>
            </a:lvl4pPr>
            <a:lvl5pPr indent="-330200" lvl="4" marL="2286000" marR="0" rtl="0" algn="l">
              <a:lnSpc>
                <a:spcPct val="115000"/>
              </a:lnSpc>
              <a:spcBef>
                <a:spcPts val="2100"/>
              </a:spcBef>
              <a:spcAft>
                <a:spcPts val="0"/>
              </a:spcAft>
              <a:buClr>
                <a:schemeClr val="dk1"/>
              </a:buClr>
              <a:buSzPts val="1600"/>
              <a:buFont typeface="Archivo"/>
              <a:buChar char="○"/>
              <a:defRPr b="0" i="0" sz="1600" u="none" cap="none" strike="noStrike">
                <a:solidFill>
                  <a:schemeClr val="dk1"/>
                </a:solidFill>
                <a:latin typeface="Archivo"/>
                <a:ea typeface="Archivo"/>
                <a:cs typeface="Archivo"/>
                <a:sym typeface="Archivo"/>
              </a:defRPr>
            </a:lvl5pPr>
            <a:lvl6pPr indent="-330200" lvl="5" marL="2743200" marR="0" rtl="0" algn="l">
              <a:lnSpc>
                <a:spcPct val="115000"/>
              </a:lnSpc>
              <a:spcBef>
                <a:spcPts val="2100"/>
              </a:spcBef>
              <a:spcAft>
                <a:spcPts val="0"/>
              </a:spcAft>
              <a:buClr>
                <a:schemeClr val="dk1"/>
              </a:buClr>
              <a:buSzPts val="1600"/>
              <a:buFont typeface="Archivo"/>
              <a:buChar char="■"/>
              <a:defRPr b="0" i="0" sz="1600" u="none" cap="none" strike="noStrike">
                <a:solidFill>
                  <a:schemeClr val="dk1"/>
                </a:solidFill>
                <a:latin typeface="Archivo"/>
                <a:ea typeface="Archivo"/>
                <a:cs typeface="Archivo"/>
                <a:sym typeface="Archivo"/>
              </a:defRPr>
            </a:lvl6pPr>
            <a:lvl7pPr indent="-330200" lvl="6" marL="3200400" marR="0" rtl="0" algn="l">
              <a:lnSpc>
                <a:spcPct val="115000"/>
              </a:lnSpc>
              <a:spcBef>
                <a:spcPts val="2100"/>
              </a:spcBef>
              <a:spcAft>
                <a:spcPts val="0"/>
              </a:spcAft>
              <a:buClr>
                <a:schemeClr val="dk1"/>
              </a:buClr>
              <a:buSzPts val="1600"/>
              <a:buFont typeface="Archivo"/>
              <a:buChar char="●"/>
              <a:defRPr b="0" i="0" sz="1600" u="none" cap="none" strike="noStrike">
                <a:solidFill>
                  <a:schemeClr val="dk1"/>
                </a:solidFill>
                <a:latin typeface="Archivo"/>
                <a:ea typeface="Archivo"/>
                <a:cs typeface="Archivo"/>
                <a:sym typeface="Archivo"/>
              </a:defRPr>
            </a:lvl7pPr>
            <a:lvl8pPr indent="-330200" lvl="7" marL="3657600" marR="0" rtl="0" algn="l">
              <a:lnSpc>
                <a:spcPct val="115000"/>
              </a:lnSpc>
              <a:spcBef>
                <a:spcPts val="2100"/>
              </a:spcBef>
              <a:spcAft>
                <a:spcPts val="0"/>
              </a:spcAft>
              <a:buClr>
                <a:schemeClr val="dk1"/>
              </a:buClr>
              <a:buSzPts val="1600"/>
              <a:buFont typeface="Archivo"/>
              <a:buChar char="○"/>
              <a:defRPr b="0" i="0" sz="1600" u="none" cap="none" strike="noStrike">
                <a:solidFill>
                  <a:schemeClr val="dk1"/>
                </a:solidFill>
                <a:latin typeface="Archivo"/>
                <a:ea typeface="Archivo"/>
                <a:cs typeface="Archivo"/>
                <a:sym typeface="Archivo"/>
              </a:defRPr>
            </a:lvl8pPr>
            <a:lvl9pPr indent="-330200" lvl="8" marL="4114800" marR="0" rtl="0" algn="l">
              <a:lnSpc>
                <a:spcPct val="115000"/>
              </a:lnSpc>
              <a:spcBef>
                <a:spcPts val="2100"/>
              </a:spcBef>
              <a:spcAft>
                <a:spcPts val="2100"/>
              </a:spcAft>
              <a:buClr>
                <a:schemeClr val="dk1"/>
              </a:buClr>
              <a:buSzPts val="1600"/>
              <a:buFont typeface="Archivo"/>
              <a:buChar char="■"/>
              <a:defRPr b="0" i="0" sz="1600" u="none" cap="none" strike="noStrike">
                <a:solidFill>
                  <a:schemeClr val="dk1"/>
                </a:solidFill>
                <a:latin typeface="Archivo"/>
                <a:ea typeface="Archivo"/>
                <a:cs typeface="Archivo"/>
                <a:sym typeface="Archivo"/>
              </a:defRPr>
            </a:lvl9pPr>
          </a:lstStyle>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22.png"/><Relationship Id="rId7" Type="http://schemas.openxmlformats.org/officeDocument/2006/relationships/image" Target="../media/image7.png"/><Relationship Id="rId8"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41.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0" Type="http://schemas.openxmlformats.org/officeDocument/2006/relationships/image" Target="../media/image53.png"/><Relationship Id="rId1" Type="http://schemas.openxmlformats.org/officeDocument/2006/relationships/slideLayout" Target="../slideLayouts/slideLayout22.xml"/><Relationship Id="rId2" Type="http://schemas.openxmlformats.org/officeDocument/2006/relationships/notesSlide" Target="../notesSlides/notesSlide14.xml"/><Relationship Id="rId3" Type="http://schemas.openxmlformats.org/officeDocument/2006/relationships/image" Target="../media/image43.png"/><Relationship Id="rId4" Type="http://schemas.openxmlformats.org/officeDocument/2006/relationships/image" Target="../media/image44.png"/><Relationship Id="rId9" Type="http://schemas.openxmlformats.org/officeDocument/2006/relationships/image" Target="../media/image47.png"/><Relationship Id="rId5" Type="http://schemas.openxmlformats.org/officeDocument/2006/relationships/image" Target="../media/image42.png"/><Relationship Id="rId6" Type="http://schemas.openxmlformats.org/officeDocument/2006/relationships/image" Target="../media/image54.png"/><Relationship Id="rId7" Type="http://schemas.openxmlformats.org/officeDocument/2006/relationships/image" Target="../media/image51.png"/><Relationship Id="rId8"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46.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69.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11" Type="http://schemas.openxmlformats.org/officeDocument/2006/relationships/image" Target="../media/image65.png"/><Relationship Id="rId10" Type="http://schemas.openxmlformats.org/officeDocument/2006/relationships/image" Target="../media/image61.png"/><Relationship Id="rId13" Type="http://schemas.openxmlformats.org/officeDocument/2006/relationships/image" Target="../media/image70.png"/><Relationship Id="rId12"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7.png"/><Relationship Id="rId4" Type="http://schemas.openxmlformats.org/officeDocument/2006/relationships/image" Target="../media/image55.png"/><Relationship Id="rId9" Type="http://schemas.openxmlformats.org/officeDocument/2006/relationships/image" Target="../media/image62.png"/><Relationship Id="rId14" Type="http://schemas.openxmlformats.org/officeDocument/2006/relationships/image" Target="../media/image68.png"/><Relationship Id="rId5" Type="http://schemas.openxmlformats.org/officeDocument/2006/relationships/image" Target="../media/image64.png"/><Relationship Id="rId6" Type="http://schemas.openxmlformats.org/officeDocument/2006/relationships/image" Target="../media/image58.png"/><Relationship Id="rId7" Type="http://schemas.openxmlformats.org/officeDocument/2006/relationships/image" Target="../media/image66.png"/><Relationship Id="rId8"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4.png"/><Relationship Id="rId5" Type="http://schemas.openxmlformats.org/officeDocument/2006/relationships/image" Target="../media/image30.png"/><Relationship Id="rId6" Type="http://schemas.openxmlformats.org/officeDocument/2006/relationships/image" Target="../media/image28.png"/><Relationship Id="rId7" Type="http://schemas.openxmlformats.org/officeDocument/2006/relationships/image" Target="../media/image31.png"/><Relationship Id="rId8"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4.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4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33.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
          <p:cNvSpPr/>
          <p:nvPr/>
        </p:nvSpPr>
        <p:spPr>
          <a:xfrm rot="-6561855">
            <a:off x="1317375" y="194276"/>
            <a:ext cx="6362617" cy="8399016"/>
          </a:xfrm>
          <a:prstGeom prst="trapezoid">
            <a:avLst>
              <a:gd fmla="val 59445" name="adj"/>
            </a:avLst>
          </a:prstGeom>
          <a:gradFill>
            <a:gsLst>
              <a:gs pos="0">
                <a:srgbClr val="607C88"/>
              </a:gs>
              <a:gs pos="21000">
                <a:srgbClr val="607C88"/>
              </a:gs>
              <a:gs pos="75000">
                <a:srgbClr val="2D3C43"/>
              </a:gs>
              <a:gs pos="100000">
                <a:srgbClr val="2D3C43"/>
              </a:gs>
            </a:gsLst>
            <a:lin ang="612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184" name="Google Shape;184;p1"/>
          <p:cNvSpPr txBox="1"/>
          <p:nvPr/>
        </p:nvSpPr>
        <p:spPr>
          <a:xfrm>
            <a:off x="2153950" y="1478525"/>
            <a:ext cx="5343300" cy="1215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300"/>
              <a:buFont typeface="Arial"/>
              <a:buNone/>
            </a:pPr>
            <a:r>
              <a:rPr b="1" i="0" lang="zh-TW" sz="7300" u="none" cap="none" strike="noStrike">
                <a:solidFill>
                  <a:schemeClr val="dk1"/>
                </a:solidFill>
                <a:latin typeface="Arial"/>
                <a:ea typeface="Arial"/>
                <a:cs typeface="Arial"/>
                <a:sym typeface="Arial"/>
              </a:rPr>
              <a:t>成長電影院</a:t>
            </a:r>
            <a:endParaRPr b="1" i="0" sz="7300" u="none" cap="none" strike="noStrike">
              <a:solidFill>
                <a:schemeClr val="dk1"/>
              </a:solidFill>
              <a:latin typeface="Arial"/>
              <a:ea typeface="Arial"/>
              <a:cs typeface="Arial"/>
              <a:sym typeface="Arial"/>
            </a:endParaRPr>
          </a:p>
        </p:txBody>
      </p:sp>
      <p:pic>
        <p:nvPicPr>
          <p:cNvPr id="185" name="Google Shape;185;p1"/>
          <p:cNvPicPr preferRelativeResize="0"/>
          <p:nvPr/>
        </p:nvPicPr>
        <p:blipFill rotWithShape="1">
          <a:blip r:embed="rId3">
            <a:alphaModFix/>
          </a:blip>
          <a:srcRect b="0" l="0" r="0" t="0"/>
          <a:stretch/>
        </p:blipFill>
        <p:spPr>
          <a:xfrm rot="-838473">
            <a:off x="-619742" y="4704506"/>
            <a:ext cx="3152285" cy="1799499"/>
          </a:xfrm>
          <a:prstGeom prst="rect">
            <a:avLst/>
          </a:prstGeom>
          <a:noFill/>
          <a:ln>
            <a:noFill/>
          </a:ln>
        </p:spPr>
      </p:pic>
      <p:grpSp>
        <p:nvGrpSpPr>
          <p:cNvPr id="186" name="Google Shape;186;p1"/>
          <p:cNvGrpSpPr/>
          <p:nvPr/>
        </p:nvGrpSpPr>
        <p:grpSpPr>
          <a:xfrm>
            <a:off x="7318903" y="470513"/>
            <a:ext cx="2027876" cy="2331437"/>
            <a:chOff x="6960096" y="-1755576"/>
            <a:chExt cx="2033978" cy="2490585"/>
          </a:xfrm>
        </p:grpSpPr>
        <p:pic>
          <p:nvPicPr>
            <p:cNvPr id="187" name="Google Shape;187;p1"/>
            <p:cNvPicPr preferRelativeResize="0"/>
            <p:nvPr/>
          </p:nvPicPr>
          <p:blipFill rotWithShape="1">
            <a:blip r:embed="rId4">
              <a:alphaModFix/>
            </a:blip>
            <a:srcRect b="0" l="0" r="0" t="0"/>
            <a:stretch/>
          </p:blipFill>
          <p:spPr>
            <a:xfrm>
              <a:off x="6960096" y="-1755576"/>
              <a:ext cx="2033978" cy="2490585"/>
            </a:xfrm>
            <a:prstGeom prst="rect">
              <a:avLst/>
            </a:prstGeom>
            <a:noFill/>
            <a:ln>
              <a:noFill/>
            </a:ln>
          </p:spPr>
        </p:pic>
        <p:sp>
          <p:nvSpPr>
            <p:cNvPr id="188" name="Google Shape;188;p1"/>
            <p:cNvSpPr/>
            <p:nvPr/>
          </p:nvSpPr>
          <p:spPr>
            <a:xfrm>
              <a:off x="7053533" y="-408247"/>
              <a:ext cx="1802588" cy="102149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pic>
          <p:nvPicPr>
            <p:cNvPr id="189" name="Google Shape;189;p1"/>
            <p:cNvPicPr preferRelativeResize="0"/>
            <p:nvPr/>
          </p:nvPicPr>
          <p:blipFill rotWithShape="1">
            <a:blip r:embed="rId5">
              <a:alphaModFix/>
            </a:blip>
            <a:srcRect b="0" l="0" r="0" t="0"/>
            <a:stretch/>
          </p:blipFill>
          <p:spPr>
            <a:xfrm>
              <a:off x="7521718" y="-340315"/>
              <a:ext cx="936960" cy="941645"/>
            </a:xfrm>
            <a:prstGeom prst="rect">
              <a:avLst/>
            </a:prstGeom>
            <a:noFill/>
            <a:ln>
              <a:noFill/>
            </a:ln>
          </p:spPr>
        </p:pic>
      </p:grpSp>
      <p:sp>
        <p:nvSpPr>
          <p:cNvPr id="190" name="Google Shape;190;p1"/>
          <p:cNvSpPr txBox="1"/>
          <p:nvPr/>
        </p:nvSpPr>
        <p:spPr>
          <a:xfrm>
            <a:off x="10299375" y="5845000"/>
            <a:ext cx="1497600" cy="60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300"/>
              <a:buFont typeface="Arial"/>
              <a:buNone/>
            </a:pPr>
            <a:r>
              <a:rPr b="0" i="0" lang="zh-TW" sz="3300" u="none" cap="none" strike="noStrike">
                <a:solidFill>
                  <a:schemeClr val="dk1"/>
                </a:solidFill>
                <a:latin typeface="Arial"/>
                <a:ea typeface="Arial"/>
                <a:cs typeface="Arial"/>
                <a:sym typeface="Arial"/>
              </a:rPr>
              <a:t>第</a:t>
            </a:r>
            <a:r>
              <a:rPr lang="zh-TW" sz="3300">
                <a:solidFill>
                  <a:schemeClr val="dk1"/>
                </a:solidFill>
              </a:rPr>
              <a:t>四</a:t>
            </a:r>
            <a:r>
              <a:rPr b="0" i="0" lang="zh-TW" sz="3300" u="none" cap="none" strike="noStrike">
                <a:solidFill>
                  <a:schemeClr val="dk1"/>
                </a:solidFill>
                <a:latin typeface="Arial"/>
                <a:ea typeface="Arial"/>
                <a:cs typeface="Arial"/>
                <a:sym typeface="Arial"/>
              </a:rPr>
              <a:t>節</a:t>
            </a:r>
            <a:endParaRPr b="0" i="0" sz="3300" u="none" cap="none" strike="noStrike">
              <a:solidFill>
                <a:schemeClr val="dk1"/>
              </a:solidFill>
              <a:latin typeface="Arial"/>
              <a:ea typeface="Arial"/>
              <a:cs typeface="Arial"/>
              <a:sym typeface="Arial"/>
            </a:endParaRPr>
          </a:p>
        </p:txBody>
      </p:sp>
      <p:pic>
        <p:nvPicPr>
          <p:cNvPr id="191" name="Google Shape;191;p1"/>
          <p:cNvPicPr preferRelativeResize="0"/>
          <p:nvPr/>
        </p:nvPicPr>
        <p:blipFill rotWithShape="1">
          <a:blip r:embed="rId6">
            <a:alphaModFix/>
          </a:blip>
          <a:srcRect b="0" l="0" r="0" t="0"/>
          <a:stretch/>
        </p:blipFill>
        <p:spPr>
          <a:xfrm>
            <a:off x="2932590" y="3089923"/>
            <a:ext cx="5709375" cy="3059863"/>
          </a:xfrm>
          <a:prstGeom prst="rect">
            <a:avLst/>
          </a:prstGeom>
          <a:noFill/>
          <a:ln>
            <a:noFill/>
          </a:ln>
          <a:effectLst>
            <a:reflection blurRad="0" dir="0" dist="0" endA="300" endPos="55000" fadeDir="5400000" kx="0" rotWithShape="0" algn="bl" stA="50000" stPos="0" sy="-100000" ky="0"/>
          </a:effectLst>
        </p:spPr>
      </p:pic>
      <p:pic>
        <p:nvPicPr>
          <p:cNvPr id="192" name="Google Shape;192;p1"/>
          <p:cNvPicPr preferRelativeResize="0"/>
          <p:nvPr/>
        </p:nvPicPr>
        <p:blipFill rotWithShape="1">
          <a:blip r:embed="rId7">
            <a:alphaModFix/>
          </a:blip>
          <a:srcRect b="0" l="0" r="0" t="0"/>
          <a:stretch/>
        </p:blipFill>
        <p:spPr>
          <a:xfrm rot="-918511">
            <a:off x="2886624" y="2716522"/>
            <a:ext cx="2137669" cy="2025804"/>
          </a:xfrm>
          <a:prstGeom prst="rect">
            <a:avLst/>
          </a:prstGeom>
          <a:noFill/>
          <a:ln>
            <a:noFill/>
          </a:ln>
        </p:spPr>
      </p:pic>
      <p:pic>
        <p:nvPicPr>
          <p:cNvPr id="193" name="Google Shape;193;p1"/>
          <p:cNvPicPr preferRelativeResize="0"/>
          <p:nvPr/>
        </p:nvPicPr>
        <p:blipFill rotWithShape="1">
          <a:blip r:embed="rId8">
            <a:alphaModFix/>
          </a:blip>
          <a:srcRect b="0" l="0" r="0" t="0"/>
          <a:stretch/>
        </p:blipFill>
        <p:spPr>
          <a:xfrm rot="-164846">
            <a:off x="6177250" y="2246176"/>
            <a:ext cx="2793350" cy="2624444"/>
          </a:xfrm>
          <a:prstGeom prst="rect">
            <a:avLst/>
          </a:prstGeom>
          <a:noFill/>
          <a:ln>
            <a:noFill/>
          </a:ln>
        </p:spPr>
      </p:pic>
      <p:pic>
        <p:nvPicPr>
          <p:cNvPr id="194" name="Google Shape;194;p1"/>
          <p:cNvPicPr preferRelativeResize="0"/>
          <p:nvPr/>
        </p:nvPicPr>
        <p:blipFill rotWithShape="1">
          <a:blip r:embed="rId9">
            <a:alphaModFix/>
          </a:blip>
          <a:srcRect b="0" l="0" r="0" t="0"/>
          <a:stretch/>
        </p:blipFill>
        <p:spPr>
          <a:xfrm rot="1075391">
            <a:off x="6698865" y="3745767"/>
            <a:ext cx="1727947" cy="1704774"/>
          </a:xfrm>
          <a:prstGeom prst="rect">
            <a:avLst/>
          </a:prstGeom>
          <a:noFill/>
          <a:ln>
            <a:noFill/>
          </a:ln>
        </p:spPr>
      </p:pic>
      <p:pic>
        <p:nvPicPr>
          <p:cNvPr id="195" name="Google Shape;195;p1"/>
          <p:cNvPicPr preferRelativeResize="0"/>
          <p:nvPr/>
        </p:nvPicPr>
        <p:blipFill rotWithShape="1">
          <a:blip r:embed="rId10">
            <a:alphaModFix/>
          </a:blip>
          <a:srcRect b="0" l="0" r="0" t="0"/>
          <a:stretch/>
        </p:blipFill>
        <p:spPr>
          <a:xfrm rot="175898">
            <a:off x="4780171" y="2852831"/>
            <a:ext cx="2021119" cy="1252012"/>
          </a:xfrm>
          <a:prstGeom prst="rect">
            <a:avLst/>
          </a:prstGeom>
          <a:noFill/>
          <a:ln>
            <a:noFill/>
          </a:ln>
        </p:spPr>
      </p:pic>
      <p:pic>
        <p:nvPicPr>
          <p:cNvPr id="196" name="Google Shape;196;p1"/>
          <p:cNvPicPr preferRelativeResize="0"/>
          <p:nvPr/>
        </p:nvPicPr>
        <p:blipFill rotWithShape="1">
          <a:blip r:embed="rId11">
            <a:alphaModFix/>
          </a:blip>
          <a:srcRect b="0" l="0" r="0" t="0"/>
          <a:stretch/>
        </p:blipFill>
        <p:spPr>
          <a:xfrm rot="-499109">
            <a:off x="4903222" y="3504784"/>
            <a:ext cx="1802178" cy="169043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g1084a437a8e_0_3"/>
          <p:cNvPicPr preferRelativeResize="0"/>
          <p:nvPr/>
        </p:nvPicPr>
        <p:blipFill>
          <a:blip r:embed="rId3">
            <a:alphaModFix/>
          </a:blip>
          <a:stretch>
            <a:fillRect/>
          </a:stretch>
        </p:blipFill>
        <p:spPr>
          <a:xfrm>
            <a:off x="214300" y="2194950"/>
            <a:ext cx="4663050" cy="4663050"/>
          </a:xfrm>
          <a:prstGeom prst="rect">
            <a:avLst/>
          </a:prstGeom>
          <a:noFill/>
          <a:ln>
            <a:noFill/>
          </a:ln>
        </p:spPr>
      </p:pic>
      <p:sp>
        <p:nvSpPr>
          <p:cNvPr id="268" name="Google Shape;268;g1084a437a8e_0_3"/>
          <p:cNvSpPr txBox="1"/>
          <p:nvPr/>
        </p:nvSpPr>
        <p:spPr>
          <a:xfrm>
            <a:off x="3558300" y="530375"/>
            <a:ext cx="7471500" cy="2385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zh-TW" sz="3700">
                <a:solidFill>
                  <a:srgbClr val="FFE599"/>
                </a:solidFill>
                <a:latin typeface="Roboto"/>
                <a:ea typeface="Roboto"/>
                <a:cs typeface="Roboto"/>
                <a:sym typeface="Roboto"/>
              </a:rPr>
              <a:t>討論時間：</a:t>
            </a:r>
            <a:endParaRPr b="1" sz="3700">
              <a:solidFill>
                <a:srgbClr val="FFE599"/>
              </a:solidFill>
              <a:latin typeface="Roboto"/>
              <a:ea typeface="Roboto"/>
              <a:cs typeface="Roboto"/>
              <a:sym typeface="Roboto"/>
            </a:endParaRPr>
          </a:p>
          <a:p>
            <a:pPr indent="-450850" lvl="0" marL="457200" rtl="0" algn="l">
              <a:lnSpc>
                <a:spcPct val="150000"/>
              </a:lnSpc>
              <a:spcBef>
                <a:spcPts val="0"/>
              </a:spcBef>
              <a:spcAft>
                <a:spcPts val="0"/>
              </a:spcAft>
              <a:buClr>
                <a:srgbClr val="FFE599"/>
              </a:buClr>
              <a:buSzPts val="3500"/>
              <a:buFont typeface="Roboto"/>
              <a:buChar char="-"/>
            </a:pPr>
            <a:r>
              <a:rPr lang="zh-TW" sz="3500">
                <a:solidFill>
                  <a:srgbClr val="FFE599"/>
                </a:solidFill>
                <a:latin typeface="Roboto"/>
                <a:ea typeface="Roboto"/>
                <a:cs typeface="Roboto"/>
                <a:sym typeface="Roboto"/>
              </a:rPr>
              <a:t>為什麼 Killian（機械臂）試圖攻擊所有人，包括</a:t>
            </a:r>
            <a:r>
              <a:rPr b="1" lang="zh-TW" sz="3500" u="sng">
                <a:solidFill>
                  <a:srgbClr val="FFE599"/>
                </a:solidFill>
                <a:latin typeface="Roboto"/>
                <a:ea typeface="Roboto"/>
                <a:cs typeface="Roboto"/>
                <a:sym typeface="Roboto"/>
              </a:rPr>
              <a:t>史特林</a:t>
            </a:r>
            <a:r>
              <a:rPr b="1" lang="zh-TW" sz="3500">
                <a:solidFill>
                  <a:srgbClr val="FFE599"/>
                </a:solidFill>
                <a:latin typeface="Roboto"/>
                <a:ea typeface="Roboto"/>
                <a:cs typeface="Roboto"/>
                <a:sym typeface="Roboto"/>
              </a:rPr>
              <a:t>特工</a:t>
            </a:r>
            <a:r>
              <a:rPr lang="zh-TW" sz="3500">
                <a:solidFill>
                  <a:srgbClr val="FFE599"/>
                </a:solidFill>
                <a:latin typeface="Roboto"/>
                <a:ea typeface="Roboto"/>
                <a:cs typeface="Roboto"/>
                <a:sym typeface="Roboto"/>
              </a:rPr>
              <a:t>？ </a:t>
            </a:r>
            <a:endParaRPr sz="3500">
              <a:solidFill>
                <a:srgbClr val="FFE599"/>
              </a:solidFill>
              <a:latin typeface="Roboto"/>
              <a:ea typeface="Roboto"/>
              <a:cs typeface="Roboto"/>
              <a:sym typeface="Roboto"/>
            </a:endParaRPr>
          </a:p>
        </p:txBody>
      </p:sp>
      <p:sp>
        <p:nvSpPr>
          <p:cNvPr id="269" name="Google Shape;269;g1084a437a8e_0_3"/>
          <p:cNvSpPr txBox="1"/>
          <p:nvPr/>
        </p:nvSpPr>
        <p:spPr>
          <a:xfrm>
            <a:off x="3558300" y="3597200"/>
            <a:ext cx="7716900" cy="1531500"/>
          </a:xfrm>
          <a:prstGeom prst="rect">
            <a:avLst/>
          </a:prstGeom>
          <a:noFill/>
          <a:ln>
            <a:noFill/>
          </a:ln>
        </p:spPr>
        <p:txBody>
          <a:bodyPr anchorCtr="0" anchor="t" bIns="91425" lIns="91425" spcFirstLastPara="1" rIns="91425" wrap="square" tIns="91425">
            <a:spAutoFit/>
          </a:bodyPr>
          <a:lstStyle/>
          <a:p>
            <a:pPr indent="-450850" lvl="0" marL="457200" rtl="0" algn="l">
              <a:lnSpc>
                <a:spcPct val="150000"/>
              </a:lnSpc>
              <a:spcBef>
                <a:spcPts val="0"/>
              </a:spcBef>
              <a:spcAft>
                <a:spcPts val="0"/>
              </a:spcAft>
              <a:buClr>
                <a:srgbClr val="FFE599"/>
              </a:buClr>
              <a:buSzPts val="3500"/>
              <a:buFont typeface="Roboto"/>
              <a:buChar char="-"/>
            </a:pPr>
            <a:r>
              <a:rPr lang="zh-TW" sz="3500">
                <a:solidFill>
                  <a:srgbClr val="FFE599"/>
                </a:solidFill>
                <a:latin typeface="Roboto"/>
                <a:ea typeface="Roboto"/>
                <a:cs typeface="Roboto"/>
                <a:sym typeface="Roboto"/>
              </a:rPr>
              <a:t>你什麼時候想要報復？ </a:t>
            </a:r>
            <a:endParaRPr sz="3500">
              <a:solidFill>
                <a:srgbClr val="FFE599"/>
              </a:solidFill>
              <a:latin typeface="Roboto"/>
              <a:ea typeface="Roboto"/>
              <a:cs typeface="Roboto"/>
              <a:sym typeface="Roboto"/>
            </a:endParaRPr>
          </a:p>
          <a:p>
            <a:pPr indent="-450850" lvl="0" marL="457200" rtl="0" algn="l">
              <a:lnSpc>
                <a:spcPct val="150000"/>
              </a:lnSpc>
              <a:spcBef>
                <a:spcPts val="0"/>
              </a:spcBef>
              <a:spcAft>
                <a:spcPts val="0"/>
              </a:spcAft>
              <a:buClr>
                <a:srgbClr val="FFE599"/>
              </a:buClr>
              <a:buSzPts val="3500"/>
              <a:buFont typeface="Roboto"/>
              <a:buChar char="-"/>
            </a:pPr>
            <a:r>
              <a:rPr lang="zh-TW" sz="3500">
                <a:solidFill>
                  <a:srgbClr val="FFE599"/>
                </a:solidFill>
                <a:latin typeface="Roboto"/>
                <a:ea typeface="Roboto"/>
                <a:cs typeface="Roboto"/>
                <a:sym typeface="Roboto"/>
              </a:rPr>
              <a:t>處理這種情況的更好方法是什麼？</a:t>
            </a:r>
            <a:endParaRPr sz="3500">
              <a:solidFill>
                <a:srgbClr val="FFE599"/>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1000"/>
                                        <p:tgtEl>
                                          <p:spTgt spid="2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000"/>
                                        <p:tgtEl>
                                          <p:spTgt spid="2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73" name="Shape 273"/>
        <p:cNvGrpSpPr/>
        <p:nvPr/>
      </p:nvGrpSpPr>
      <p:grpSpPr>
        <a:xfrm>
          <a:off x="0" y="0"/>
          <a:ext cx="0" cy="0"/>
          <a:chOff x="0" y="0"/>
          <a:chExt cx="0" cy="0"/>
        </a:xfrm>
      </p:grpSpPr>
      <p:sp>
        <p:nvSpPr>
          <p:cNvPr id="274" name="Google Shape;274;g102bce2429e_0_57"/>
          <p:cNvSpPr/>
          <p:nvPr/>
        </p:nvSpPr>
        <p:spPr>
          <a:xfrm rot="-6285824">
            <a:off x="4519714" y="-1365271"/>
            <a:ext cx="4206271" cy="9559700"/>
          </a:xfrm>
          <a:prstGeom prst="trapezoid">
            <a:avLst>
              <a:gd fmla="val 59445" name="adj"/>
            </a:avLst>
          </a:prstGeom>
          <a:gradFill>
            <a:gsLst>
              <a:gs pos="0">
                <a:srgbClr val="607C88"/>
              </a:gs>
              <a:gs pos="21000">
                <a:srgbClr val="607C88"/>
              </a:gs>
              <a:gs pos="75000">
                <a:srgbClr val="2D3C43"/>
              </a:gs>
              <a:gs pos="100000">
                <a:srgbClr val="2D3C43"/>
              </a:gs>
            </a:gsLst>
            <a:lin ang="6119877"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pic>
        <p:nvPicPr>
          <p:cNvPr id="275" name="Google Shape;275;g102bce2429e_0_57"/>
          <p:cNvPicPr preferRelativeResize="0"/>
          <p:nvPr/>
        </p:nvPicPr>
        <p:blipFill rotWithShape="1">
          <a:blip r:embed="rId3">
            <a:alphaModFix/>
          </a:blip>
          <a:srcRect b="0" l="0" r="0" t="0"/>
          <a:stretch/>
        </p:blipFill>
        <p:spPr>
          <a:xfrm rot="-695015">
            <a:off x="-1170752" y="2803577"/>
            <a:ext cx="6092838" cy="3478131"/>
          </a:xfrm>
          <a:prstGeom prst="rect">
            <a:avLst/>
          </a:prstGeom>
          <a:noFill/>
          <a:ln>
            <a:noFill/>
          </a:ln>
        </p:spPr>
      </p:pic>
      <p:pic>
        <p:nvPicPr>
          <p:cNvPr id="276" name="Google Shape;276;g102bce2429e_0_57"/>
          <p:cNvPicPr preferRelativeResize="0"/>
          <p:nvPr/>
        </p:nvPicPr>
        <p:blipFill rotWithShape="1">
          <a:blip r:embed="rId4">
            <a:alphaModFix/>
          </a:blip>
          <a:srcRect b="0" l="0" r="0" t="0"/>
          <a:stretch/>
        </p:blipFill>
        <p:spPr>
          <a:xfrm>
            <a:off x="3813733" y="911383"/>
            <a:ext cx="7517654" cy="4504626"/>
          </a:xfrm>
          <a:prstGeom prst="rect">
            <a:avLst/>
          </a:prstGeom>
          <a:noFill/>
          <a:ln cap="flat" cmpd="sng" w="9525">
            <a:solidFill>
              <a:schemeClr val="lt1"/>
            </a:solidFill>
            <a:prstDash val="solid"/>
            <a:round/>
            <a:headEnd len="sm" w="sm" type="none"/>
            <a:tailEnd len="sm" w="sm" type="none"/>
          </a:ln>
        </p:spPr>
      </p:pic>
      <p:sp>
        <p:nvSpPr>
          <p:cNvPr id="277" name="Google Shape;277;g102bce2429e_0_57"/>
          <p:cNvSpPr txBox="1"/>
          <p:nvPr/>
        </p:nvSpPr>
        <p:spPr>
          <a:xfrm>
            <a:off x="5087801" y="2473600"/>
            <a:ext cx="49887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zh-TW" sz="6600" u="none" cap="none" strike="noStrike">
                <a:solidFill>
                  <a:schemeClr val="dk1"/>
                </a:solidFill>
                <a:latin typeface="Arial"/>
                <a:ea typeface="Arial"/>
                <a:cs typeface="Arial"/>
                <a:sym typeface="Arial"/>
              </a:rPr>
              <a:t>🎬電影時間3</a:t>
            </a:r>
            <a:endParaRPr b="0" i="0" sz="6600" u="none" cap="none" strike="noStrik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106f72fbc38_0_0"/>
          <p:cNvSpPr txBox="1"/>
          <p:nvPr/>
        </p:nvSpPr>
        <p:spPr>
          <a:xfrm>
            <a:off x="261875" y="499025"/>
            <a:ext cx="7239900" cy="754200"/>
          </a:xfrm>
          <a:prstGeom prst="rect">
            <a:avLst/>
          </a:prstGeom>
          <a:noFill/>
          <a:ln>
            <a:noFill/>
          </a:ln>
        </p:spPr>
        <p:txBody>
          <a:bodyPr anchorCtr="0" anchor="t" bIns="91425" lIns="91425" spcFirstLastPara="1" rIns="91425" wrap="square" tIns="91425">
            <a:spAutoFit/>
          </a:bodyPr>
          <a:lstStyle/>
          <a:p>
            <a:pPr indent="0" lvl="0" marL="457200" marR="0" rtl="0" algn="l">
              <a:lnSpc>
                <a:spcPct val="150000"/>
              </a:lnSpc>
              <a:spcBef>
                <a:spcPts val="0"/>
              </a:spcBef>
              <a:spcAft>
                <a:spcPts val="0"/>
              </a:spcAft>
              <a:buClr>
                <a:srgbClr val="000000"/>
              </a:buClr>
              <a:buSzPts val="3700"/>
              <a:buFont typeface="Arial"/>
              <a:buNone/>
            </a:pPr>
            <a:r>
              <a:rPr b="1" lang="zh-TW" sz="3700">
                <a:solidFill>
                  <a:srgbClr val="FFC000"/>
                </a:solidFill>
              </a:rPr>
              <a:t>活動：連環漫畫 comic strip</a:t>
            </a:r>
            <a:endParaRPr b="1" i="0" sz="1900" u="none" cap="none" strike="noStrike">
              <a:solidFill>
                <a:srgbClr val="000000"/>
              </a:solidFill>
            </a:endParaRPr>
          </a:p>
        </p:txBody>
      </p:sp>
      <p:pic>
        <p:nvPicPr>
          <p:cNvPr id="283" name="Google Shape;283;g106f72fbc38_0_0"/>
          <p:cNvPicPr preferRelativeResize="0"/>
          <p:nvPr/>
        </p:nvPicPr>
        <p:blipFill>
          <a:blip r:embed="rId3">
            <a:alphaModFix/>
          </a:blip>
          <a:stretch>
            <a:fillRect/>
          </a:stretch>
        </p:blipFill>
        <p:spPr>
          <a:xfrm>
            <a:off x="2636663" y="1365675"/>
            <a:ext cx="6918675" cy="48845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g10513e7ccd4_0_4"/>
          <p:cNvSpPr txBox="1"/>
          <p:nvPr/>
        </p:nvSpPr>
        <p:spPr>
          <a:xfrm>
            <a:off x="1175250" y="618975"/>
            <a:ext cx="98415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Arial"/>
              <a:ea typeface="Arial"/>
              <a:cs typeface="Arial"/>
              <a:sym typeface="Arial"/>
            </a:endParaRPr>
          </a:p>
        </p:txBody>
      </p:sp>
      <p:sp>
        <p:nvSpPr>
          <p:cNvPr id="289" name="Google Shape;289;g10513e7ccd4_0_4"/>
          <p:cNvSpPr txBox="1"/>
          <p:nvPr/>
        </p:nvSpPr>
        <p:spPr>
          <a:xfrm>
            <a:off x="1175250" y="1209750"/>
            <a:ext cx="9841500" cy="3412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600"/>
              </a:spcBef>
              <a:spcAft>
                <a:spcPts val="0"/>
              </a:spcAft>
              <a:buNone/>
            </a:pPr>
            <a:r>
              <a:rPr b="1" lang="zh-TW" sz="2700">
                <a:solidFill>
                  <a:schemeClr val="dk1"/>
                </a:solidFill>
              </a:rPr>
              <a:t>連環漫畫 Comic strip：</a:t>
            </a:r>
            <a:endParaRPr b="1" sz="2700">
              <a:solidFill>
                <a:schemeClr val="dk1"/>
              </a:solidFill>
            </a:endParaRPr>
          </a:p>
          <a:p>
            <a:pPr indent="0" lvl="0" marL="0" rtl="0" algn="l">
              <a:lnSpc>
                <a:spcPct val="115000"/>
              </a:lnSpc>
              <a:spcBef>
                <a:spcPts val="600"/>
              </a:spcBef>
              <a:spcAft>
                <a:spcPts val="0"/>
              </a:spcAft>
              <a:buNone/>
            </a:pPr>
            <a:r>
              <a:t/>
            </a:r>
            <a:endParaRPr sz="2350">
              <a:solidFill>
                <a:schemeClr val="dk1"/>
              </a:solidFill>
            </a:endParaRPr>
          </a:p>
          <a:p>
            <a:pPr indent="0" lvl="0" marL="0" rtl="0" algn="l">
              <a:lnSpc>
                <a:spcPct val="115000"/>
              </a:lnSpc>
              <a:spcBef>
                <a:spcPts val="600"/>
              </a:spcBef>
              <a:spcAft>
                <a:spcPts val="0"/>
              </a:spcAft>
              <a:buNone/>
            </a:pPr>
            <a:r>
              <a:rPr lang="zh-TW" sz="2350">
                <a:solidFill>
                  <a:schemeClr val="dk1"/>
                </a:solidFill>
              </a:rPr>
              <a:t>藍斯在一次任務中犯下重大失誤，導致自己的忠誠都受到質疑。他尋求華特的幫助，挽回自己的錯誤，證明自身清白。</a:t>
            </a:r>
            <a:endParaRPr sz="2350">
              <a:solidFill>
                <a:schemeClr val="dk1"/>
              </a:solidFill>
            </a:endParaRPr>
          </a:p>
          <a:p>
            <a:pPr indent="0" lvl="0" marL="0" rtl="0" algn="l">
              <a:lnSpc>
                <a:spcPct val="115000"/>
              </a:lnSpc>
              <a:spcBef>
                <a:spcPts val="600"/>
              </a:spcBef>
              <a:spcAft>
                <a:spcPts val="0"/>
              </a:spcAft>
              <a:buNone/>
            </a:pPr>
            <a:r>
              <a:t/>
            </a:r>
            <a:endParaRPr sz="2350">
              <a:solidFill>
                <a:schemeClr val="dk1"/>
              </a:solidFill>
            </a:endParaRPr>
          </a:p>
          <a:p>
            <a:pPr indent="0" lvl="0" marL="0" rtl="0" algn="l">
              <a:lnSpc>
                <a:spcPct val="115000"/>
              </a:lnSpc>
              <a:spcBef>
                <a:spcPts val="600"/>
              </a:spcBef>
              <a:spcAft>
                <a:spcPts val="0"/>
              </a:spcAft>
              <a:buNone/>
            </a:pPr>
            <a:r>
              <a:rPr lang="zh-TW" sz="2350">
                <a:solidFill>
                  <a:schemeClr val="dk1"/>
                </a:solidFill>
              </a:rPr>
              <a:t>情境題：若你在生活中犯下錯誤，你會勇於承認並挽回自己的錯誤嗎？試以文字或畫出解決方法，並在分享環節分享想法。</a:t>
            </a:r>
            <a:endParaRPr sz="235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3955"/>
        </a:solidFill>
      </p:bgPr>
    </p:bg>
    <p:spTree>
      <p:nvGrpSpPr>
        <p:cNvPr id="293" name="Shape 293"/>
        <p:cNvGrpSpPr/>
        <p:nvPr/>
      </p:nvGrpSpPr>
      <p:grpSpPr>
        <a:xfrm>
          <a:off x="0" y="0"/>
          <a:ext cx="0" cy="0"/>
          <a:chOff x="0" y="0"/>
          <a:chExt cx="0" cy="0"/>
        </a:xfrm>
      </p:grpSpPr>
      <p:sp>
        <p:nvSpPr>
          <p:cNvPr id="294" name="Google Shape;294;g10329428cce_0_105"/>
          <p:cNvSpPr txBox="1"/>
          <p:nvPr>
            <p:ph type="title"/>
          </p:nvPr>
        </p:nvSpPr>
        <p:spPr>
          <a:xfrm>
            <a:off x="1114125" y="194125"/>
            <a:ext cx="9903300" cy="8457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200"/>
              <a:buNone/>
            </a:pPr>
            <a:r>
              <a:rPr lang="zh-TW" sz="5200"/>
              <a:t>What makes a good team?</a:t>
            </a:r>
            <a:endParaRPr sz="5200"/>
          </a:p>
        </p:txBody>
      </p:sp>
      <p:sp>
        <p:nvSpPr>
          <p:cNvPr id="295" name="Google Shape;295;g10329428cce_0_105"/>
          <p:cNvSpPr txBox="1"/>
          <p:nvPr/>
        </p:nvSpPr>
        <p:spPr>
          <a:xfrm>
            <a:off x="1366025" y="1490225"/>
            <a:ext cx="4372200" cy="930000"/>
          </a:xfrm>
          <a:prstGeom prst="rect">
            <a:avLst/>
          </a:prstGeom>
          <a:noFill/>
          <a:ln>
            <a:noFill/>
          </a:ln>
        </p:spPr>
        <p:txBody>
          <a:bodyPr anchorCtr="0" anchor="b"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4300"/>
              <a:buFont typeface="Arial"/>
              <a:buNone/>
            </a:pPr>
            <a:r>
              <a:rPr b="1" lang="zh-TW" sz="3000">
                <a:solidFill>
                  <a:srgbClr val="00FFB7"/>
                </a:solidFill>
              </a:rPr>
              <a:t>Flexibility</a:t>
            </a:r>
            <a:r>
              <a:rPr b="1" i="0" lang="zh-TW" sz="3000" u="none" cap="none" strike="noStrike">
                <a:solidFill>
                  <a:srgbClr val="00FFB7"/>
                </a:solidFill>
                <a:latin typeface="Arial"/>
                <a:ea typeface="Arial"/>
                <a:cs typeface="Arial"/>
                <a:sym typeface="Arial"/>
              </a:rPr>
              <a:t> (</a:t>
            </a:r>
            <a:r>
              <a:rPr b="1" lang="zh-TW" sz="3000">
                <a:solidFill>
                  <a:srgbClr val="00FFB7"/>
                </a:solidFill>
              </a:rPr>
              <a:t>應變能力</a:t>
            </a:r>
            <a:r>
              <a:rPr b="1" i="0" lang="zh-TW" sz="3000" u="none" cap="none" strike="noStrike">
                <a:solidFill>
                  <a:srgbClr val="00FFB7"/>
                </a:solidFill>
                <a:latin typeface="Arial"/>
                <a:ea typeface="Arial"/>
                <a:cs typeface="Arial"/>
                <a:sym typeface="Arial"/>
              </a:rPr>
              <a:t>)</a:t>
            </a:r>
            <a:endParaRPr b="0" i="0" sz="3000" u="none" cap="none" strike="noStrike">
              <a:solidFill>
                <a:srgbClr val="00FFB7"/>
              </a:solidFill>
              <a:latin typeface="Arial"/>
              <a:ea typeface="Arial"/>
              <a:cs typeface="Arial"/>
              <a:sym typeface="Arial"/>
            </a:endParaRPr>
          </a:p>
        </p:txBody>
      </p:sp>
      <p:sp>
        <p:nvSpPr>
          <p:cNvPr id="296" name="Google Shape;296;g10329428cce_0_105"/>
          <p:cNvSpPr txBox="1"/>
          <p:nvPr/>
        </p:nvSpPr>
        <p:spPr>
          <a:xfrm>
            <a:off x="6231600" y="1505251"/>
            <a:ext cx="4646100" cy="930000"/>
          </a:xfrm>
          <a:prstGeom prst="rect">
            <a:avLst/>
          </a:prstGeom>
          <a:noFill/>
          <a:ln>
            <a:noFill/>
          </a:ln>
        </p:spPr>
        <p:txBody>
          <a:bodyPr anchorCtr="0" anchor="b"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4300"/>
              <a:buFont typeface="Arial"/>
              <a:buNone/>
            </a:pPr>
            <a:r>
              <a:rPr b="1" lang="zh-TW" sz="3000">
                <a:solidFill>
                  <a:srgbClr val="BF9000"/>
                </a:solidFill>
              </a:rPr>
              <a:t>Adaptability（適應力）</a:t>
            </a:r>
            <a:endParaRPr b="0" i="0" sz="3000" u="none" cap="none" strike="noStrike">
              <a:solidFill>
                <a:srgbClr val="BF9000"/>
              </a:solidFill>
              <a:latin typeface="Arial"/>
              <a:ea typeface="Arial"/>
              <a:cs typeface="Arial"/>
              <a:sym typeface="Arial"/>
            </a:endParaRPr>
          </a:p>
        </p:txBody>
      </p:sp>
      <p:sp>
        <p:nvSpPr>
          <p:cNvPr id="297" name="Google Shape;297;g10329428cce_0_105"/>
          <p:cNvSpPr txBox="1"/>
          <p:nvPr/>
        </p:nvSpPr>
        <p:spPr>
          <a:xfrm>
            <a:off x="1700176" y="2642100"/>
            <a:ext cx="5035800" cy="1491600"/>
          </a:xfrm>
          <a:prstGeom prst="rect">
            <a:avLst/>
          </a:prstGeom>
          <a:noFill/>
          <a:ln>
            <a:noFill/>
          </a:ln>
        </p:spPr>
        <p:txBody>
          <a:bodyPr anchorCtr="0" anchor="b"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4300"/>
              <a:buFont typeface="Arial"/>
              <a:buNone/>
            </a:pPr>
            <a:r>
              <a:rPr b="1" lang="zh-TW" sz="3000">
                <a:solidFill>
                  <a:srgbClr val="FF9900"/>
                </a:solidFill>
              </a:rPr>
              <a:t>Apologize when needed</a:t>
            </a:r>
            <a:r>
              <a:rPr b="1" i="0" lang="zh-TW" sz="3000" u="none" cap="none" strike="noStrike">
                <a:solidFill>
                  <a:srgbClr val="FF9900"/>
                </a:solidFill>
                <a:latin typeface="Arial"/>
                <a:ea typeface="Arial"/>
                <a:cs typeface="Arial"/>
                <a:sym typeface="Arial"/>
              </a:rPr>
              <a:t> </a:t>
            </a:r>
            <a:br>
              <a:rPr b="1" i="0" lang="zh-TW" sz="3000" u="none" cap="none" strike="noStrike">
                <a:solidFill>
                  <a:srgbClr val="FF9900"/>
                </a:solidFill>
                <a:latin typeface="Arial"/>
                <a:ea typeface="Arial"/>
                <a:cs typeface="Arial"/>
                <a:sym typeface="Arial"/>
              </a:rPr>
            </a:br>
            <a:r>
              <a:rPr b="1" i="0" lang="zh-TW" sz="3000" u="none" cap="none" strike="noStrike">
                <a:solidFill>
                  <a:srgbClr val="FF9900"/>
                </a:solidFill>
                <a:latin typeface="Arial"/>
                <a:ea typeface="Arial"/>
                <a:cs typeface="Arial"/>
                <a:sym typeface="Arial"/>
              </a:rPr>
              <a:t>(</a:t>
            </a:r>
            <a:r>
              <a:rPr b="1" lang="zh-TW" sz="3000">
                <a:solidFill>
                  <a:srgbClr val="FF9900"/>
                </a:solidFill>
              </a:rPr>
              <a:t>適當時道歉</a:t>
            </a:r>
            <a:r>
              <a:rPr b="1" i="0" lang="zh-TW" sz="3000" u="none" cap="none" strike="noStrike">
                <a:solidFill>
                  <a:srgbClr val="FF9900"/>
                </a:solidFill>
                <a:latin typeface="Arial"/>
                <a:ea typeface="Arial"/>
                <a:cs typeface="Arial"/>
                <a:sym typeface="Arial"/>
              </a:rPr>
              <a:t>)</a:t>
            </a:r>
            <a:endParaRPr b="0" i="0" sz="3000" u="none" cap="none" strike="noStrike">
              <a:solidFill>
                <a:srgbClr val="FF9900"/>
              </a:solidFill>
              <a:latin typeface="Arial"/>
              <a:ea typeface="Arial"/>
              <a:cs typeface="Arial"/>
              <a:sym typeface="Arial"/>
            </a:endParaRPr>
          </a:p>
        </p:txBody>
      </p:sp>
      <p:sp>
        <p:nvSpPr>
          <p:cNvPr id="298" name="Google Shape;298;g10329428cce_0_105"/>
          <p:cNvSpPr txBox="1"/>
          <p:nvPr/>
        </p:nvSpPr>
        <p:spPr>
          <a:xfrm>
            <a:off x="7496123" y="2511475"/>
            <a:ext cx="4131000" cy="1491600"/>
          </a:xfrm>
          <a:prstGeom prst="rect">
            <a:avLst/>
          </a:prstGeom>
          <a:noFill/>
          <a:ln>
            <a:noFill/>
          </a:ln>
        </p:spPr>
        <p:txBody>
          <a:bodyPr anchorCtr="0" anchor="b"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4300"/>
              <a:buFont typeface="Arial"/>
              <a:buNone/>
            </a:pPr>
            <a:r>
              <a:rPr b="1" lang="zh-TW" sz="3000">
                <a:solidFill>
                  <a:srgbClr val="FCE5CD"/>
                </a:solidFill>
              </a:rPr>
              <a:t>Let go of one’s ego</a:t>
            </a:r>
            <a:r>
              <a:rPr b="1" i="0" lang="zh-TW" sz="3000" u="none" cap="none" strike="noStrike">
                <a:solidFill>
                  <a:srgbClr val="FCE5CD"/>
                </a:solidFill>
                <a:latin typeface="Arial"/>
                <a:ea typeface="Arial"/>
                <a:cs typeface="Arial"/>
                <a:sym typeface="Arial"/>
              </a:rPr>
              <a:t> </a:t>
            </a:r>
            <a:br>
              <a:rPr b="1" i="0" lang="zh-TW" sz="3000" u="none" cap="none" strike="noStrike">
                <a:solidFill>
                  <a:srgbClr val="FCE5CD"/>
                </a:solidFill>
                <a:latin typeface="Arial"/>
                <a:ea typeface="Arial"/>
                <a:cs typeface="Arial"/>
                <a:sym typeface="Arial"/>
              </a:rPr>
            </a:br>
            <a:r>
              <a:rPr b="1" i="0" lang="zh-TW" sz="3000" u="none" cap="none" strike="noStrike">
                <a:solidFill>
                  <a:srgbClr val="FCE5CD"/>
                </a:solidFill>
                <a:latin typeface="Arial"/>
                <a:ea typeface="Arial"/>
                <a:cs typeface="Arial"/>
                <a:sym typeface="Arial"/>
              </a:rPr>
              <a:t>(</a:t>
            </a:r>
            <a:r>
              <a:rPr b="1" lang="zh-TW" sz="3000">
                <a:solidFill>
                  <a:srgbClr val="FCE5CD"/>
                </a:solidFill>
              </a:rPr>
              <a:t>放下自尊</a:t>
            </a:r>
            <a:r>
              <a:rPr b="1" i="0" lang="zh-TW" sz="3000" u="none" cap="none" strike="noStrike">
                <a:solidFill>
                  <a:srgbClr val="FCE5CD"/>
                </a:solidFill>
                <a:latin typeface="Arial"/>
                <a:ea typeface="Arial"/>
                <a:cs typeface="Arial"/>
                <a:sym typeface="Arial"/>
              </a:rPr>
              <a:t>)</a:t>
            </a:r>
            <a:endParaRPr b="0" i="0" sz="3000" u="none" cap="none" strike="noStrike">
              <a:solidFill>
                <a:srgbClr val="FCE5CD"/>
              </a:solidFill>
              <a:latin typeface="Arial"/>
              <a:ea typeface="Arial"/>
              <a:cs typeface="Arial"/>
              <a:sym typeface="Arial"/>
            </a:endParaRPr>
          </a:p>
        </p:txBody>
      </p:sp>
      <p:sp>
        <p:nvSpPr>
          <p:cNvPr id="299" name="Google Shape;299;g10329428cce_0_105"/>
          <p:cNvSpPr txBox="1"/>
          <p:nvPr/>
        </p:nvSpPr>
        <p:spPr>
          <a:xfrm>
            <a:off x="2699717" y="4126451"/>
            <a:ext cx="3193200" cy="1491600"/>
          </a:xfrm>
          <a:prstGeom prst="rect">
            <a:avLst/>
          </a:prstGeom>
          <a:noFill/>
          <a:ln>
            <a:noFill/>
          </a:ln>
        </p:spPr>
        <p:txBody>
          <a:bodyPr anchorCtr="0" anchor="b"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4300"/>
              <a:buFont typeface="Arial"/>
              <a:buNone/>
            </a:pPr>
            <a:r>
              <a:rPr b="1" lang="zh-TW" sz="3000">
                <a:solidFill>
                  <a:srgbClr val="FF0000"/>
                </a:solidFill>
              </a:rPr>
              <a:t>Teamwork</a:t>
            </a:r>
            <a:br>
              <a:rPr b="1" i="0" lang="zh-TW" sz="3000" u="none" cap="none" strike="noStrike">
                <a:solidFill>
                  <a:srgbClr val="FF0000"/>
                </a:solidFill>
                <a:latin typeface="Arial"/>
                <a:ea typeface="Arial"/>
                <a:cs typeface="Arial"/>
                <a:sym typeface="Arial"/>
              </a:rPr>
            </a:br>
            <a:r>
              <a:rPr b="1" i="0" lang="zh-TW" sz="3000" u="none" cap="none" strike="noStrike">
                <a:solidFill>
                  <a:srgbClr val="FF0000"/>
                </a:solidFill>
                <a:latin typeface="Arial"/>
                <a:ea typeface="Arial"/>
                <a:cs typeface="Arial"/>
                <a:sym typeface="Arial"/>
              </a:rPr>
              <a:t>(</a:t>
            </a:r>
            <a:r>
              <a:rPr b="1" lang="zh-TW" sz="3000">
                <a:solidFill>
                  <a:srgbClr val="FF0000"/>
                </a:solidFill>
              </a:rPr>
              <a:t>團體合作</a:t>
            </a:r>
            <a:r>
              <a:rPr b="1" i="0" lang="zh-TW" sz="3000" u="none" cap="none" strike="noStrike">
                <a:solidFill>
                  <a:srgbClr val="FF0000"/>
                </a:solidFill>
                <a:latin typeface="Arial"/>
                <a:ea typeface="Arial"/>
                <a:cs typeface="Arial"/>
                <a:sym typeface="Arial"/>
              </a:rPr>
              <a:t>)</a:t>
            </a:r>
            <a:endParaRPr b="0" i="0" sz="3000" u="none" cap="none" strike="noStrike">
              <a:solidFill>
                <a:srgbClr val="FF0000"/>
              </a:solidFill>
              <a:latin typeface="Arial"/>
              <a:ea typeface="Arial"/>
              <a:cs typeface="Arial"/>
              <a:sym typeface="Arial"/>
            </a:endParaRPr>
          </a:p>
        </p:txBody>
      </p:sp>
      <p:sp>
        <p:nvSpPr>
          <p:cNvPr id="300" name="Google Shape;300;g10329428cce_0_105"/>
          <p:cNvSpPr txBox="1"/>
          <p:nvPr/>
        </p:nvSpPr>
        <p:spPr>
          <a:xfrm>
            <a:off x="6620817" y="3892167"/>
            <a:ext cx="3193200" cy="1491600"/>
          </a:xfrm>
          <a:prstGeom prst="rect">
            <a:avLst/>
          </a:prstGeom>
          <a:noFill/>
          <a:ln>
            <a:noFill/>
          </a:ln>
        </p:spPr>
        <p:txBody>
          <a:bodyPr anchorCtr="0" anchor="b"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4300"/>
              <a:buFont typeface="Arial"/>
              <a:buNone/>
            </a:pPr>
            <a:r>
              <a:rPr b="1" lang="zh-TW" sz="3000">
                <a:solidFill>
                  <a:srgbClr val="FFD966"/>
                </a:solidFill>
              </a:rPr>
              <a:t>Peace and love </a:t>
            </a:r>
            <a:br>
              <a:rPr b="1" lang="zh-TW" sz="3000">
                <a:solidFill>
                  <a:srgbClr val="FFD966"/>
                </a:solidFill>
              </a:rPr>
            </a:br>
            <a:r>
              <a:rPr b="1" lang="zh-TW" sz="3000">
                <a:solidFill>
                  <a:srgbClr val="FFD966"/>
                </a:solidFill>
              </a:rPr>
              <a:t>(愛，和平</a:t>
            </a:r>
            <a:r>
              <a:rPr b="1" i="0" lang="zh-TW" sz="3000" u="none" cap="none" strike="noStrike">
                <a:solidFill>
                  <a:srgbClr val="00EEFA"/>
                </a:solidFill>
                <a:latin typeface="Arial"/>
                <a:ea typeface="Arial"/>
                <a:cs typeface="Arial"/>
                <a:sym typeface="Arial"/>
              </a:rPr>
              <a:t>)</a:t>
            </a:r>
            <a:endParaRPr b="0" i="0" sz="3000" u="none" cap="none" strike="noStrike">
              <a:solidFill>
                <a:srgbClr val="00EEFA"/>
              </a:solidFill>
              <a:latin typeface="Arial"/>
              <a:ea typeface="Arial"/>
              <a:cs typeface="Arial"/>
              <a:sym typeface="Arial"/>
            </a:endParaRPr>
          </a:p>
        </p:txBody>
      </p:sp>
      <p:pic>
        <p:nvPicPr>
          <p:cNvPr id="301" name="Google Shape;301;g10329428cce_0_105"/>
          <p:cNvPicPr preferRelativeResize="0"/>
          <p:nvPr/>
        </p:nvPicPr>
        <p:blipFill>
          <a:blip r:embed="rId3">
            <a:alphaModFix/>
          </a:blip>
          <a:stretch>
            <a:fillRect/>
          </a:stretch>
        </p:blipFill>
        <p:spPr>
          <a:xfrm>
            <a:off x="10547999" y="1451525"/>
            <a:ext cx="1097100" cy="1097100"/>
          </a:xfrm>
          <a:prstGeom prst="rect">
            <a:avLst/>
          </a:prstGeom>
          <a:noFill/>
          <a:ln>
            <a:noFill/>
          </a:ln>
        </p:spPr>
      </p:pic>
      <p:pic>
        <p:nvPicPr>
          <p:cNvPr id="302" name="Google Shape;302;g10329428cce_0_105"/>
          <p:cNvPicPr preferRelativeResize="0"/>
          <p:nvPr/>
        </p:nvPicPr>
        <p:blipFill>
          <a:blip r:embed="rId4">
            <a:alphaModFix/>
          </a:blip>
          <a:stretch>
            <a:fillRect/>
          </a:stretch>
        </p:blipFill>
        <p:spPr>
          <a:xfrm>
            <a:off x="152400" y="4514700"/>
            <a:ext cx="1752132" cy="1752132"/>
          </a:xfrm>
          <a:prstGeom prst="rect">
            <a:avLst/>
          </a:prstGeom>
          <a:noFill/>
          <a:ln>
            <a:noFill/>
          </a:ln>
        </p:spPr>
      </p:pic>
      <p:pic>
        <p:nvPicPr>
          <p:cNvPr id="303" name="Google Shape;303;g10329428cce_0_105"/>
          <p:cNvPicPr preferRelativeResize="0"/>
          <p:nvPr/>
        </p:nvPicPr>
        <p:blipFill>
          <a:blip r:embed="rId5">
            <a:alphaModFix/>
          </a:blip>
          <a:stretch>
            <a:fillRect/>
          </a:stretch>
        </p:blipFill>
        <p:spPr>
          <a:xfrm>
            <a:off x="5105400" y="5151300"/>
            <a:ext cx="1097100" cy="1097100"/>
          </a:xfrm>
          <a:prstGeom prst="rect">
            <a:avLst/>
          </a:prstGeom>
          <a:noFill/>
          <a:ln>
            <a:noFill/>
          </a:ln>
        </p:spPr>
      </p:pic>
      <p:pic>
        <p:nvPicPr>
          <p:cNvPr id="304" name="Google Shape;304;g10329428cce_0_105"/>
          <p:cNvPicPr preferRelativeResize="0"/>
          <p:nvPr/>
        </p:nvPicPr>
        <p:blipFill>
          <a:blip r:embed="rId6">
            <a:alphaModFix/>
          </a:blip>
          <a:stretch>
            <a:fillRect/>
          </a:stretch>
        </p:blipFill>
        <p:spPr>
          <a:xfrm>
            <a:off x="4876800" y="5231975"/>
            <a:ext cx="1321225" cy="1321225"/>
          </a:xfrm>
          <a:prstGeom prst="rect">
            <a:avLst/>
          </a:prstGeom>
          <a:noFill/>
          <a:ln>
            <a:noFill/>
          </a:ln>
        </p:spPr>
      </p:pic>
      <p:pic>
        <p:nvPicPr>
          <p:cNvPr id="305" name="Google Shape;305;g10329428cce_0_105"/>
          <p:cNvPicPr preferRelativeResize="0"/>
          <p:nvPr/>
        </p:nvPicPr>
        <p:blipFill>
          <a:blip r:embed="rId7">
            <a:alphaModFix/>
          </a:blip>
          <a:stretch>
            <a:fillRect/>
          </a:stretch>
        </p:blipFill>
        <p:spPr>
          <a:xfrm>
            <a:off x="9661621" y="4323704"/>
            <a:ext cx="1097100" cy="1097100"/>
          </a:xfrm>
          <a:prstGeom prst="rect">
            <a:avLst/>
          </a:prstGeom>
          <a:noFill/>
          <a:ln>
            <a:noFill/>
          </a:ln>
        </p:spPr>
      </p:pic>
      <p:pic>
        <p:nvPicPr>
          <p:cNvPr id="306" name="Google Shape;306;g10329428cce_0_105"/>
          <p:cNvPicPr preferRelativeResize="0"/>
          <p:nvPr/>
        </p:nvPicPr>
        <p:blipFill>
          <a:blip r:embed="rId8">
            <a:alphaModFix/>
          </a:blip>
          <a:stretch>
            <a:fillRect/>
          </a:stretch>
        </p:blipFill>
        <p:spPr>
          <a:xfrm>
            <a:off x="444050" y="1487397"/>
            <a:ext cx="1097100" cy="1097079"/>
          </a:xfrm>
          <a:prstGeom prst="rect">
            <a:avLst/>
          </a:prstGeom>
          <a:noFill/>
          <a:ln>
            <a:noFill/>
          </a:ln>
        </p:spPr>
      </p:pic>
      <p:pic>
        <p:nvPicPr>
          <p:cNvPr id="307" name="Google Shape;307;g10329428cce_0_105"/>
          <p:cNvPicPr preferRelativeResize="0"/>
          <p:nvPr/>
        </p:nvPicPr>
        <p:blipFill>
          <a:blip r:embed="rId9">
            <a:alphaModFix/>
          </a:blip>
          <a:stretch>
            <a:fillRect/>
          </a:stretch>
        </p:blipFill>
        <p:spPr>
          <a:xfrm>
            <a:off x="6544625" y="2992522"/>
            <a:ext cx="1097100" cy="1097079"/>
          </a:xfrm>
          <a:prstGeom prst="rect">
            <a:avLst/>
          </a:prstGeom>
          <a:noFill/>
          <a:ln>
            <a:noFill/>
          </a:ln>
        </p:spPr>
      </p:pic>
      <p:pic>
        <p:nvPicPr>
          <p:cNvPr id="308" name="Google Shape;308;g10329428cce_0_105"/>
          <p:cNvPicPr preferRelativeResize="0"/>
          <p:nvPr/>
        </p:nvPicPr>
        <p:blipFill>
          <a:blip r:embed="rId10">
            <a:alphaModFix/>
          </a:blip>
          <a:stretch>
            <a:fillRect/>
          </a:stretch>
        </p:blipFill>
        <p:spPr>
          <a:xfrm>
            <a:off x="1981200" y="4465500"/>
            <a:ext cx="1097100" cy="1097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1000"/>
                                        <p:tgtEl>
                                          <p:spTgt spid="2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1000"/>
                                        <p:tgtEl>
                                          <p:spTgt spid="2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1000"/>
                                        <p:tgtEl>
                                          <p:spTgt spid="297"/>
                                        </p:tgtEl>
                                      </p:cBhvr>
                                    </p:animEffect>
                                  </p:childTnLst>
                                </p:cTn>
                              </p:par>
                              <p:par>
                                <p:cTn fill="hold" nodeType="with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1000"/>
                                        <p:tgtEl>
                                          <p:spTgt spid="2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1000"/>
                                        <p:tgtEl>
                                          <p:spTgt spid="2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1000"/>
                                        <p:tgtEl>
                                          <p:spTgt spid="3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12" name="Shape 312"/>
        <p:cNvGrpSpPr/>
        <p:nvPr/>
      </p:nvGrpSpPr>
      <p:grpSpPr>
        <a:xfrm>
          <a:off x="0" y="0"/>
          <a:ext cx="0" cy="0"/>
          <a:chOff x="0" y="0"/>
          <a:chExt cx="0" cy="0"/>
        </a:xfrm>
      </p:grpSpPr>
      <p:sp>
        <p:nvSpPr>
          <p:cNvPr id="313" name="Google Shape;313;p7"/>
          <p:cNvSpPr/>
          <p:nvPr/>
        </p:nvSpPr>
        <p:spPr>
          <a:xfrm rot="3664811">
            <a:off x="3709022" y="-1756411"/>
            <a:ext cx="5028691" cy="8645993"/>
          </a:xfrm>
          <a:prstGeom prst="trapezoid">
            <a:avLst>
              <a:gd fmla="val 50000" name="adj"/>
            </a:avLst>
          </a:prstGeom>
          <a:gradFill>
            <a:gsLst>
              <a:gs pos="0">
                <a:srgbClr val="CCDCE0"/>
              </a:gs>
              <a:gs pos="21000">
                <a:srgbClr val="CCDCE0"/>
              </a:gs>
              <a:gs pos="84000">
                <a:srgbClr val="2D3C43"/>
              </a:gs>
              <a:gs pos="100000">
                <a:srgbClr val="2D3C43"/>
              </a:gs>
            </a:gsLst>
            <a:lin ang="612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pic>
        <p:nvPicPr>
          <p:cNvPr id="314" name="Google Shape;314;p7"/>
          <p:cNvPicPr preferRelativeResize="0"/>
          <p:nvPr/>
        </p:nvPicPr>
        <p:blipFill rotWithShape="1">
          <a:blip r:embed="rId3">
            <a:alphaModFix/>
          </a:blip>
          <a:srcRect b="0" l="0" r="0" t="0"/>
          <a:stretch/>
        </p:blipFill>
        <p:spPr>
          <a:xfrm rot="588986">
            <a:off x="6836238" y="-309487"/>
            <a:ext cx="2994211" cy="2994211"/>
          </a:xfrm>
          <a:prstGeom prst="rect">
            <a:avLst/>
          </a:prstGeom>
          <a:noFill/>
          <a:ln>
            <a:noFill/>
          </a:ln>
        </p:spPr>
      </p:pic>
      <p:pic>
        <p:nvPicPr>
          <p:cNvPr id="315" name="Google Shape;315;p7"/>
          <p:cNvPicPr preferRelativeResize="0"/>
          <p:nvPr/>
        </p:nvPicPr>
        <p:blipFill rotWithShape="1">
          <a:blip r:embed="rId4">
            <a:alphaModFix/>
          </a:blip>
          <a:srcRect b="0" l="7893" r="0" t="0"/>
          <a:stretch/>
        </p:blipFill>
        <p:spPr>
          <a:xfrm>
            <a:off x="903675" y="1372775"/>
            <a:ext cx="6989499" cy="4267001"/>
          </a:xfrm>
          <a:prstGeom prst="rect">
            <a:avLst/>
          </a:prstGeom>
          <a:noFill/>
          <a:ln>
            <a:noFill/>
          </a:ln>
        </p:spPr>
      </p:pic>
      <p:sp>
        <p:nvSpPr>
          <p:cNvPr id="316" name="Google Shape;316;p7"/>
          <p:cNvSpPr txBox="1"/>
          <p:nvPr/>
        </p:nvSpPr>
        <p:spPr>
          <a:xfrm>
            <a:off x="7494494" y="5186081"/>
            <a:ext cx="4392600" cy="923400"/>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zh-TW" sz="5400" u="none" cap="none" strike="noStrike">
                <a:solidFill>
                  <a:srgbClr val="FFC000"/>
                </a:solidFill>
                <a:latin typeface="Arial"/>
                <a:ea typeface="Arial"/>
                <a:cs typeface="Arial"/>
                <a:sym typeface="Arial"/>
              </a:rPr>
              <a:t>🎬</a:t>
            </a:r>
            <a:r>
              <a:rPr b="0" i="0" lang="zh-TW" sz="5400" u="none" cap="none" strike="noStrike">
                <a:solidFill>
                  <a:schemeClr val="lt1"/>
                </a:solidFill>
                <a:latin typeface="Arial"/>
                <a:ea typeface="Arial"/>
                <a:cs typeface="Arial"/>
                <a:sym typeface="Arial"/>
              </a:rPr>
              <a:t>分享心得</a:t>
            </a:r>
            <a:endParaRPr b="0" i="0" sz="5400" u="none" cap="none" strike="noStrik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g1082f39653b_0_14"/>
          <p:cNvSpPr txBox="1"/>
          <p:nvPr/>
        </p:nvSpPr>
        <p:spPr>
          <a:xfrm>
            <a:off x="1936375" y="488150"/>
            <a:ext cx="79152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100"/>
              <a:buFont typeface="Arial"/>
              <a:buNone/>
            </a:pPr>
            <a:r>
              <a:rPr b="0" i="0" lang="zh-TW" sz="4000" u="none" cap="none" strike="noStrike">
                <a:solidFill>
                  <a:schemeClr val="dk1"/>
                </a:solidFill>
                <a:latin typeface="Roboto"/>
                <a:ea typeface="Roboto"/>
                <a:cs typeface="Roboto"/>
                <a:sym typeface="Roboto"/>
              </a:rPr>
              <a:t>請填妥選擇題，並於答案☑️</a:t>
            </a:r>
            <a:endParaRPr b="0" i="0" sz="5100" u="none" cap="none" strike="noStrike">
              <a:solidFill>
                <a:schemeClr val="dk1"/>
              </a:solidFill>
              <a:latin typeface="Roboto"/>
              <a:ea typeface="Roboto"/>
              <a:cs typeface="Roboto"/>
              <a:sym typeface="Roboto"/>
            </a:endParaRPr>
          </a:p>
        </p:txBody>
      </p:sp>
      <p:pic>
        <p:nvPicPr>
          <p:cNvPr id="322" name="Google Shape;322;g1082f39653b_0_14"/>
          <p:cNvPicPr preferRelativeResize="0"/>
          <p:nvPr/>
        </p:nvPicPr>
        <p:blipFill rotWithShape="1">
          <a:blip r:embed="rId3">
            <a:alphaModFix/>
          </a:blip>
          <a:srcRect b="0" l="0" r="0" t="0"/>
          <a:stretch/>
        </p:blipFill>
        <p:spPr>
          <a:xfrm>
            <a:off x="3788000" y="1529525"/>
            <a:ext cx="4576400" cy="47818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g102bce2429e_0_50"/>
          <p:cNvSpPr/>
          <p:nvPr/>
        </p:nvSpPr>
        <p:spPr>
          <a:xfrm>
            <a:off x="1872000" y="222825"/>
            <a:ext cx="7588500" cy="841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300"/>
              <a:buFont typeface="Arial"/>
              <a:buNone/>
            </a:pPr>
            <a:r>
              <a:rPr b="1" i="0" lang="zh-TW" sz="4300" u="none" cap="none" strike="noStrike">
                <a:solidFill>
                  <a:srgbClr val="698D1B"/>
                </a:solidFill>
                <a:latin typeface="Arial"/>
                <a:ea typeface="Arial"/>
                <a:cs typeface="Arial"/>
                <a:sym typeface="Arial"/>
              </a:rPr>
              <a:t>5分鐘小休時間</a:t>
            </a:r>
            <a:endParaRPr b="1" i="0" sz="4300" u="none" cap="none" strike="noStrike">
              <a:solidFill>
                <a:srgbClr val="698D1B"/>
              </a:solidFill>
              <a:latin typeface="Arial"/>
              <a:ea typeface="Arial"/>
              <a:cs typeface="Arial"/>
              <a:sym typeface="Arial"/>
            </a:endParaRPr>
          </a:p>
        </p:txBody>
      </p:sp>
      <p:pic>
        <p:nvPicPr>
          <p:cNvPr id="328" name="Google Shape;328;g102bce2429e_0_50"/>
          <p:cNvPicPr preferRelativeResize="0"/>
          <p:nvPr/>
        </p:nvPicPr>
        <p:blipFill rotWithShape="1">
          <a:blip r:embed="rId3">
            <a:alphaModFix/>
          </a:blip>
          <a:srcRect b="26993" l="0" r="0" t="7600"/>
          <a:stretch/>
        </p:blipFill>
        <p:spPr>
          <a:xfrm>
            <a:off x="3035339" y="1213125"/>
            <a:ext cx="5261830" cy="5100227"/>
          </a:xfrm>
          <a:prstGeom prst="rect">
            <a:avLst/>
          </a:prstGeom>
          <a:noFill/>
          <a:ln>
            <a:noFill/>
          </a:ln>
        </p:spPr>
      </p:pic>
      <p:sp>
        <p:nvSpPr>
          <p:cNvPr id="329" name="Google Shape;329;g102bce2429e_0_50"/>
          <p:cNvSpPr/>
          <p:nvPr/>
        </p:nvSpPr>
        <p:spPr>
          <a:xfrm>
            <a:off x="7415050" y="4357425"/>
            <a:ext cx="3998430" cy="2178738"/>
          </a:xfrm>
          <a:prstGeom prst="irregularSeal2">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100"/>
              <a:buFont typeface="Arial"/>
              <a:buNone/>
            </a:pPr>
            <a:r>
              <a:rPr b="1" i="0" lang="zh-TW" sz="3100" u="none" cap="none" strike="noStrike">
                <a:solidFill>
                  <a:srgbClr val="000000"/>
                </a:solidFill>
                <a:latin typeface="Arial"/>
                <a:ea typeface="Arial"/>
                <a:cs typeface="Arial"/>
                <a:sym typeface="Arial"/>
              </a:rPr>
              <a:t>Break Time!</a:t>
            </a:r>
            <a:endParaRPr b="1" i="0" sz="31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9"/>
          <p:cNvSpPr/>
          <p:nvPr/>
        </p:nvSpPr>
        <p:spPr>
          <a:xfrm>
            <a:off x="8857129" y="0"/>
            <a:ext cx="3711389" cy="6858001"/>
          </a:xfrm>
          <a:prstGeom prst="rect">
            <a:avLst/>
          </a:prstGeom>
          <a:solidFill>
            <a:srgbClr val="2D3C4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335" name="Google Shape;335;p9"/>
          <p:cNvSpPr/>
          <p:nvPr/>
        </p:nvSpPr>
        <p:spPr>
          <a:xfrm rot="-6285723">
            <a:off x="3213628" y="-954566"/>
            <a:ext cx="6359129" cy="10813764"/>
          </a:xfrm>
          <a:prstGeom prst="trapezoid">
            <a:avLst>
              <a:gd fmla="val 59445" name="adj"/>
            </a:avLst>
          </a:prstGeom>
          <a:gradFill>
            <a:gsLst>
              <a:gs pos="0">
                <a:srgbClr val="607C88"/>
              </a:gs>
              <a:gs pos="21000">
                <a:srgbClr val="607C88"/>
              </a:gs>
              <a:gs pos="75000">
                <a:srgbClr val="2D3C43"/>
              </a:gs>
              <a:gs pos="100000">
                <a:srgbClr val="2D3C43"/>
              </a:gs>
            </a:gsLst>
            <a:lin ang="612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336" name="Google Shape;336;p9"/>
          <p:cNvSpPr txBox="1"/>
          <p:nvPr/>
        </p:nvSpPr>
        <p:spPr>
          <a:xfrm>
            <a:off x="2790900" y="1696275"/>
            <a:ext cx="8286000" cy="2727600"/>
          </a:xfrm>
          <a:prstGeom prst="rect">
            <a:avLst/>
          </a:prstGeom>
          <a:noFill/>
          <a:ln>
            <a:noFill/>
          </a:ln>
        </p:spPr>
        <p:txBody>
          <a:bodyPr anchorCtr="0" anchor="t" bIns="45700" lIns="91425" spcFirstLastPara="1" rIns="91425" wrap="square" tIns="45700">
            <a:spAutoFit/>
          </a:bodyPr>
          <a:lstStyle/>
          <a:p>
            <a:pPr indent="-377825" lvl="0" marL="457200" rtl="0" algn="l">
              <a:lnSpc>
                <a:spcPct val="115000"/>
              </a:lnSpc>
              <a:spcBef>
                <a:spcPts val="600"/>
              </a:spcBef>
              <a:spcAft>
                <a:spcPts val="0"/>
              </a:spcAft>
              <a:buClr>
                <a:schemeClr val="dk1"/>
              </a:buClr>
              <a:buSzPts val="2350"/>
              <a:buChar char="●"/>
            </a:pPr>
            <a:r>
              <a:rPr lang="zh-TW" sz="2350">
                <a:solidFill>
                  <a:schemeClr val="dk1"/>
                </a:solidFill>
              </a:rPr>
              <a:t>我們並不了解每個人的故事/真實動機，當我們將人們侷限時，很有可能我們並沒有真正理解他們的想法。</a:t>
            </a:r>
            <a:endParaRPr sz="2350">
              <a:solidFill>
                <a:schemeClr val="dk1"/>
              </a:solidFill>
            </a:endParaRPr>
          </a:p>
          <a:p>
            <a:pPr indent="0" lvl="0" marL="457200" rtl="0" algn="l">
              <a:lnSpc>
                <a:spcPct val="115000"/>
              </a:lnSpc>
              <a:spcBef>
                <a:spcPts val="600"/>
              </a:spcBef>
              <a:spcAft>
                <a:spcPts val="0"/>
              </a:spcAft>
              <a:buNone/>
            </a:pPr>
            <a:r>
              <a:t/>
            </a:r>
            <a:endParaRPr sz="100">
              <a:solidFill>
                <a:schemeClr val="dk1"/>
              </a:solidFill>
            </a:endParaRPr>
          </a:p>
          <a:p>
            <a:pPr indent="-377825" lvl="0" marL="457200" rtl="0" algn="l">
              <a:lnSpc>
                <a:spcPct val="115000"/>
              </a:lnSpc>
              <a:spcBef>
                <a:spcPts val="600"/>
              </a:spcBef>
              <a:spcAft>
                <a:spcPts val="0"/>
              </a:spcAft>
              <a:buClr>
                <a:schemeClr val="dk1"/>
              </a:buClr>
              <a:buSzPts val="2350"/>
              <a:buChar char="●"/>
            </a:pPr>
            <a:r>
              <a:rPr lang="zh-TW" sz="2350">
                <a:solidFill>
                  <a:schemeClr val="dk1"/>
                </a:solidFill>
              </a:rPr>
              <a:t>很多人認為他們靠自己一個就已經做得很好，就像</a:t>
            </a:r>
            <a:r>
              <a:rPr lang="zh-TW" sz="2350" u="sng">
                <a:solidFill>
                  <a:schemeClr val="dk1"/>
                </a:solidFill>
              </a:rPr>
              <a:t>史特林</a:t>
            </a:r>
            <a:r>
              <a:rPr lang="zh-TW" sz="2350">
                <a:solidFill>
                  <a:schemeClr val="dk1"/>
                </a:solidFill>
              </a:rPr>
              <a:t>一樣。 但是，當您退後一步，審視自己的生活時，您可能會意識到自己正在嘗試承擔比應有的更多的責任。 與人合作，互補不足才能更有效地做好一件事。</a:t>
            </a:r>
            <a:endParaRPr sz="2500">
              <a:solidFill>
                <a:schemeClr val="dk1"/>
              </a:solidFill>
              <a:latin typeface="Roboto"/>
              <a:ea typeface="Roboto"/>
              <a:cs typeface="Roboto"/>
              <a:sym typeface="Roboto"/>
            </a:endParaRPr>
          </a:p>
        </p:txBody>
      </p:sp>
      <p:sp>
        <p:nvSpPr>
          <p:cNvPr id="337" name="Google Shape;337;p9"/>
          <p:cNvSpPr txBox="1"/>
          <p:nvPr/>
        </p:nvSpPr>
        <p:spPr>
          <a:xfrm>
            <a:off x="609600" y="564775"/>
            <a:ext cx="2650800" cy="677100"/>
          </a:xfrm>
          <a:prstGeom prst="rect">
            <a:avLst/>
          </a:prstGeom>
          <a:solidFill>
            <a:schemeClr val="accent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1" i="0" lang="zh-TW" sz="3800" u="none" cap="none" strike="noStrike">
                <a:solidFill>
                  <a:schemeClr val="lt1"/>
                </a:solidFill>
                <a:latin typeface="Trebuchet MS"/>
                <a:ea typeface="Trebuchet MS"/>
                <a:cs typeface="Trebuchet MS"/>
                <a:sym typeface="Trebuchet MS"/>
              </a:rPr>
              <a:t>今日學什麼</a:t>
            </a:r>
            <a:endParaRPr b="1" i="0" sz="3800" u="none" cap="none" strike="noStrike">
              <a:solidFill>
                <a:schemeClr val="lt1"/>
              </a:solidFill>
              <a:latin typeface="Trebuchet MS"/>
              <a:ea typeface="Trebuchet MS"/>
              <a:cs typeface="Trebuchet MS"/>
              <a:sym typeface="Trebuchet MS"/>
            </a:endParaRPr>
          </a:p>
        </p:txBody>
      </p:sp>
      <p:pic>
        <p:nvPicPr>
          <p:cNvPr id="338" name="Google Shape;338;p9"/>
          <p:cNvPicPr preferRelativeResize="0"/>
          <p:nvPr/>
        </p:nvPicPr>
        <p:blipFill rotWithShape="1">
          <a:blip r:embed="rId3">
            <a:alphaModFix/>
          </a:blip>
          <a:srcRect b="0" l="0" r="0" t="0"/>
          <a:stretch/>
        </p:blipFill>
        <p:spPr>
          <a:xfrm rot="-695013">
            <a:off x="-816321" y="4168943"/>
            <a:ext cx="4537430" cy="265046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g104b6bc8979_1_0"/>
          <p:cNvSpPr txBox="1"/>
          <p:nvPr/>
        </p:nvSpPr>
        <p:spPr>
          <a:xfrm>
            <a:off x="315250" y="1415900"/>
            <a:ext cx="4378500" cy="4184100"/>
          </a:xfrm>
          <a:prstGeom prst="rect">
            <a:avLst/>
          </a:prstGeom>
          <a:noFill/>
          <a:ln>
            <a:noFill/>
          </a:ln>
        </p:spPr>
        <p:txBody>
          <a:bodyPr anchorCtr="0" anchor="ctr" bIns="91425" lIns="91425" spcFirstLastPara="1" rIns="91425" wrap="square" tIns="91425">
            <a:noAutofit/>
          </a:bodyPr>
          <a:lstStyle/>
          <a:p>
            <a:pPr indent="0" lvl="0" marL="0" marR="0" rtl="0" algn="l">
              <a:lnSpc>
                <a:spcPct val="157500"/>
              </a:lnSpc>
              <a:spcBef>
                <a:spcPts val="0"/>
              </a:spcBef>
              <a:spcAft>
                <a:spcPts val="0"/>
              </a:spcAft>
              <a:buClr>
                <a:srgbClr val="000000"/>
              </a:buClr>
              <a:buSzPts val="3700"/>
              <a:buFont typeface="Arial"/>
              <a:buNone/>
            </a:pPr>
            <a:r>
              <a:rPr lang="zh-TW" sz="3500">
                <a:solidFill>
                  <a:schemeClr val="dk1"/>
                </a:solidFill>
                <a:latin typeface="Roboto Slab"/>
                <a:ea typeface="Roboto Slab"/>
                <a:cs typeface="Roboto Slab"/>
                <a:sym typeface="Roboto Slab"/>
              </a:rPr>
              <a:t>「</a:t>
            </a:r>
            <a:r>
              <a:rPr b="1" lang="zh-TW" sz="3500">
                <a:solidFill>
                  <a:schemeClr val="dk1"/>
                </a:solidFill>
                <a:latin typeface="Roboto Slab"/>
                <a:ea typeface="Roboto Slab"/>
                <a:cs typeface="Roboto Slab"/>
                <a:sym typeface="Roboto Slab"/>
              </a:rPr>
              <a:t>其實再怎麼優秀強大，一個人力量還是有限</a:t>
            </a:r>
            <a:r>
              <a:rPr lang="zh-TW" sz="3500">
                <a:solidFill>
                  <a:schemeClr val="dk1"/>
                </a:solidFill>
                <a:latin typeface="Roboto Slab"/>
                <a:ea typeface="Roboto Slab"/>
                <a:cs typeface="Roboto Slab"/>
                <a:sym typeface="Roboto Slab"/>
              </a:rPr>
              <a:t>」，懂得和他人互助合作才能發揮創造更強大的力量。</a:t>
            </a:r>
            <a:endParaRPr i="0" sz="11350" u="none" cap="none" strike="noStrike">
              <a:solidFill>
                <a:schemeClr val="dk1"/>
              </a:solidFill>
              <a:latin typeface="Roboto Slab"/>
              <a:ea typeface="Roboto Slab"/>
              <a:cs typeface="Roboto Slab"/>
              <a:sym typeface="Roboto Slab"/>
            </a:endParaRPr>
          </a:p>
        </p:txBody>
      </p:sp>
      <p:sp>
        <p:nvSpPr>
          <p:cNvPr id="344" name="Google Shape;344;g104b6bc8979_1_0"/>
          <p:cNvSpPr txBox="1"/>
          <p:nvPr/>
        </p:nvSpPr>
        <p:spPr>
          <a:xfrm>
            <a:off x="315250" y="558125"/>
            <a:ext cx="2894400" cy="646500"/>
          </a:xfrm>
          <a:prstGeom prst="rect">
            <a:avLst/>
          </a:prstGeom>
          <a:solidFill>
            <a:schemeClr val="accent2"/>
          </a:solidFill>
          <a:ln cap="flat" cmpd="sng" w="9525">
            <a:solidFill>
              <a:srgbClr val="32495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zh-TW" sz="3600" u="none" cap="none" strike="noStrike">
                <a:solidFill>
                  <a:schemeClr val="dk1"/>
                </a:solidFill>
                <a:latin typeface="Arial"/>
                <a:ea typeface="Arial"/>
                <a:cs typeface="Arial"/>
                <a:sym typeface="Arial"/>
              </a:rPr>
              <a:t>🎬 總結時間</a:t>
            </a:r>
            <a:endParaRPr b="1" i="0" sz="3600" u="none" cap="none" strike="noStrike">
              <a:solidFill>
                <a:schemeClr val="dk1"/>
              </a:solidFill>
              <a:latin typeface="Arial"/>
              <a:ea typeface="Arial"/>
              <a:cs typeface="Arial"/>
              <a:sym typeface="Arial"/>
            </a:endParaRPr>
          </a:p>
        </p:txBody>
      </p:sp>
      <p:pic>
        <p:nvPicPr>
          <p:cNvPr id="345" name="Google Shape;345;g104b6bc8979_1_0"/>
          <p:cNvPicPr preferRelativeResize="0"/>
          <p:nvPr/>
        </p:nvPicPr>
        <p:blipFill>
          <a:blip r:embed="rId3">
            <a:alphaModFix/>
          </a:blip>
          <a:stretch>
            <a:fillRect/>
          </a:stretch>
        </p:blipFill>
        <p:spPr>
          <a:xfrm>
            <a:off x="4769850" y="1204625"/>
            <a:ext cx="6904750" cy="45887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
          <p:cNvSpPr txBox="1"/>
          <p:nvPr/>
        </p:nvSpPr>
        <p:spPr>
          <a:xfrm>
            <a:off x="2351326" y="1750825"/>
            <a:ext cx="8828700" cy="45594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203200" lvl="0" marL="342900" marR="0" rtl="0" algn="l">
              <a:lnSpc>
                <a:spcPct val="200000"/>
              </a:lnSpc>
              <a:spcBef>
                <a:spcPts val="0"/>
              </a:spcBef>
              <a:spcAft>
                <a:spcPts val="0"/>
              </a:spcAft>
              <a:buClr>
                <a:srgbClr val="9DB7BF"/>
              </a:buClr>
              <a:buSzPts val="2200"/>
              <a:buFont typeface="Arial"/>
              <a:buNone/>
            </a:pPr>
            <a:r>
              <a:t/>
            </a:r>
            <a:endParaRPr b="1" i="0" sz="2400" u="none" cap="none" strike="noStrike">
              <a:solidFill>
                <a:schemeClr val="lt1"/>
              </a:solidFill>
              <a:latin typeface="Trebuchet MS"/>
              <a:ea typeface="Trebuchet MS"/>
              <a:cs typeface="Trebuchet MS"/>
              <a:sym typeface="Trebuchet MS"/>
            </a:endParaRPr>
          </a:p>
        </p:txBody>
      </p:sp>
      <p:sp>
        <p:nvSpPr>
          <p:cNvPr id="202" name="Google Shape;202;p2"/>
          <p:cNvSpPr txBox="1"/>
          <p:nvPr>
            <p:ph type="title"/>
          </p:nvPr>
        </p:nvSpPr>
        <p:spPr>
          <a:xfrm>
            <a:off x="587301" y="481075"/>
            <a:ext cx="2772000" cy="1228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2800"/>
              <a:buFont typeface="Arial"/>
              <a:buNone/>
            </a:pPr>
            <a:r>
              <a:rPr lang="zh-TW" sz="3100">
                <a:latin typeface="Arial"/>
                <a:ea typeface="Arial"/>
                <a:cs typeface="Arial"/>
                <a:sym typeface="Arial"/>
              </a:rPr>
              <a:t>齊想想：</a:t>
            </a:r>
            <a:br>
              <a:rPr lang="zh-TW" sz="3100">
                <a:latin typeface="Arial"/>
                <a:ea typeface="Arial"/>
                <a:cs typeface="Arial"/>
                <a:sym typeface="Arial"/>
              </a:rPr>
            </a:br>
            <a:r>
              <a:rPr lang="zh-TW" sz="3100">
                <a:latin typeface="Arial"/>
                <a:ea typeface="Arial"/>
                <a:cs typeface="Arial"/>
                <a:sym typeface="Arial"/>
              </a:rPr>
              <a:t>小組小規則</a:t>
            </a:r>
            <a:endParaRPr sz="3100">
              <a:latin typeface="Arial"/>
              <a:ea typeface="Arial"/>
              <a:cs typeface="Arial"/>
              <a:sym typeface="Arial"/>
            </a:endParaRPr>
          </a:p>
        </p:txBody>
      </p:sp>
      <p:grpSp>
        <p:nvGrpSpPr>
          <p:cNvPr id="203" name="Google Shape;203;p2"/>
          <p:cNvGrpSpPr/>
          <p:nvPr/>
        </p:nvGrpSpPr>
        <p:grpSpPr>
          <a:xfrm>
            <a:off x="7443934" y="3149817"/>
            <a:ext cx="1589894" cy="1856652"/>
            <a:chOff x="7355896" y="2243570"/>
            <a:chExt cx="1768908" cy="2369993"/>
          </a:xfrm>
        </p:grpSpPr>
        <p:pic>
          <p:nvPicPr>
            <p:cNvPr id="204" name="Google Shape;204;p2"/>
            <p:cNvPicPr preferRelativeResize="0"/>
            <p:nvPr/>
          </p:nvPicPr>
          <p:blipFill rotWithShape="1">
            <a:blip r:embed="rId3">
              <a:alphaModFix/>
            </a:blip>
            <a:srcRect b="0" l="0" r="0" t="0"/>
            <a:stretch/>
          </p:blipFill>
          <p:spPr>
            <a:xfrm>
              <a:off x="7355896" y="2243570"/>
              <a:ext cx="1768908" cy="2369993"/>
            </a:xfrm>
            <a:prstGeom prst="rect">
              <a:avLst/>
            </a:prstGeom>
            <a:noFill/>
            <a:ln>
              <a:noFill/>
            </a:ln>
          </p:spPr>
        </p:pic>
        <p:sp>
          <p:nvSpPr>
            <p:cNvPr id="205" name="Google Shape;205;p2"/>
            <p:cNvSpPr/>
            <p:nvPr/>
          </p:nvSpPr>
          <p:spPr>
            <a:xfrm>
              <a:off x="7752774" y="3363190"/>
              <a:ext cx="914400" cy="914400"/>
            </a:xfrm>
            <a:prstGeom prst="mathMultiply">
              <a:avLst>
                <a:gd fmla="val 23520" name="adj1"/>
              </a:avLst>
            </a:prstGeom>
            <a:solidFill>
              <a:schemeClr val="accent1"/>
            </a:solidFill>
            <a:ln cap="rnd" cmpd="sng" w="19050">
              <a:solidFill>
                <a:srgbClr val="698D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grpSp>
      <p:sp>
        <p:nvSpPr>
          <p:cNvPr id="206" name="Google Shape;206;p2"/>
          <p:cNvSpPr/>
          <p:nvPr/>
        </p:nvSpPr>
        <p:spPr>
          <a:xfrm>
            <a:off x="4071699" y="245725"/>
            <a:ext cx="5047800" cy="1200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7800"/>
              <a:buFont typeface="Arial"/>
              <a:buNone/>
            </a:pPr>
            <a:r>
              <a:rPr b="1" i="0" lang="zh-TW" sz="7800" u="none" cap="none" strike="noStrike">
                <a:solidFill>
                  <a:srgbClr val="C9DAF8"/>
                </a:solidFill>
                <a:latin typeface="Trebuchet MS"/>
                <a:ea typeface="Trebuchet MS"/>
                <a:cs typeface="Trebuchet MS"/>
                <a:sym typeface="Trebuchet MS"/>
              </a:rPr>
              <a:t>互相尊重</a:t>
            </a:r>
            <a:endParaRPr b="1" i="0" sz="7800" u="none" cap="none" strike="noStrike">
              <a:solidFill>
                <a:srgbClr val="C9DAF8"/>
              </a:solidFill>
              <a:latin typeface="Trebuchet MS"/>
              <a:ea typeface="Trebuchet MS"/>
              <a:cs typeface="Trebuchet MS"/>
              <a:sym typeface="Trebuchet MS"/>
            </a:endParaRPr>
          </a:p>
        </p:txBody>
      </p:sp>
      <p:sp>
        <p:nvSpPr>
          <p:cNvPr id="207" name="Google Shape;207;p2"/>
          <p:cNvSpPr txBox="1"/>
          <p:nvPr/>
        </p:nvSpPr>
        <p:spPr>
          <a:xfrm>
            <a:off x="1636450" y="1927275"/>
            <a:ext cx="6880500" cy="43638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30000"/>
              </a:lnSpc>
              <a:spcBef>
                <a:spcPts val="0"/>
              </a:spcBef>
              <a:spcAft>
                <a:spcPts val="0"/>
              </a:spcAft>
              <a:buClr>
                <a:schemeClr val="dk1"/>
              </a:buClr>
              <a:buSzPts val="3700"/>
              <a:buFont typeface="Arial"/>
              <a:buAutoNum type="arabicPeriod"/>
            </a:pPr>
            <a:r>
              <a:rPr b="1" i="0" lang="zh-TW" sz="3700" u="none" cap="none" strike="noStrike">
                <a:solidFill>
                  <a:schemeClr val="dk1"/>
                </a:solidFill>
                <a:latin typeface="Arial"/>
                <a:ea typeface="Arial"/>
                <a:cs typeface="Arial"/>
                <a:sym typeface="Arial"/>
              </a:rPr>
              <a:t>準時出席</a:t>
            </a:r>
            <a:endParaRPr b="1" i="0" sz="3700" u="none" cap="none" strike="noStrike">
              <a:solidFill>
                <a:schemeClr val="dk1"/>
              </a:solidFill>
              <a:latin typeface="Arial"/>
              <a:ea typeface="Arial"/>
              <a:cs typeface="Arial"/>
              <a:sym typeface="Arial"/>
            </a:endParaRPr>
          </a:p>
          <a:p>
            <a:pPr indent="-457200" lvl="0" marL="457200" marR="0" rtl="0" algn="l">
              <a:lnSpc>
                <a:spcPct val="130000"/>
              </a:lnSpc>
              <a:spcBef>
                <a:spcPts val="0"/>
              </a:spcBef>
              <a:spcAft>
                <a:spcPts val="0"/>
              </a:spcAft>
              <a:buClr>
                <a:schemeClr val="dk1"/>
              </a:buClr>
              <a:buSzPts val="3700"/>
              <a:buFont typeface="Arial"/>
              <a:buAutoNum type="arabicPeriod"/>
            </a:pPr>
            <a:r>
              <a:rPr b="1" i="0" lang="zh-TW" sz="3700" u="none" cap="none" strike="noStrike">
                <a:solidFill>
                  <a:schemeClr val="dk1"/>
                </a:solidFill>
                <a:latin typeface="Arial"/>
                <a:ea typeface="Arial"/>
                <a:cs typeface="Arial"/>
                <a:sym typeface="Arial"/>
              </a:rPr>
              <a:t>用心觀看</a:t>
            </a:r>
            <a:endParaRPr b="1" i="0" sz="3700" u="none" cap="none" strike="noStrike">
              <a:solidFill>
                <a:schemeClr val="dk1"/>
              </a:solidFill>
              <a:latin typeface="Arial"/>
              <a:ea typeface="Arial"/>
              <a:cs typeface="Arial"/>
              <a:sym typeface="Arial"/>
            </a:endParaRPr>
          </a:p>
          <a:p>
            <a:pPr indent="-457200" lvl="0" marL="457200" marR="0" rtl="0" algn="l">
              <a:lnSpc>
                <a:spcPct val="130000"/>
              </a:lnSpc>
              <a:spcBef>
                <a:spcPts val="0"/>
              </a:spcBef>
              <a:spcAft>
                <a:spcPts val="0"/>
              </a:spcAft>
              <a:buClr>
                <a:schemeClr val="dk1"/>
              </a:buClr>
              <a:buSzPts val="3700"/>
              <a:buFont typeface="Arial"/>
              <a:buAutoNum type="arabicPeriod"/>
            </a:pPr>
            <a:r>
              <a:rPr b="1" i="0" lang="zh-TW" sz="3700" u="none" cap="none" strike="noStrike">
                <a:solidFill>
                  <a:schemeClr val="dk1"/>
                </a:solidFill>
                <a:latin typeface="Arial"/>
                <a:ea typeface="Arial"/>
                <a:cs typeface="Arial"/>
                <a:sym typeface="Arial"/>
              </a:rPr>
              <a:t>專心聆聽</a:t>
            </a:r>
            <a:endParaRPr b="1" i="0" sz="3700" u="none" cap="none" strike="noStrike">
              <a:solidFill>
                <a:schemeClr val="dk1"/>
              </a:solidFill>
              <a:latin typeface="Arial"/>
              <a:ea typeface="Arial"/>
              <a:cs typeface="Arial"/>
              <a:sym typeface="Arial"/>
            </a:endParaRPr>
          </a:p>
          <a:p>
            <a:pPr indent="-457200" lvl="0" marL="457200" marR="0" rtl="0" algn="l">
              <a:lnSpc>
                <a:spcPct val="130000"/>
              </a:lnSpc>
              <a:spcBef>
                <a:spcPts val="0"/>
              </a:spcBef>
              <a:spcAft>
                <a:spcPts val="0"/>
              </a:spcAft>
              <a:buClr>
                <a:schemeClr val="dk1"/>
              </a:buClr>
              <a:buSzPts val="3700"/>
              <a:buFont typeface="Arial"/>
              <a:buAutoNum type="arabicPeriod"/>
            </a:pPr>
            <a:r>
              <a:rPr b="1" i="0" lang="zh-TW" sz="3700" u="none" cap="none" strike="noStrike">
                <a:solidFill>
                  <a:schemeClr val="dk1"/>
                </a:solidFill>
                <a:latin typeface="Arial"/>
                <a:ea typeface="Arial"/>
                <a:cs typeface="Arial"/>
                <a:sym typeface="Arial"/>
              </a:rPr>
              <a:t>遵守秩序</a:t>
            </a:r>
            <a:endParaRPr b="1" i="0" sz="1900" u="none" cap="none" strike="noStrike">
              <a:solidFill>
                <a:schemeClr val="dk1"/>
              </a:solidFill>
              <a:latin typeface="Arial"/>
              <a:ea typeface="Arial"/>
              <a:cs typeface="Arial"/>
              <a:sym typeface="Arial"/>
            </a:endParaRPr>
          </a:p>
          <a:p>
            <a:pPr indent="-457200" lvl="0" marL="457200" marR="0" rtl="0" algn="l">
              <a:lnSpc>
                <a:spcPct val="130000"/>
              </a:lnSpc>
              <a:spcBef>
                <a:spcPts val="0"/>
              </a:spcBef>
              <a:spcAft>
                <a:spcPts val="0"/>
              </a:spcAft>
              <a:buClr>
                <a:schemeClr val="dk1"/>
              </a:buClr>
              <a:buSzPts val="3700"/>
              <a:buFont typeface="Arial"/>
              <a:buAutoNum type="arabicPeriod"/>
            </a:pPr>
            <a:r>
              <a:rPr b="1" i="0" lang="zh-TW" sz="3700" u="none" cap="none" strike="noStrike">
                <a:solidFill>
                  <a:schemeClr val="dk1"/>
                </a:solidFill>
                <a:latin typeface="Arial"/>
                <a:ea typeface="Arial"/>
                <a:cs typeface="Arial"/>
                <a:sym typeface="Arial"/>
              </a:rPr>
              <a:t>積極參與</a:t>
            </a:r>
            <a:endParaRPr b="1" i="0" sz="1900" u="none" cap="none" strike="noStrike">
              <a:solidFill>
                <a:schemeClr val="dk1"/>
              </a:solidFill>
              <a:latin typeface="Arial"/>
              <a:ea typeface="Arial"/>
              <a:cs typeface="Arial"/>
              <a:sym typeface="Arial"/>
            </a:endParaRPr>
          </a:p>
          <a:p>
            <a:pPr indent="-457200" lvl="0" marL="457200" marR="0" rtl="0" algn="l">
              <a:lnSpc>
                <a:spcPct val="130000"/>
              </a:lnSpc>
              <a:spcBef>
                <a:spcPts val="0"/>
              </a:spcBef>
              <a:spcAft>
                <a:spcPts val="0"/>
              </a:spcAft>
              <a:buClr>
                <a:schemeClr val="dk1"/>
              </a:buClr>
              <a:buSzPts val="3700"/>
              <a:buFont typeface="Arial"/>
              <a:buAutoNum type="arabicPeriod"/>
            </a:pPr>
            <a:r>
              <a:rPr b="1" i="0" lang="zh-TW" sz="3700" u="none" cap="none" strike="noStrike">
                <a:solidFill>
                  <a:schemeClr val="dk1"/>
                </a:solidFill>
                <a:latin typeface="Arial"/>
                <a:ea typeface="Arial"/>
                <a:cs typeface="Arial"/>
                <a:sym typeface="Arial"/>
              </a:rPr>
              <a:t>每節帶備此手冊及完成小任務</a:t>
            </a:r>
            <a:endParaRPr b="1" i="0" sz="3700" u="none" cap="none" strike="noStrike">
              <a:solidFill>
                <a:schemeClr val="dk1"/>
              </a:solidFill>
              <a:latin typeface="Arial"/>
              <a:ea typeface="Arial"/>
              <a:cs typeface="Arial"/>
              <a:sym typeface="Arial"/>
            </a:endParaRPr>
          </a:p>
        </p:txBody>
      </p:sp>
      <p:pic>
        <p:nvPicPr>
          <p:cNvPr id="208" name="Google Shape;208;p2"/>
          <p:cNvPicPr preferRelativeResize="0"/>
          <p:nvPr/>
        </p:nvPicPr>
        <p:blipFill rotWithShape="1">
          <a:blip r:embed="rId4">
            <a:alphaModFix/>
          </a:blip>
          <a:srcRect b="0" l="0" r="0" t="0"/>
          <a:stretch/>
        </p:blipFill>
        <p:spPr>
          <a:xfrm>
            <a:off x="9043706" y="4582550"/>
            <a:ext cx="1645936" cy="1825550"/>
          </a:xfrm>
          <a:prstGeom prst="rect">
            <a:avLst/>
          </a:prstGeom>
          <a:noFill/>
          <a:ln>
            <a:noFill/>
          </a:ln>
        </p:spPr>
      </p:pic>
      <p:pic>
        <p:nvPicPr>
          <p:cNvPr id="209" name="Google Shape;209;p2"/>
          <p:cNvPicPr preferRelativeResize="0"/>
          <p:nvPr/>
        </p:nvPicPr>
        <p:blipFill rotWithShape="1">
          <a:blip r:embed="rId5">
            <a:alphaModFix/>
          </a:blip>
          <a:srcRect b="0" l="0" r="0" t="0"/>
          <a:stretch/>
        </p:blipFill>
        <p:spPr>
          <a:xfrm>
            <a:off x="5800099" y="1903225"/>
            <a:ext cx="1633416" cy="183483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9" name="Shape 349"/>
        <p:cNvGrpSpPr/>
        <p:nvPr/>
      </p:nvGrpSpPr>
      <p:grpSpPr>
        <a:xfrm>
          <a:off x="0" y="0"/>
          <a:ext cx="0" cy="0"/>
          <a:chOff x="0" y="0"/>
          <a:chExt cx="0" cy="0"/>
        </a:xfrm>
      </p:grpSpPr>
      <p:sp>
        <p:nvSpPr>
          <p:cNvPr id="350" name="Google Shape;350;g103612c679f_0_1028"/>
          <p:cNvSpPr/>
          <p:nvPr/>
        </p:nvSpPr>
        <p:spPr>
          <a:xfrm>
            <a:off x="1394082" y="1390467"/>
            <a:ext cx="9922200" cy="4461600"/>
          </a:xfrm>
          <a:prstGeom prst="rect">
            <a:avLst/>
          </a:prstGeom>
          <a:solidFill>
            <a:srgbClr val="4C6E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pic>
        <p:nvPicPr>
          <p:cNvPr id="351" name="Google Shape;351;g103612c679f_0_1028"/>
          <p:cNvPicPr preferRelativeResize="0"/>
          <p:nvPr/>
        </p:nvPicPr>
        <p:blipFill rotWithShape="1">
          <a:blip r:embed="rId3">
            <a:alphaModFix/>
          </a:blip>
          <a:srcRect b="0" l="0" r="0" t="0"/>
          <a:stretch/>
        </p:blipFill>
        <p:spPr>
          <a:xfrm>
            <a:off x="-480194" y="4699607"/>
            <a:ext cx="3297049" cy="1882139"/>
          </a:xfrm>
          <a:prstGeom prst="rect">
            <a:avLst/>
          </a:prstGeom>
          <a:noFill/>
          <a:ln>
            <a:noFill/>
          </a:ln>
        </p:spPr>
      </p:pic>
      <p:sp>
        <p:nvSpPr>
          <p:cNvPr id="352" name="Google Shape;352;g103612c679f_0_1028"/>
          <p:cNvSpPr txBox="1"/>
          <p:nvPr/>
        </p:nvSpPr>
        <p:spPr>
          <a:xfrm>
            <a:off x="5722975" y="1748200"/>
            <a:ext cx="5320800" cy="3971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zh-TW" sz="3600" u="none" cap="none" strike="noStrike">
                <a:solidFill>
                  <a:schemeClr val="dk1"/>
                </a:solidFill>
                <a:latin typeface="Roboto"/>
                <a:ea typeface="Roboto"/>
                <a:cs typeface="Roboto"/>
                <a:sym typeface="Roboto"/>
              </a:rPr>
              <a:t>大家都有優點和缺點，差別在於我們能不能接受並學習改善自己和欣賞他人。朋友之間要懂得互相扶持、互相幫助，每個人都在發揮自己的長處。</a:t>
            </a:r>
            <a:endParaRPr b="0" i="0" sz="1900" u="none" cap="none" strike="noStrike">
              <a:solidFill>
                <a:srgbClr val="202124"/>
              </a:solidFill>
              <a:highlight>
                <a:srgbClr val="F8F9FA"/>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Roboto"/>
              <a:ea typeface="Roboto"/>
              <a:cs typeface="Roboto"/>
              <a:sym typeface="Roboto"/>
            </a:endParaRPr>
          </a:p>
        </p:txBody>
      </p:sp>
      <p:pic>
        <p:nvPicPr>
          <p:cNvPr id="353" name="Google Shape;353;g103612c679f_0_1028"/>
          <p:cNvPicPr preferRelativeResize="0"/>
          <p:nvPr/>
        </p:nvPicPr>
        <p:blipFill rotWithShape="1">
          <a:blip r:embed="rId4">
            <a:alphaModFix/>
          </a:blip>
          <a:srcRect b="0" l="0" r="0" t="0"/>
          <a:stretch/>
        </p:blipFill>
        <p:spPr>
          <a:xfrm>
            <a:off x="1753730" y="1688088"/>
            <a:ext cx="3717824" cy="34818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12"/>
          <p:cNvSpPr/>
          <p:nvPr/>
        </p:nvSpPr>
        <p:spPr>
          <a:xfrm>
            <a:off x="1224148" y="1164133"/>
            <a:ext cx="9531928" cy="5094514"/>
          </a:xfrm>
          <a:prstGeom prst="rect">
            <a:avLst/>
          </a:prstGeom>
          <a:solidFill>
            <a:schemeClr val="accent1"/>
          </a:solidFill>
          <a:ln cap="rnd" cmpd="sng" w="19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grpSp>
        <p:nvGrpSpPr>
          <p:cNvPr id="359" name="Google Shape;359;p12"/>
          <p:cNvGrpSpPr/>
          <p:nvPr/>
        </p:nvGrpSpPr>
        <p:grpSpPr>
          <a:xfrm>
            <a:off x="3303856" y="2809502"/>
            <a:ext cx="2140704" cy="3579276"/>
            <a:chOff x="3034916" y="2547897"/>
            <a:chExt cx="2140704" cy="3579276"/>
          </a:xfrm>
        </p:grpSpPr>
        <p:pic>
          <p:nvPicPr>
            <p:cNvPr id="360" name="Google Shape;360;p12"/>
            <p:cNvPicPr preferRelativeResize="0"/>
            <p:nvPr/>
          </p:nvPicPr>
          <p:blipFill rotWithShape="1">
            <a:blip r:embed="rId3">
              <a:alphaModFix/>
            </a:blip>
            <a:srcRect b="0" l="0" r="0" t="0"/>
            <a:stretch/>
          </p:blipFill>
          <p:spPr>
            <a:xfrm>
              <a:off x="3523672" y="3184154"/>
              <a:ext cx="1297709" cy="2943019"/>
            </a:xfrm>
            <a:prstGeom prst="rect">
              <a:avLst/>
            </a:prstGeom>
            <a:noFill/>
            <a:ln>
              <a:noFill/>
            </a:ln>
          </p:spPr>
        </p:pic>
        <p:pic>
          <p:nvPicPr>
            <p:cNvPr id="361" name="Google Shape;361;p12"/>
            <p:cNvPicPr preferRelativeResize="0"/>
            <p:nvPr/>
          </p:nvPicPr>
          <p:blipFill rotWithShape="1">
            <a:blip r:embed="rId4">
              <a:alphaModFix/>
            </a:blip>
            <a:srcRect b="0" l="0" r="0" t="0"/>
            <a:stretch/>
          </p:blipFill>
          <p:spPr>
            <a:xfrm rot="-676010">
              <a:off x="3224652" y="2699561"/>
              <a:ext cx="1761232" cy="2115969"/>
            </a:xfrm>
            <a:prstGeom prst="rect">
              <a:avLst/>
            </a:prstGeom>
            <a:noFill/>
            <a:ln>
              <a:noFill/>
            </a:ln>
          </p:spPr>
        </p:pic>
      </p:grpSp>
      <p:pic>
        <p:nvPicPr>
          <p:cNvPr id="362" name="Google Shape;362;p12"/>
          <p:cNvPicPr preferRelativeResize="0"/>
          <p:nvPr/>
        </p:nvPicPr>
        <p:blipFill rotWithShape="1">
          <a:blip r:embed="rId5">
            <a:alphaModFix/>
          </a:blip>
          <a:srcRect b="0" l="0" r="0" t="0"/>
          <a:stretch/>
        </p:blipFill>
        <p:spPr>
          <a:xfrm flipH="1">
            <a:off x="2243416" y="2888973"/>
            <a:ext cx="2049020" cy="3453274"/>
          </a:xfrm>
          <a:prstGeom prst="rect">
            <a:avLst/>
          </a:prstGeom>
          <a:noFill/>
          <a:ln>
            <a:noFill/>
          </a:ln>
        </p:spPr>
      </p:pic>
      <p:grpSp>
        <p:nvGrpSpPr>
          <p:cNvPr id="363" name="Google Shape;363;p12"/>
          <p:cNvGrpSpPr/>
          <p:nvPr/>
        </p:nvGrpSpPr>
        <p:grpSpPr>
          <a:xfrm>
            <a:off x="5404113" y="2289287"/>
            <a:ext cx="2326722" cy="4224661"/>
            <a:chOff x="5133441" y="2279848"/>
            <a:chExt cx="2015505" cy="4053989"/>
          </a:xfrm>
        </p:grpSpPr>
        <p:pic>
          <p:nvPicPr>
            <p:cNvPr id="364" name="Google Shape;364;p12"/>
            <p:cNvPicPr preferRelativeResize="0"/>
            <p:nvPr/>
          </p:nvPicPr>
          <p:blipFill rotWithShape="1">
            <a:blip r:embed="rId6">
              <a:alphaModFix/>
            </a:blip>
            <a:srcRect b="0" l="0" r="0" t="0"/>
            <a:stretch/>
          </p:blipFill>
          <p:spPr>
            <a:xfrm>
              <a:off x="5264728" y="2329874"/>
              <a:ext cx="1884218" cy="4003963"/>
            </a:xfrm>
            <a:prstGeom prst="rect">
              <a:avLst/>
            </a:prstGeom>
            <a:noFill/>
            <a:ln>
              <a:noFill/>
            </a:ln>
          </p:spPr>
        </p:pic>
        <p:pic>
          <p:nvPicPr>
            <p:cNvPr id="365" name="Google Shape;365;p12"/>
            <p:cNvPicPr preferRelativeResize="0"/>
            <p:nvPr/>
          </p:nvPicPr>
          <p:blipFill rotWithShape="1">
            <a:blip r:embed="rId7">
              <a:alphaModFix/>
            </a:blip>
            <a:srcRect b="0" l="0" r="0" t="0"/>
            <a:stretch/>
          </p:blipFill>
          <p:spPr>
            <a:xfrm rot="-674248">
              <a:off x="5297113" y="2410693"/>
              <a:ext cx="1522855" cy="1829577"/>
            </a:xfrm>
            <a:prstGeom prst="rect">
              <a:avLst/>
            </a:prstGeom>
            <a:noFill/>
            <a:ln>
              <a:noFill/>
            </a:ln>
          </p:spPr>
        </p:pic>
      </p:grpSp>
      <p:pic>
        <p:nvPicPr>
          <p:cNvPr id="366" name="Google Shape;366;p12"/>
          <p:cNvPicPr preferRelativeResize="0"/>
          <p:nvPr/>
        </p:nvPicPr>
        <p:blipFill rotWithShape="1">
          <a:blip r:embed="rId8">
            <a:alphaModFix/>
          </a:blip>
          <a:srcRect b="0" l="0" r="0" t="0"/>
          <a:stretch/>
        </p:blipFill>
        <p:spPr>
          <a:xfrm>
            <a:off x="4836341" y="3290990"/>
            <a:ext cx="1601283" cy="2932553"/>
          </a:xfrm>
          <a:prstGeom prst="rect">
            <a:avLst/>
          </a:prstGeom>
          <a:noFill/>
          <a:ln>
            <a:noFill/>
          </a:ln>
        </p:spPr>
      </p:pic>
      <p:pic>
        <p:nvPicPr>
          <p:cNvPr id="367" name="Google Shape;367;p12"/>
          <p:cNvPicPr preferRelativeResize="0"/>
          <p:nvPr/>
        </p:nvPicPr>
        <p:blipFill rotWithShape="1">
          <a:blip r:embed="rId9">
            <a:alphaModFix/>
          </a:blip>
          <a:srcRect b="0" l="0" r="0" t="0"/>
          <a:stretch/>
        </p:blipFill>
        <p:spPr>
          <a:xfrm>
            <a:off x="7079670" y="3142137"/>
            <a:ext cx="1524001" cy="3112035"/>
          </a:xfrm>
          <a:prstGeom prst="rect">
            <a:avLst/>
          </a:prstGeom>
          <a:noFill/>
          <a:ln>
            <a:noFill/>
          </a:ln>
        </p:spPr>
      </p:pic>
      <p:pic>
        <p:nvPicPr>
          <p:cNvPr id="368" name="Google Shape;368;p12"/>
          <p:cNvPicPr preferRelativeResize="0"/>
          <p:nvPr/>
        </p:nvPicPr>
        <p:blipFill rotWithShape="1">
          <a:blip r:embed="rId10">
            <a:alphaModFix/>
          </a:blip>
          <a:srcRect b="0" l="0" r="0" t="0"/>
          <a:stretch/>
        </p:blipFill>
        <p:spPr>
          <a:xfrm flipH="1">
            <a:off x="9030662" y="3218040"/>
            <a:ext cx="1593275" cy="3047675"/>
          </a:xfrm>
          <a:prstGeom prst="rect">
            <a:avLst/>
          </a:prstGeom>
          <a:noFill/>
          <a:ln>
            <a:noFill/>
          </a:ln>
        </p:spPr>
      </p:pic>
      <p:pic>
        <p:nvPicPr>
          <p:cNvPr id="369" name="Google Shape;369;p12"/>
          <p:cNvPicPr preferRelativeResize="0"/>
          <p:nvPr/>
        </p:nvPicPr>
        <p:blipFill rotWithShape="1">
          <a:blip r:embed="rId11">
            <a:alphaModFix/>
          </a:blip>
          <a:srcRect b="0" l="0" r="0" t="0"/>
          <a:stretch/>
        </p:blipFill>
        <p:spPr>
          <a:xfrm rot="1618314">
            <a:off x="6809918" y="2750701"/>
            <a:ext cx="2675902" cy="2535871"/>
          </a:xfrm>
          <a:prstGeom prst="rect">
            <a:avLst/>
          </a:prstGeom>
          <a:noFill/>
          <a:ln>
            <a:noFill/>
          </a:ln>
        </p:spPr>
      </p:pic>
      <p:pic>
        <p:nvPicPr>
          <p:cNvPr id="370" name="Google Shape;370;p12"/>
          <p:cNvPicPr preferRelativeResize="0"/>
          <p:nvPr/>
        </p:nvPicPr>
        <p:blipFill rotWithShape="1">
          <a:blip r:embed="rId12">
            <a:alphaModFix/>
          </a:blip>
          <a:srcRect b="0" l="0" r="0" t="0"/>
          <a:stretch/>
        </p:blipFill>
        <p:spPr>
          <a:xfrm rot="-953982">
            <a:off x="2091012" y="3001528"/>
            <a:ext cx="2158253" cy="1400137"/>
          </a:xfrm>
          <a:prstGeom prst="rect">
            <a:avLst/>
          </a:prstGeom>
          <a:noFill/>
          <a:ln>
            <a:noFill/>
          </a:ln>
        </p:spPr>
      </p:pic>
      <p:pic>
        <p:nvPicPr>
          <p:cNvPr id="371" name="Google Shape;371;p12"/>
          <p:cNvPicPr preferRelativeResize="0"/>
          <p:nvPr/>
        </p:nvPicPr>
        <p:blipFill rotWithShape="1">
          <a:blip r:embed="rId13">
            <a:alphaModFix/>
          </a:blip>
          <a:srcRect b="0" l="0" r="0" t="0"/>
          <a:stretch/>
        </p:blipFill>
        <p:spPr>
          <a:xfrm rot="-775417">
            <a:off x="9046199" y="3164225"/>
            <a:ext cx="1478366" cy="1646320"/>
          </a:xfrm>
          <a:prstGeom prst="rect">
            <a:avLst/>
          </a:prstGeom>
          <a:noFill/>
          <a:ln>
            <a:noFill/>
          </a:ln>
        </p:spPr>
      </p:pic>
      <p:pic>
        <p:nvPicPr>
          <p:cNvPr id="372" name="Google Shape;372;p12"/>
          <p:cNvPicPr preferRelativeResize="0"/>
          <p:nvPr/>
        </p:nvPicPr>
        <p:blipFill rotWithShape="1">
          <a:blip r:embed="rId14">
            <a:alphaModFix/>
          </a:blip>
          <a:srcRect b="0" l="0" r="0" t="0"/>
          <a:stretch/>
        </p:blipFill>
        <p:spPr>
          <a:xfrm flipH="1">
            <a:off x="4876797" y="3209364"/>
            <a:ext cx="1189760" cy="1056337"/>
          </a:xfrm>
          <a:prstGeom prst="rect">
            <a:avLst/>
          </a:prstGeom>
          <a:noFill/>
          <a:ln>
            <a:noFill/>
          </a:ln>
        </p:spPr>
      </p:pic>
      <p:sp>
        <p:nvSpPr>
          <p:cNvPr id="373" name="Google Shape;373;p12"/>
          <p:cNvSpPr txBox="1"/>
          <p:nvPr/>
        </p:nvSpPr>
        <p:spPr>
          <a:xfrm>
            <a:off x="3958638" y="1077950"/>
            <a:ext cx="42747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zh-TW" sz="6000">
                <a:latin typeface="Roboto"/>
                <a:ea typeface="Roboto"/>
                <a:cs typeface="Roboto"/>
                <a:sym typeface="Roboto"/>
              </a:rPr>
              <a:t>Thank You!</a:t>
            </a:r>
            <a:endParaRPr b="1" sz="6000">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
          <p:cNvSpPr txBox="1"/>
          <p:nvPr>
            <p:ph type="title"/>
          </p:nvPr>
        </p:nvSpPr>
        <p:spPr>
          <a:xfrm>
            <a:off x="1047283" y="629131"/>
            <a:ext cx="4660674" cy="73926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Arial"/>
              <a:buNone/>
            </a:pPr>
            <a:r>
              <a:rPr lang="zh-TW">
                <a:latin typeface="Arial"/>
                <a:ea typeface="Arial"/>
                <a:cs typeface="Arial"/>
                <a:sym typeface="Arial"/>
              </a:rPr>
              <a:t>今日活動內容</a:t>
            </a:r>
            <a:endParaRPr>
              <a:latin typeface="Arial"/>
              <a:ea typeface="Arial"/>
              <a:cs typeface="Arial"/>
              <a:sym typeface="Arial"/>
            </a:endParaRPr>
          </a:p>
        </p:txBody>
      </p:sp>
      <p:sp>
        <p:nvSpPr>
          <p:cNvPr id="215" name="Google Shape;215;p3"/>
          <p:cNvSpPr txBox="1"/>
          <p:nvPr/>
        </p:nvSpPr>
        <p:spPr>
          <a:xfrm>
            <a:off x="1192675" y="1668150"/>
            <a:ext cx="8306400" cy="4278900"/>
          </a:xfrm>
          <a:prstGeom prst="rect">
            <a:avLst/>
          </a:prstGeom>
          <a:noFill/>
          <a:ln cap="flat" cmpd="sng" w="22225">
            <a:solidFill>
              <a:srgbClr val="ECD26F"/>
            </a:solidFill>
            <a:prstDash val="solid"/>
            <a:round/>
            <a:headEnd len="sm" w="sm" type="none"/>
            <a:tailEnd len="sm" w="sm" type="none"/>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rgbClr val="FFC000"/>
              </a:buClr>
              <a:buSzPts val="3200"/>
              <a:buFont typeface="Arial"/>
              <a:buAutoNum type="arabicPeriod"/>
            </a:pPr>
            <a:r>
              <a:rPr b="0" i="0" lang="zh-TW" sz="3200" u="none" cap="none" strike="noStrike">
                <a:solidFill>
                  <a:schemeClr val="lt1"/>
                </a:solidFill>
                <a:latin typeface="Arial"/>
                <a:ea typeface="Arial"/>
                <a:cs typeface="Arial"/>
                <a:sym typeface="Arial"/>
              </a:rPr>
              <a:t>    </a:t>
            </a:r>
            <a:r>
              <a:rPr b="0" i="0" lang="zh-TW" sz="3200" u="none" cap="none" strike="noStrike">
                <a:solidFill>
                  <a:srgbClr val="FFC000"/>
                </a:solidFill>
                <a:latin typeface="Arial"/>
                <a:ea typeface="Arial"/>
                <a:cs typeface="Arial"/>
                <a:sym typeface="Arial"/>
              </a:rPr>
              <a:t> </a:t>
            </a:r>
            <a:r>
              <a:rPr lang="zh-TW" sz="3200">
                <a:solidFill>
                  <a:srgbClr val="FFC000"/>
                </a:solidFill>
              </a:rPr>
              <a:t>主題</a:t>
            </a:r>
            <a:r>
              <a:rPr b="0" i="0" lang="zh-TW" sz="3200" u="none" cap="none" strike="noStrike">
                <a:solidFill>
                  <a:srgbClr val="FFC000"/>
                </a:solidFill>
                <a:latin typeface="Arial"/>
                <a:ea typeface="Arial"/>
                <a:cs typeface="Arial"/>
                <a:sym typeface="Arial"/>
              </a:rPr>
              <a:t> ： </a:t>
            </a:r>
            <a:r>
              <a:rPr lang="zh-TW" sz="3200">
                <a:solidFill>
                  <a:srgbClr val="FFC000"/>
                </a:solidFill>
              </a:rPr>
              <a:t>團隊</a:t>
            </a:r>
            <a:r>
              <a:rPr b="0" i="0" lang="zh-TW" sz="3200" u="none" cap="none" strike="noStrike">
                <a:solidFill>
                  <a:srgbClr val="FFC000"/>
                </a:solidFill>
                <a:latin typeface="Arial"/>
                <a:ea typeface="Arial"/>
                <a:cs typeface="Arial"/>
                <a:sym typeface="Arial"/>
              </a:rPr>
              <a:t>合作（</a:t>
            </a:r>
            <a:r>
              <a:rPr lang="zh-TW" sz="3200">
                <a:solidFill>
                  <a:srgbClr val="FFC000"/>
                </a:solidFill>
              </a:rPr>
              <a:t>總結）</a:t>
            </a:r>
            <a:endParaRPr sz="3200">
              <a:solidFill>
                <a:srgbClr val="FFC000"/>
              </a:solidFill>
            </a:endParaRPr>
          </a:p>
          <a:p>
            <a:pPr indent="-342900" lvl="0" marL="342900" marR="0" rtl="0" algn="l">
              <a:lnSpc>
                <a:spcPct val="150000"/>
              </a:lnSpc>
              <a:spcBef>
                <a:spcPts val="0"/>
              </a:spcBef>
              <a:spcAft>
                <a:spcPts val="0"/>
              </a:spcAft>
              <a:buClr>
                <a:srgbClr val="FFC000"/>
              </a:buClr>
              <a:buSzPts val="3200"/>
              <a:buFont typeface="Arial"/>
              <a:buAutoNum type="arabicPeriod"/>
            </a:pPr>
            <a:r>
              <a:rPr b="0" i="0" lang="zh-TW" sz="3200" u="none" cap="none" strike="noStrike">
                <a:solidFill>
                  <a:srgbClr val="FFC000"/>
                </a:solidFill>
                <a:latin typeface="Arial"/>
                <a:ea typeface="Arial"/>
                <a:cs typeface="Arial"/>
                <a:sym typeface="Arial"/>
              </a:rPr>
              <a:t>     🎬播放 ：變雀特工</a:t>
            </a:r>
            <a:endParaRPr sz="3200">
              <a:solidFill>
                <a:srgbClr val="FFC000"/>
              </a:solidFill>
            </a:endParaRPr>
          </a:p>
          <a:p>
            <a:pPr indent="-342900" lvl="0" marL="342900" marR="0" rtl="0" algn="l">
              <a:lnSpc>
                <a:spcPct val="150000"/>
              </a:lnSpc>
              <a:spcBef>
                <a:spcPts val="0"/>
              </a:spcBef>
              <a:spcAft>
                <a:spcPts val="0"/>
              </a:spcAft>
              <a:buClr>
                <a:srgbClr val="FFC000"/>
              </a:buClr>
              <a:buSzPts val="3200"/>
              <a:buFont typeface="Arial"/>
              <a:buAutoNum type="arabicPeriod"/>
            </a:pPr>
            <a:r>
              <a:rPr lang="zh-TW" sz="3200">
                <a:solidFill>
                  <a:srgbClr val="FFC000"/>
                </a:solidFill>
              </a:rPr>
              <a:t>     </a:t>
            </a:r>
            <a:r>
              <a:rPr lang="zh-TW" sz="3200">
                <a:solidFill>
                  <a:srgbClr val="FFC000"/>
                </a:solidFill>
              </a:rPr>
              <a:t>遊戲： 紙上傳圖✍🏻</a:t>
            </a:r>
            <a:endParaRPr sz="3200">
              <a:solidFill>
                <a:srgbClr val="FFC000"/>
              </a:solidFill>
            </a:endParaRPr>
          </a:p>
          <a:p>
            <a:pPr indent="-342900" lvl="0" marL="342900" marR="0" rtl="0" algn="l">
              <a:lnSpc>
                <a:spcPct val="150000"/>
              </a:lnSpc>
              <a:spcBef>
                <a:spcPts val="0"/>
              </a:spcBef>
              <a:spcAft>
                <a:spcPts val="0"/>
              </a:spcAft>
              <a:buClr>
                <a:srgbClr val="FFC000"/>
              </a:buClr>
              <a:buSzPts val="3200"/>
              <a:buFont typeface="Arial"/>
              <a:buAutoNum type="arabicPeriod"/>
            </a:pPr>
            <a:r>
              <a:rPr b="0" i="0" lang="zh-TW" sz="3200" u="none" cap="none" strike="noStrike">
                <a:solidFill>
                  <a:srgbClr val="FFC000"/>
                </a:solidFill>
                <a:latin typeface="Arial"/>
                <a:ea typeface="Arial"/>
                <a:cs typeface="Arial"/>
                <a:sym typeface="Arial"/>
              </a:rPr>
              <a:t>     電影心得分享</a:t>
            </a:r>
            <a:endParaRPr sz="3200">
              <a:solidFill>
                <a:srgbClr val="FFC000"/>
              </a:solidFill>
            </a:endParaRPr>
          </a:p>
          <a:p>
            <a:pPr indent="-342900" lvl="0" marL="342900" marR="0" rtl="0" algn="l">
              <a:lnSpc>
                <a:spcPct val="150000"/>
              </a:lnSpc>
              <a:spcBef>
                <a:spcPts val="0"/>
              </a:spcBef>
              <a:spcAft>
                <a:spcPts val="0"/>
              </a:spcAft>
              <a:buClr>
                <a:srgbClr val="FFC000"/>
              </a:buClr>
              <a:buSzPts val="3200"/>
              <a:buFont typeface="Arial"/>
              <a:buAutoNum type="arabicPeriod"/>
            </a:pPr>
            <a:r>
              <a:rPr b="0" i="0" lang="zh-TW" sz="3200" u="none" cap="none" strike="noStrike">
                <a:solidFill>
                  <a:srgbClr val="FFC000"/>
                </a:solidFill>
                <a:latin typeface="Arial"/>
                <a:ea typeface="Arial"/>
                <a:cs typeface="Arial"/>
                <a:sym typeface="Arial"/>
              </a:rPr>
              <a:t>    </a:t>
            </a:r>
            <a:r>
              <a:rPr lang="zh-TW" sz="3200">
                <a:solidFill>
                  <a:srgbClr val="FFC000"/>
                </a:solidFill>
              </a:rPr>
              <a:t> 活動：</a:t>
            </a:r>
            <a:r>
              <a:rPr lang="zh-TW" sz="3200">
                <a:solidFill>
                  <a:srgbClr val="FFC000"/>
                </a:solidFill>
              </a:rPr>
              <a:t>連環漫畫 comic strip</a:t>
            </a:r>
            <a:endParaRPr sz="3200">
              <a:solidFill>
                <a:srgbClr val="FFC000"/>
              </a:solidFill>
            </a:endParaRPr>
          </a:p>
          <a:p>
            <a:pPr indent="-342900" lvl="0" marL="342900" marR="0" rtl="0" algn="l">
              <a:lnSpc>
                <a:spcPct val="150000"/>
              </a:lnSpc>
              <a:spcBef>
                <a:spcPts val="0"/>
              </a:spcBef>
              <a:spcAft>
                <a:spcPts val="0"/>
              </a:spcAft>
              <a:buClr>
                <a:srgbClr val="FFC000"/>
              </a:buClr>
              <a:buSzPts val="3200"/>
              <a:buFont typeface="Arial"/>
              <a:buAutoNum type="arabicPeriod"/>
            </a:pPr>
            <a:r>
              <a:rPr b="0" i="0" lang="zh-TW" sz="3200" u="none" cap="none" strike="noStrike">
                <a:solidFill>
                  <a:srgbClr val="FFC000"/>
                </a:solidFill>
                <a:latin typeface="Arial"/>
                <a:ea typeface="Arial"/>
                <a:cs typeface="Arial"/>
                <a:sym typeface="Arial"/>
              </a:rPr>
              <a:t>     總結 </a:t>
            </a:r>
            <a:endParaRPr b="0" i="0" sz="3200" u="none" cap="none" strike="noStrike">
              <a:solidFill>
                <a:srgbClr val="FFC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19" name="Shape 219"/>
        <p:cNvGrpSpPr/>
        <p:nvPr/>
      </p:nvGrpSpPr>
      <p:grpSpPr>
        <a:xfrm>
          <a:off x="0" y="0"/>
          <a:ext cx="0" cy="0"/>
          <a:chOff x="0" y="0"/>
          <a:chExt cx="0" cy="0"/>
        </a:xfrm>
      </p:grpSpPr>
      <p:sp>
        <p:nvSpPr>
          <p:cNvPr id="220" name="Google Shape;220;p4"/>
          <p:cNvSpPr txBox="1"/>
          <p:nvPr>
            <p:ph idx="1" type="body"/>
          </p:nvPr>
        </p:nvSpPr>
        <p:spPr>
          <a:xfrm>
            <a:off x="717176" y="2241177"/>
            <a:ext cx="10470900" cy="3948600"/>
          </a:xfrm>
          <a:prstGeom prst="rect">
            <a:avLst/>
          </a:prstGeom>
          <a:solidFill>
            <a:srgbClr val="5B4580"/>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4200"/>
              <a:buFont typeface="Noto Sans Symbols"/>
              <a:buNone/>
            </a:pPr>
            <a:r>
              <a:t/>
            </a:r>
            <a:endParaRPr b="0" i="0" sz="4400" u="none" cap="none" strike="noStrike">
              <a:solidFill>
                <a:schemeClr val="lt1"/>
              </a:solidFill>
              <a:latin typeface="Trebuchet MS"/>
              <a:ea typeface="Trebuchet MS"/>
              <a:cs typeface="Trebuchet MS"/>
              <a:sym typeface="Trebuchet MS"/>
            </a:endParaRPr>
          </a:p>
          <a:p>
            <a:pPr indent="0" lvl="0" marL="0" marR="0" rtl="0" algn="l">
              <a:lnSpc>
                <a:spcPct val="115000"/>
              </a:lnSpc>
              <a:spcBef>
                <a:spcPts val="0"/>
              </a:spcBef>
              <a:spcAft>
                <a:spcPts val="0"/>
              </a:spcAft>
              <a:buClr>
                <a:schemeClr val="accent1"/>
              </a:buClr>
              <a:buSzPts val="4200"/>
              <a:buFont typeface="Noto Sans Symbols"/>
              <a:buNone/>
            </a:pPr>
            <a:r>
              <a:rPr b="0" i="0" lang="zh-TW" sz="4400" u="none" cap="none" strike="noStrike">
                <a:solidFill>
                  <a:schemeClr val="lt1"/>
                </a:solidFill>
                <a:latin typeface="Trebuchet MS"/>
                <a:ea typeface="Trebuchet MS"/>
                <a:cs typeface="Trebuchet MS"/>
                <a:sym typeface="Trebuchet MS"/>
              </a:rPr>
              <a:t> </a:t>
            </a:r>
            <a:endParaRPr b="0" i="0" sz="4400" u="none" cap="none" strike="noStrike">
              <a:solidFill>
                <a:schemeClr val="lt1"/>
              </a:solidFill>
              <a:latin typeface="Trebuchet MS"/>
              <a:ea typeface="Trebuchet MS"/>
              <a:cs typeface="Trebuchet MS"/>
              <a:sym typeface="Trebuchet MS"/>
            </a:endParaRPr>
          </a:p>
        </p:txBody>
      </p:sp>
      <p:pic>
        <p:nvPicPr>
          <p:cNvPr id="221" name="Google Shape;221;p4"/>
          <p:cNvPicPr preferRelativeResize="0"/>
          <p:nvPr/>
        </p:nvPicPr>
        <p:blipFill rotWithShape="1">
          <a:blip r:embed="rId3">
            <a:alphaModFix/>
          </a:blip>
          <a:srcRect b="0" l="0" r="0" t="0"/>
          <a:stretch/>
        </p:blipFill>
        <p:spPr>
          <a:xfrm>
            <a:off x="2555636" y="2922489"/>
            <a:ext cx="6092035" cy="3161959"/>
          </a:xfrm>
          <a:prstGeom prst="rect">
            <a:avLst/>
          </a:prstGeom>
          <a:noFill/>
          <a:ln>
            <a:noFill/>
          </a:ln>
        </p:spPr>
      </p:pic>
      <p:pic>
        <p:nvPicPr>
          <p:cNvPr id="222" name="Google Shape;222;p4"/>
          <p:cNvPicPr preferRelativeResize="0"/>
          <p:nvPr/>
        </p:nvPicPr>
        <p:blipFill rotWithShape="1">
          <a:blip r:embed="rId4">
            <a:alphaModFix/>
          </a:blip>
          <a:srcRect b="0" l="0" r="0" t="0"/>
          <a:stretch/>
        </p:blipFill>
        <p:spPr>
          <a:xfrm rot="358502">
            <a:off x="5459000" y="2271355"/>
            <a:ext cx="1625966" cy="1792323"/>
          </a:xfrm>
          <a:prstGeom prst="rect">
            <a:avLst/>
          </a:prstGeom>
          <a:noFill/>
          <a:ln>
            <a:noFill/>
          </a:ln>
        </p:spPr>
      </p:pic>
      <p:pic>
        <p:nvPicPr>
          <p:cNvPr id="223" name="Google Shape;223;p4"/>
          <p:cNvPicPr preferRelativeResize="0"/>
          <p:nvPr/>
        </p:nvPicPr>
        <p:blipFill rotWithShape="1">
          <a:blip r:embed="rId5">
            <a:alphaModFix/>
          </a:blip>
          <a:srcRect b="2432" l="68278" r="1893" t="-2432"/>
          <a:stretch/>
        </p:blipFill>
        <p:spPr>
          <a:xfrm rot="1135077">
            <a:off x="7851158" y="3250464"/>
            <a:ext cx="1543298" cy="2685390"/>
          </a:xfrm>
          <a:prstGeom prst="rect">
            <a:avLst/>
          </a:prstGeom>
          <a:noFill/>
          <a:ln>
            <a:noFill/>
          </a:ln>
        </p:spPr>
      </p:pic>
      <p:pic>
        <p:nvPicPr>
          <p:cNvPr id="224" name="Google Shape;224;p4"/>
          <p:cNvPicPr preferRelativeResize="0"/>
          <p:nvPr/>
        </p:nvPicPr>
        <p:blipFill rotWithShape="1">
          <a:blip r:embed="rId6">
            <a:alphaModFix/>
          </a:blip>
          <a:srcRect b="0" l="0" r="0" t="0"/>
          <a:stretch/>
        </p:blipFill>
        <p:spPr>
          <a:xfrm>
            <a:off x="4138022" y="2259549"/>
            <a:ext cx="1743340" cy="1941397"/>
          </a:xfrm>
          <a:prstGeom prst="rect">
            <a:avLst/>
          </a:prstGeom>
          <a:noFill/>
          <a:ln>
            <a:noFill/>
          </a:ln>
        </p:spPr>
      </p:pic>
      <p:pic>
        <p:nvPicPr>
          <p:cNvPr id="225" name="Google Shape;225;p4"/>
          <p:cNvPicPr preferRelativeResize="0"/>
          <p:nvPr/>
        </p:nvPicPr>
        <p:blipFill rotWithShape="1">
          <a:blip r:embed="rId7">
            <a:alphaModFix/>
          </a:blip>
          <a:srcRect b="0" l="0" r="0" t="0"/>
          <a:stretch/>
        </p:blipFill>
        <p:spPr>
          <a:xfrm rot="-676010">
            <a:off x="2356334" y="1724308"/>
            <a:ext cx="2893137" cy="3189146"/>
          </a:xfrm>
          <a:prstGeom prst="rect">
            <a:avLst/>
          </a:prstGeom>
          <a:noFill/>
          <a:ln>
            <a:noFill/>
          </a:ln>
        </p:spPr>
      </p:pic>
      <p:pic>
        <p:nvPicPr>
          <p:cNvPr id="226" name="Google Shape;226;p4"/>
          <p:cNvPicPr preferRelativeResize="0"/>
          <p:nvPr/>
        </p:nvPicPr>
        <p:blipFill rotWithShape="1">
          <a:blip r:embed="rId8">
            <a:alphaModFix/>
          </a:blip>
          <a:srcRect b="0" l="0" r="0" t="0"/>
          <a:stretch/>
        </p:blipFill>
        <p:spPr>
          <a:xfrm>
            <a:off x="6326837" y="2553292"/>
            <a:ext cx="2158253" cy="1400138"/>
          </a:xfrm>
          <a:prstGeom prst="rect">
            <a:avLst/>
          </a:prstGeom>
          <a:noFill/>
          <a:ln>
            <a:noFill/>
          </a:ln>
        </p:spPr>
      </p:pic>
      <p:pic>
        <p:nvPicPr>
          <p:cNvPr id="227" name="Google Shape;227;p4"/>
          <p:cNvPicPr preferRelativeResize="0"/>
          <p:nvPr/>
        </p:nvPicPr>
        <p:blipFill rotWithShape="1">
          <a:blip r:embed="rId9">
            <a:alphaModFix/>
          </a:blip>
          <a:srcRect b="0" l="0" r="0" t="0"/>
          <a:stretch/>
        </p:blipFill>
        <p:spPr>
          <a:xfrm>
            <a:off x="7899397" y="2743195"/>
            <a:ext cx="1397000" cy="1397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g103612c679f_0_1182"/>
          <p:cNvSpPr txBox="1"/>
          <p:nvPr/>
        </p:nvSpPr>
        <p:spPr>
          <a:xfrm>
            <a:off x="1936375" y="640550"/>
            <a:ext cx="79152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100"/>
              <a:buFont typeface="Arial"/>
              <a:buNone/>
            </a:pPr>
            <a:r>
              <a:rPr b="0" i="0" lang="zh-TW" sz="4000" u="none" cap="none" strike="noStrike">
                <a:solidFill>
                  <a:schemeClr val="dk1"/>
                </a:solidFill>
                <a:latin typeface="Roboto"/>
                <a:ea typeface="Roboto"/>
                <a:cs typeface="Roboto"/>
                <a:sym typeface="Roboto"/>
              </a:rPr>
              <a:t>請一齊完成工作紙</a:t>
            </a:r>
            <a:endParaRPr b="0" i="0" sz="5100" u="none" cap="none" strike="noStrike">
              <a:solidFill>
                <a:schemeClr val="dk1"/>
              </a:solidFill>
              <a:latin typeface="Roboto"/>
              <a:ea typeface="Roboto"/>
              <a:cs typeface="Roboto"/>
              <a:sym typeface="Roboto"/>
            </a:endParaRPr>
          </a:p>
        </p:txBody>
      </p:sp>
      <p:pic>
        <p:nvPicPr>
          <p:cNvPr id="233" name="Google Shape;233;g103612c679f_0_1182"/>
          <p:cNvPicPr preferRelativeResize="0"/>
          <p:nvPr/>
        </p:nvPicPr>
        <p:blipFill rotWithShape="1">
          <a:blip r:embed="rId3">
            <a:alphaModFix/>
          </a:blip>
          <a:srcRect b="0" l="0" r="0" t="0"/>
          <a:stretch/>
        </p:blipFill>
        <p:spPr>
          <a:xfrm>
            <a:off x="3788000" y="1681925"/>
            <a:ext cx="4576400" cy="47818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37" name="Shape 237"/>
        <p:cNvGrpSpPr/>
        <p:nvPr/>
      </p:nvGrpSpPr>
      <p:grpSpPr>
        <a:xfrm>
          <a:off x="0" y="0"/>
          <a:ext cx="0" cy="0"/>
          <a:chOff x="0" y="0"/>
          <a:chExt cx="0" cy="0"/>
        </a:xfrm>
      </p:grpSpPr>
      <p:sp>
        <p:nvSpPr>
          <p:cNvPr id="238" name="Google Shape;238;p6"/>
          <p:cNvSpPr/>
          <p:nvPr/>
        </p:nvSpPr>
        <p:spPr>
          <a:xfrm rot="-6285824">
            <a:off x="4672114" y="-1517671"/>
            <a:ext cx="4206271" cy="9559700"/>
          </a:xfrm>
          <a:prstGeom prst="trapezoid">
            <a:avLst>
              <a:gd fmla="val 59445" name="adj"/>
            </a:avLst>
          </a:prstGeom>
          <a:gradFill>
            <a:gsLst>
              <a:gs pos="0">
                <a:srgbClr val="607C88"/>
              </a:gs>
              <a:gs pos="21000">
                <a:srgbClr val="607C88"/>
              </a:gs>
              <a:gs pos="75000">
                <a:srgbClr val="2D3C43"/>
              </a:gs>
              <a:gs pos="100000">
                <a:srgbClr val="2D3C43"/>
              </a:gs>
            </a:gsLst>
            <a:lin ang="612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pic>
        <p:nvPicPr>
          <p:cNvPr id="239" name="Google Shape;239;p6"/>
          <p:cNvPicPr preferRelativeResize="0"/>
          <p:nvPr/>
        </p:nvPicPr>
        <p:blipFill rotWithShape="1">
          <a:blip r:embed="rId3">
            <a:alphaModFix/>
          </a:blip>
          <a:srcRect b="0" l="0" r="0" t="0"/>
          <a:stretch/>
        </p:blipFill>
        <p:spPr>
          <a:xfrm>
            <a:off x="3813733" y="530383"/>
            <a:ext cx="7517654" cy="4504626"/>
          </a:xfrm>
          <a:prstGeom prst="rect">
            <a:avLst/>
          </a:prstGeom>
          <a:noFill/>
          <a:ln cap="flat" cmpd="sng" w="9525">
            <a:solidFill>
              <a:schemeClr val="lt1"/>
            </a:solidFill>
            <a:prstDash val="solid"/>
            <a:round/>
            <a:headEnd len="sm" w="sm" type="none"/>
            <a:tailEnd len="sm" w="sm" type="none"/>
          </a:ln>
        </p:spPr>
      </p:pic>
      <p:sp>
        <p:nvSpPr>
          <p:cNvPr id="240" name="Google Shape;240;p6"/>
          <p:cNvSpPr txBox="1"/>
          <p:nvPr/>
        </p:nvSpPr>
        <p:spPr>
          <a:xfrm>
            <a:off x="5571564" y="2702196"/>
            <a:ext cx="47334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zh-TW" sz="6600" u="none" cap="none" strike="noStrike">
                <a:solidFill>
                  <a:schemeClr val="dk1"/>
                </a:solidFill>
                <a:latin typeface="Arial"/>
                <a:ea typeface="Arial"/>
                <a:cs typeface="Arial"/>
                <a:sym typeface="Arial"/>
              </a:rPr>
              <a:t>🎬電影時間</a:t>
            </a:r>
            <a:endParaRPr b="0" i="0" sz="6600" u="none" cap="none" strike="noStrike">
              <a:solidFill>
                <a:schemeClr val="dk1"/>
              </a:solidFill>
              <a:latin typeface="Arial"/>
              <a:ea typeface="Arial"/>
              <a:cs typeface="Arial"/>
              <a:sym typeface="Arial"/>
            </a:endParaRPr>
          </a:p>
        </p:txBody>
      </p:sp>
      <p:pic>
        <p:nvPicPr>
          <p:cNvPr id="241" name="Google Shape;241;p6"/>
          <p:cNvPicPr preferRelativeResize="0"/>
          <p:nvPr/>
        </p:nvPicPr>
        <p:blipFill>
          <a:blip r:embed="rId4">
            <a:alphaModFix/>
          </a:blip>
          <a:stretch>
            <a:fillRect/>
          </a:stretch>
        </p:blipFill>
        <p:spPr>
          <a:xfrm>
            <a:off x="751275" y="2896600"/>
            <a:ext cx="4602250" cy="34516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g10513e7ccd4_0_54"/>
          <p:cNvSpPr txBox="1"/>
          <p:nvPr/>
        </p:nvSpPr>
        <p:spPr>
          <a:xfrm>
            <a:off x="680850" y="1652750"/>
            <a:ext cx="5793300" cy="22857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3300"/>
              <a:buFont typeface="Arial"/>
              <a:buNone/>
            </a:pPr>
            <a:r>
              <a:rPr b="1" i="0" lang="zh-TW" sz="3600" cap="none" strike="noStrike">
                <a:solidFill>
                  <a:schemeClr val="dk1"/>
                </a:solidFill>
                <a:latin typeface="Roboto"/>
                <a:ea typeface="Roboto"/>
                <a:cs typeface="Roboto"/>
                <a:sym typeface="Roboto"/>
              </a:rPr>
              <a:t>討論時間：</a:t>
            </a:r>
            <a:endParaRPr b="1" i="0" sz="3600" cap="none" strike="noStrike">
              <a:solidFill>
                <a:schemeClr val="dk1"/>
              </a:solidFill>
              <a:latin typeface="Roboto"/>
              <a:ea typeface="Roboto"/>
              <a:cs typeface="Roboto"/>
              <a:sym typeface="Roboto"/>
            </a:endParaRPr>
          </a:p>
          <a:p>
            <a:pPr indent="-438150" lvl="0" marL="457200" marR="0" rtl="0" algn="l">
              <a:lnSpc>
                <a:spcPct val="150000"/>
              </a:lnSpc>
              <a:spcBef>
                <a:spcPts val="0"/>
              </a:spcBef>
              <a:spcAft>
                <a:spcPts val="0"/>
              </a:spcAft>
              <a:buClr>
                <a:schemeClr val="dk1"/>
              </a:buClr>
              <a:buSzPts val="3300"/>
              <a:buFont typeface="Roboto"/>
              <a:buChar char="-"/>
            </a:pPr>
            <a:r>
              <a:rPr lang="zh-TW" sz="3300">
                <a:solidFill>
                  <a:schemeClr val="dk1"/>
                </a:solidFill>
                <a:latin typeface="Roboto"/>
                <a:ea typeface="Roboto"/>
                <a:cs typeface="Roboto"/>
                <a:sym typeface="Roboto"/>
              </a:rPr>
              <a:t>如果你是間諜，你認為</a:t>
            </a:r>
            <a:endParaRPr sz="3300">
              <a:solidFill>
                <a:schemeClr val="dk1"/>
              </a:solidFill>
              <a:latin typeface="Roboto"/>
              <a:ea typeface="Roboto"/>
              <a:cs typeface="Roboto"/>
              <a:sym typeface="Roboto"/>
            </a:endParaRPr>
          </a:p>
          <a:p>
            <a:pPr indent="0" lvl="0" marL="457200" marR="0" rtl="0" algn="l">
              <a:lnSpc>
                <a:spcPct val="150000"/>
              </a:lnSpc>
              <a:spcBef>
                <a:spcPts val="0"/>
              </a:spcBef>
              <a:spcAft>
                <a:spcPts val="0"/>
              </a:spcAft>
              <a:buNone/>
            </a:pPr>
            <a:r>
              <a:rPr lang="zh-TW" sz="3300">
                <a:solidFill>
                  <a:schemeClr val="dk1"/>
                </a:solidFill>
                <a:latin typeface="Roboto"/>
                <a:ea typeface="Roboto"/>
                <a:cs typeface="Roboto"/>
                <a:sym typeface="Roboto"/>
              </a:rPr>
              <a:t>什麼動物才是完美的間諜？</a:t>
            </a:r>
            <a:endParaRPr i="0" sz="3400" u="none" cap="none" strike="noStrike">
              <a:solidFill>
                <a:schemeClr val="dk1"/>
              </a:solidFill>
              <a:latin typeface="Roboto"/>
              <a:ea typeface="Roboto"/>
              <a:cs typeface="Roboto"/>
              <a:sym typeface="Roboto"/>
            </a:endParaRPr>
          </a:p>
        </p:txBody>
      </p:sp>
      <p:pic>
        <p:nvPicPr>
          <p:cNvPr id="247" name="Google Shape;247;g10513e7ccd4_0_54"/>
          <p:cNvPicPr preferRelativeResize="0"/>
          <p:nvPr/>
        </p:nvPicPr>
        <p:blipFill rotWithShape="1">
          <a:blip r:embed="rId3">
            <a:alphaModFix/>
          </a:blip>
          <a:srcRect b="0" l="0" r="0" t="16387"/>
          <a:stretch/>
        </p:blipFill>
        <p:spPr>
          <a:xfrm>
            <a:off x="6610426" y="900749"/>
            <a:ext cx="4126951" cy="52230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g1082f39653b_0_3"/>
          <p:cNvSpPr txBox="1"/>
          <p:nvPr/>
        </p:nvSpPr>
        <p:spPr>
          <a:xfrm>
            <a:off x="1349300" y="903675"/>
            <a:ext cx="6759000" cy="84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zh-TW" sz="4300">
                <a:solidFill>
                  <a:schemeClr val="dk1"/>
                </a:solidFill>
                <a:latin typeface="Roboto"/>
                <a:ea typeface="Roboto"/>
                <a:cs typeface="Roboto"/>
                <a:sym typeface="Roboto"/>
              </a:rPr>
              <a:t>遊戲： 紙上傳圖✍🏻</a:t>
            </a:r>
            <a:endParaRPr b="1" sz="4300">
              <a:solidFill>
                <a:schemeClr val="dk1"/>
              </a:solidFill>
              <a:latin typeface="Roboto"/>
              <a:ea typeface="Roboto"/>
              <a:cs typeface="Roboto"/>
              <a:sym typeface="Roboto"/>
            </a:endParaRPr>
          </a:p>
        </p:txBody>
      </p:sp>
      <p:sp>
        <p:nvSpPr>
          <p:cNvPr id="253" name="Google Shape;253;g1082f39653b_0_3"/>
          <p:cNvSpPr txBox="1"/>
          <p:nvPr/>
        </p:nvSpPr>
        <p:spPr>
          <a:xfrm>
            <a:off x="1421679" y="2151450"/>
            <a:ext cx="8838600" cy="2555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zh-TW" sz="2800">
                <a:solidFill>
                  <a:schemeClr val="dk1"/>
                </a:solidFill>
              </a:rPr>
              <a:t>第1個人在</a:t>
            </a:r>
            <a:r>
              <a:rPr lang="zh-TW" sz="2800">
                <a:solidFill>
                  <a:schemeClr val="dk1"/>
                </a:solidFill>
              </a:rPr>
              <a:t>紙上畫出提示，並展示給</a:t>
            </a:r>
            <a:r>
              <a:rPr lang="zh-TW" sz="2800">
                <a:solidFill>
                  <a:schemeClr val="dk1"/>
                </a:solidFill>
              </a:rPr>
              <a:t>第2個人看。然後讓第2個人用同樣的相傳方式傳給第3個人，第3個傳給第4個…這樣一直傳下去，看看傳到最後一個人的時候會變成是什麼內容，並猜出紙上的</a:t>
            </a:r>
            <a:r>
              <a:rPr lang="zh-TW" sz="2800">
                <a:solidFill>
                  <a:schemeClr val="dk1"/>
                </a:solidFill>
              </a:rPr>
              <a:t>意思</a:t>
            </a:r>
            <a:r>
              <a:rPr lang="zh-TW" sz="2800">
                <a:solidFill>
                  <a:schemeClr val="dk1"/>
                </a:solidFill>
              </a:rPr>
              <a:t>。</a:t>
            </a:r>
            <a:endParaRPr sz="2800">
              <a:solidFill>
                <a:schemeClr val="dk1"/>
              </a:solidFill>
            </a:endParaRPr>
          </a:p>
        </p:txBody>
      </p:sp>
      <p:pic>
        <p:nvPicPr>
          <p:cNvPr id="254" name="Google Shape;254;g1082f39653b_0_3"/>
          <p:cNvPicPr preferRelativeResize="0"/>
          <p:nvPr/>
        </p:nvPicPr>
        <p:blipFill>
          <a:blip r:embed="rId3">
            <a:alphaModFix/>
          </a:blip>
          <a:stretch>
            <a:fillRect/>
          </a:stretch>
        </p:blipFill>
        <p:spPr>
          <a:xfrm>
            <a:off x="7598575" y="4225775"/>
            <a:ext cx="3778901" cy="212563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58" name="Shape 258"/>
        <p:cNvGrpSpPr/>
        <p:nvPr/>
      </p:nvGrpSpPr>
      <p:grpSpPr>
        <a:xfrm>
          <a:off x="0" y="0"/>
          <a:ext cx="0" cy="0"/>
          <a:chOff x="0" y="0"/>
          <a:chExt cx="0" cy="0"/>
        </a:xfrm>
      </p:grpSpPr>
      <p:sp>
        <p:nvSpPr>
          <p:cNvPr id="259" name="Google Shape;259;g102bce2429e_0_83"/>
          <p:cNvSpPr/>
          <p:nvPr/>
        </p:nvSpPr>
        <p:spPr>
          <a:xfrm rot="-6285824">
            <a:off x="4519714" y="-1365271"/>
            <a:ext cx="4206271" cy="9559700"/>
          </a:xfrm>
          <a:prstGeom prst="trapezoid">
            <a:avLst>
              <a:gd fmla="val 59445" name="adj"/>
            </a:avLst>
          </a:prstGeom>
          <a:gradFill>
            <a:gsLst>
              <a:gs pos="0">
                <a:srgbClr val="607C88"/>
              </a:gs>
              <a:gs pos="21000">
                <a:srgbClr val="607C88"/>
              </a:gs>
              <a:gs pos="75000">
                <a:srgbClr val="2D3C43"/>
              </a:gs>
              <a:gs pos="100000">
                <a:srgbClr val="2D3C43"/>
              </a:gs>
            </a:gsLst>
            <a:lin ang="6119877"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pic>
        <p:nvPicPr>
          <p:cNvPr id="260" name="Google Shape;260;g102bce2429e_0_83"/>
          <p:cNvPicPr preferRelativeResize="0"/>
          <p:nvPr/>
        </p:nvPicPr>
        <p:blipFill rotWithShape="1">
          <a:blip r:embed="rId3">
            <a:alphaModFix/>
          </a:blip>
          <a:srcRect b="0" l="0" r="0" t="0"/>
          <a:stretch/>
        </p:blipFill>
        <p:spPr>
          <a:xfrm rot="-695015">
            <a:off x="-1170752" y="2803577"/>
            <a:ext cx="6092838" cy="3478131"/>
          </a:xfrm>
          <a:prstGeom prst="rect">
            <a:avLst/>
          </a:prstGeom>
          <a:noFill/>
          <a:ln>
            <a:noFill/>
          </a:ln>
        </p:spPr>
      </p:pic>
      <p:pic>
        <p:nvPicPr>
          <p:cNvPr id="261" name="Google Shape;261;g102bce2429e_0_83"/>
          <p:cNvPicPr preferRelativeResize="0"/>
          <p:nvPr/>
        </p:nvPicPr>
        <p:blipFill rotWithShape="1">
          <a:blip r:embed="rId4">
            <a:alphaModFix/>
          </a:blip>
          <a:srcRect b="0" l="0" r="0" t="0"/>
          <a:stretch/>
        </p:blipFill>
        <p:spPr>
          <a:xfrm>
            <a:off x="3813733" y="911383"/>
            <a:ext cx="7517654" cy="4504626"/>
          </a:xfrm>
          <a:prstGeom prst="rect">
            <a:avLst/>
          </a:prstGeom>
          <a:noFill/>
          <a:ln cap="flat" cmpd="sng" w="9525">
            <a:solidFill>
              <a:schemeClr val="lt1"/>
            </a:solidFill>
            <a:prstDash val="solid"/>
            <a:round/>
            <a:headEnd len="sm" w="sm" type="none"/>
            <a:tailEnd len="sm" w="sm" type="none"/>
          </a:ln>
        </p:spPr>
      </p:pic>
      <p:sp>
        <p:nvSpPr>
          <p:cNvPr id="262" name="Google Shape;262;g102bce2429e_0_83"/>
          <p:cNvSpPr txBox="1"/>
          <p:nvPr/>
        </p:nvSpPr>
        <p:spPr>
          <a:xfrm>
            <a:off x="5050651" y="2930800"/>
            <a:ext cx="50256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zh-TW" sz="6600" u="none" cap="none" strike="noStrike">
                <a:solidFill>
                  <a:schemeClr val="dk1"/>
                </a:solidFill>
                <a:latin typeface="Arial"/>
                <a:ea typeface="Arial"/>
                <a:cs typeface="Arial"/>
                <a:sym typeface="Arial"/>
              </a:rPr>
              <a:t>🎬電影時間2</a:t>
            </a:r>
            <a:endParaRPr b="0" i="0" sz="6600" u="none" cap="none" strike="noStrik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e a Superhero by Slidesgo">
  <a:themeElements>
    <a:clrScheme name="Simple Light">
      <a:dk1>
        <a:srgbClr val="20093A"/>
      </a:dk1>
      <a:lt1>
        <a:srgbClr val="FFFFFF"/>
      </a:lt1>
      <a:dk2>
        <a:srgbClr val="C283FF"/>
      </a:dk2>
      <a:lt2>
        <a:srgbClr val="801941"/>
      </a:lt2>
      <a:accent1>
        <a:srgbClr val="07E2B8"/>
      </a:accent1>
      <a:accent2>
        <a:srgbClr val="FFD31A"/>
      </a:accent2>
      <a:accent3>
        <a:srgbClr val="862EED"/>
      </a:accent3>
      <a:accent4>
        <a:srgbClr val="FF1A72"/>
      </a:accent4>
      <a:accent5>
        <a:srgbClr val="D00553"/>
      </a:accent5>
      <a:accent6>
        <a:srgbClr val="580BB1"/>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2020-10-10T07:10:07Z</dcterms:created>
  <dc:creator>Winnie W Tang</dc:creator>
</cp:coreProperties>
</file>