
<file path=[Content_Types].xml><?xml version="1.0" encoding="utf-8"?>
<Types xmlns="http://schemas.openxmlformats.org/package/2006/content-types">
  <Default Extension="fntdata" ContentType="application/x-fontdata"/>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48" r:id="rId1"/>
    <p:sldMasterId id="2147483670" r:id="rId2"/>
  </p:sldMasterIdLst>
  <p:notesMasterIdLst>
    <p:notesMasterId r:id="rId23"/>
  </p:notesMasterIdLst>
  <p:sldIdLst>
    <p:sldId id="256" r:id="rId3"/>
    <p:sldId id="257" r:id="rId4"/>
    <p:sldId id="258" r:id="rId5"/>
    <p:sldId id="259" r:id="rId6"/>
    <p:sldId id="260" r:id="rId7"/>
    <p:sldId id="261" r:id="rId8"/>
    <p:sldId id="262" r:id="rId9"/>
    <p:sldId id="263" r:id="rId10"/>
    <p:sldId id="264" r:id="rId11"/>
    <p:sldId id="265" r:id="rId12"/>
    <p:sldId id="266" r:id="rId13"/>
    <p:sldId id="268" r:id="rId14"/>
    <p:sldId id="269" r:id="rId15"/>
    <p:sldId id="270" r:id="rId16"/>
    <p:sldId id="271" r:id="rId17"/>
    <p:sldId id="272" r:id="rId18"/>
    <p:sldId id="273" r:id="rId19"/>
    <p:sldId id="274" r:id="rId20"/>
    <p:sldId id="275" r:id="rId21"/>
    <p:sldId id="276" r:id="rId22"/>
  </p:sldIdLst>
  <p:sldSz cx="12192000" cy="6858000"/>
  <p:notesSz cx="6858000" cy="9144000"/>
  <p:embeddedFontLst>
    <p:embeddedFont>
      <p:font typeface="Archivo" pitchFamily="2" charset="77"/>
      <p:regular r:id="rId24"/>
      <p:bold r:id="rId25"/>
      <p:italic r:id="rId26"/>
      <p:boldItalic r:id="rId27"/>
    </p:embeddedFont>
    <p:embeddedFont>
      <p:font typeface="Gill Sans" panose="020B0502020104020203" pitchFamily="34" charset="-79"/>
      <p:regular r:id="rId28"/>
      <p:bold r:id="rId29"/>
    </p:embeddedFont>
    <p:embeddedFont>
      <p:font typeface="Lato" panose="020F0502020204030203" pitchFamily="34" charset="0"/>
      <p:regular r:id="rId30"/>
      <p:bold r:id="rId31"/>
      <p:italic r:id="rId32"/>
      <p:boldItalic r:id="rId33"/>
    </p:embeddedFont>
    <p:embeddedFont>
      <p:font typeface="Nunito Light" panose="020F0302020204030204" pitchFamily="34" charset="0"/>
      <p:regular r:id="rId34"/>
      <p:italic r:id="rId35"/>
    </p:embeddedFont>
    <p:embeddedFont>
      <p:font typeface="Paytone One" pitchFamily="2" charset="77"/>
      <p:regular r:id="rId36"/>
    </p:embeddedFont>
    <p:embeddedFont>
      <p:font typeface="Raleway Thin" panose="020F0302020204030204" pitchFamily="34" charset="0"/>
      <p:regular r:id="rId37"/>
      <p:italic r:id="rId38"/>
    </p:embeddedFont>
    <p:embeddedFont>
      <p:font typeface="Roboto" panose="02000000000000000000" pitchFamily="2" charset="0"/>
      <p:regular r:id="rId39"/>
      <p:bold r:id="rId40"/>
      <p:italic r:id="rId41"/>
      <p:boldItalic r:id="rId42"/>
    </p:embeddedFont>
    <p:embeddedFont>
      <p:font typeface="Roboto Condensed Light" panose="02000000000000000000" pitchFamily="2" charset="0"/>
      <p:regular r:id="rId43"/>
      <p:italic r:id="rId44"/>
    </p:embeddedFont>
    <p:embeddedFont>
      <p:font typeface="Roboto Slab" pitchFamily="2" charset="0"/>
      <p:regular r:id="rId45"/>
      <p:bold r:id="rId46"/>
    </p:embeddedFont>
    <p:embeddedFont>
      <p:font typeface="Trebuchet MS" panose="020B0703020202090204" pitchFamily="34" charset="0"/>
      <p:regular r:id="rId47"/>
      <p:bold r:id="rId48"/>
      <p:italic r:id="rId49"/>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2001">
          <p15:clr>
            <a:srgbClr val="A4A3A4"/>
          </p15:clr>
        </p15:guide>
        <p15:guide id="2" pos="3840">
          <p15:clr>
            <a:srgbClr val="A4A3A4"/>
          </p15:clr>
        </p15:guide>
      </p15:sldGuideLst>
    </p:ext>
    <p: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r:id="rId50" roundtripDataSignature="AMtx7mjRD1ih4sG7WbSFhUjkgWujB/wm/Q=="/>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F5148251-F585-47A9-91E7-2B220C4A6796}">
  <a:tblStyle styleId="{F5148251-F585-47A9-91E7-2B220C4A6796}" styleName="Table_0">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10"/>
    <p:restoredTop sz="64648"/>
  </p:normalViewPr>
  <p:slideViewPr>
    <p:cSldViewPr snapToGrid="0">
      <p:cViewPr varScale="1">
        <p:scale>
          <a:sx n="77" d="100"/>
          <a:sy n="77" d="100"/>
        </p:scale>
        <p:origin x="1912" y="184"/>
      </p:cViewPr>
      <p:guideLst>
        <p:guide orient="horz" pos="2001"/>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font" Target="fonts/font3.fntdata"/><Relationship Id="rId39" Type="http://schemas.openxmlformats.org/officeDocument/2006/relationships/font" Target="fonts/font16.fntdata"/><Relationship Id="rId21" Type="http://schemas.openxmlformats.org/officeDocument/2006/relationships/slide" Target="slides/slide19.xml"/><Relationship Id="rId34" Type="http://schemas.openxmlformats.org/officeDocument/2006/relationships/font" Target="fonts/font11.fntdata"/><Relationship Id="rId42" Type="http://schemas.openxmlformats.org/officeDocument/2006/relationships/font" Target="fonts/font19.fntdata"/><Relationship Id="rId47" Type="http://schemas.openxmlformats.org/officeDocument/2006/relationships/font" Target="fonts/font24.fntdata"/><Relationship Id="rId50" Type="http://customschemas.google.com/relationships/presentationmetadata" Target="metadata"/><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font" Target="fonts/font6.fntdata"/><Relationship Id="rId11" Type="http://schemas.openxmlformats.org/officeDocument/2006/relationships/slide" Target="slides/slide9.xml"/><Relationship Id="rId24" Type="http://schemas.openxmlformats.org/officeDocument/2006/relationships/font" Target="fonts/font1.fntdata"/><Relationship Id="rId32" Type="http://schemas.openxmlformats.org/officeDocument/2006/relationships/font" Target="fonts/font9.fntdata"/><Relationship Id="rId37" Type="http://schemas.openxmlformats.org/officeDocument/2006/relationships/font" Target="fonts/font14.fntdata"/><Relationship Id="rId40" Type="http://schemas.openxmlformats.org/officeDocument/2006/relationships/font" Target="fonts/font17.fntdata"/><Relationship Id="rId45" Type="http://schemas.openxmlformats.org/officeDocument/2006/relationships/font" Target="fonts/font22.fntdata"/><Relationship Id="rId53" Type="http://schemas.openxmlformats.org/officeDocument/2006/relationships/theme" Target="theme/theme1.xml"/><Relationship Id="rId5" Type="http://schemas.openxmlformats.org/officeDocument/2006/relationships/slide" Target="slides/slide3.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font" Target="fonts/font8.fntdata"/><Relationship Id="rId44" Type="http://schemas.openxmlformats.org/officeDocument/2006/relationships/font" Target="fonts/font21.fntdata"/><Relationship Id="rId52" Type="http://schemas.openxmlformats.org/officeDocument/2006/relationships/viewProps" Target="viewProp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font" Target="fonts/font4.fntdata"/><Relationship Id="rId30" Type="http://schemas.openxmlformats.org/officeDocument/2006/relationships/font" Target="fonts/font7.fntdata"/><Relationship Id="rId35" Type="http://schemas.openxmlformats.org/officeDocument/2006/relationships/font" Target="fonts/font12.fntdata"/><Relationship Id="rId43" Type="http://schemas.openxmlformats.org/officeDocument/2006/relationships/font" Target="fonts/font20.fntdata"/><Relationship Id="rId48" Type="http://schemas.openxmlformats.org/officeDocument/2006/relationships/font" Target="fonts/font25.fntdata"/><Relationship Id="rId8" Type="http://schemas.openxmlformats.org/officeDocument/2006/relationships/slide" Target="slides/slide6.xml"/><Relationship Id="rId51" Type="http://schemas.openxmlformats.org/officeDocument/2006/relationships/presProps" Target="presProps.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font" Target="fonts/font2.fntdata"/><Relationship Id="rId33" Type="http://schemas.openxmlformats.org/officeDocument/2006/relationships/font" Target="fonts/font10.fntdata"/><Relationship Id="rId38" Type="http://schemas.openxmlformats.org/officeDocument/2006/relationships/font" Target="fonts/font15.fntdata"/><Relationship Id="rId46" Type="http://schemas.openxmlformats.org/officeDocument/2006/relationships/font" Target="fonts/font23.fntdata"/><Relationship Id="rId20" Type="http://schemas.openxmlformats.org/officeDocument/2006/relationships/slide" Target="slides/slide18.xml"/><Relationship Id="rId41" Type="http://schemas.openxmlformats.org/officeDocument/2006/relationships/font" Target="fonts/font18.fntdata"/><Relationship Id="rId54"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notesMaster" Target="notesMasters/notesMaster1.xml"/><Relationship Id="rId28" Type="http://schemas.openxmlformats.org/officeDocument/2006/relationships/font" Target="fonts/font5.fntdata"/><Relationship Id="rId36" Type="http://schemas.openxmlformats.org/officeDocument/2006/relationships/font" Target="fonts/font13.fntdata"/><Relationship Id="rId49" Type="http://schemas.openxmlformats.org/officeDocument/2006/relationships/font" Target="fonts/font26.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marR="0" lvl="0"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1pPr>
            <a:lvl2pPr marL="914400" marR="0" lvl="1"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2pPr>
            <a:lvl3pPr marL="1371600" marR="0" lvl="2"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3pPr>
            <a:lvl4pPr marL="1828800" marR="0" lvl="3"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4pPr>
            <a:lvl5pPr marL="2286000" marR="0" lvl="4"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5pPr>
            <a:lvl6pPr marL="2743200" marR="0" lvl="5"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6pPr>
            <a:lvl7pPr marL="3200400" marR="0" lvl="6"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7pPr>
            <a:lvl8pPr marL="3657600" marR="0" lvl="7"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8pPr>
            <a:lvl9pPr marL="4114800" marR="0" lvl="8"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9"/>
        <p:cNvGrpSpPr/>
        <p:nvPr/>
      </p:nvGrpSpPr>
      <p:grpSpPr>
        <a:xfrm>
          <a:off x="0" y="0"/>
          <a:ext cx="0" cy="0"/>
          <a:chOff x="0" y="0"/>
          <a:chExt cx="0" cy="0"/>
        </a:xfrm>
      </p:grpSpPr>
      <p:sp>
        <p:nvSpPr>
          <p:cNvPr id="180" name="Google Shape;180;p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just" rtl="0">
              <a:lnSpc>
                <a:spcPct val="115000"/>
              </a:lnSpc>
              <a:spcBef>
                <a:spcPts val="1100"/>
              </a:spcBef>
              <a:spcAft>
                <a:spcPts val="1100"/>
              </a:spcAft>
              <a:buSzPts val="1100"/>
              <a:buNone/>
            </a:pPr>
            <a:r>
              <a:rPr lang="zh-TW" sz="1150" b="1" dirty="0">
                <a:solidFill>
                  <a:srgbClr val="616366"/>
                </a:solidFill>
                <a:highlight>
                  <a:srgbClr val="FFFFFF"/>
                </a:highlight>
              </a:rPr>
              <a:t>Wonder</a:t>
            </a:r>
            <a:r>
              <a:rPr lang="zh-TW" sz="1150" dirty="0">
                <a:solidFill>
                  <a:srgbClr val="616366"/>
                </a:solidFill>
                <a:highlight>
                  <a:srgbClr val="FFFFFF"/>
                </a:highlight>
              </a:rPr>
              <a:t> - Wonder is a relatively recent movie that can help nurture young minds with concepts such as empathy, compassion and respect for others. This movie is an adaptation of R.J. Palacio’s award-winning novel “Wonder,” It is about a fifth-grader who has a genetic facial difference, a child who wants to feel accepted for who he is from the inside. A feel good movie that shows how the protagonist lovingly and bravely accepts who he is and doesn’t let things that he can’t change about himself, alter his jo</a:t>
            </a:r>
            <a:r>
              <a:rPr lang="en-US" altLang="zh-TW" sz="1150" dirty="0">
                <a:solidFill>
                  <a:srgbClr val="616366"/>
                </a:solidFill>
                <a:highlight>
                  <a:srgbClr val="FFFFFF"/>
                </a:highlight>
              </a:rPr>
              <a:t>y.</a:t>
            </a:r>
            <a:endParaRPr sz="1350" dirty="0">
              <a:solidFill>
                <a:srgbClr val="334155"/>
              </a:solidFill>
              <a:highlight>
                <a:srgbClr val="FFFFFF"/>
              </a:highlight>
              <a:latin typeface="Roboto"/>
              <a:ea typeface="Roboto"/>
              <a:cs typeface="Roboto"/>
              <a:sym typeface="Roboto"/>
            </a:endParaRPr>
          </a:p>
        </p:txBody>
      </p:sp>
      <p:sp>
        <p:nvSpPr>
          <p:cNvPr id="181" name="Google Shape;181;p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5"/>
        <p:cNvGrpSpPr/>
        <p:nvPr/>
      </p:nvGrpSpPr>
      <p:grpSpPr>
        <a:xfrm>
          <a:off x="0" y="0"/>
          <a:ext cx="0" cy="0"/>
          <a:chOff x="0" y="0"/>
          <a:chExt cx="0" cy="0"/>
        </a:xfrm>
      </p:grpSpPr>
      <p:sp>
        <p:nvSpPr>
          <p:cNvPr id="266" name="Google Shape;266;g102bce2429e_0_57: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en-US" dirty="0"/>
              <a:t>Video Clip: </a:t>
            </a:r>
            <a:r>
              <a:rPr lang="en-US" altLang="zh-TW" dirty="0"/>
              <a:t>Jack knows why + </a:t>
            </a:r>
            <a:r>
              <a:rPr lang="en-US" altLang="zh-TW" dirty="0" err="1"/>
              <a:t>Mindcraft</a:t>
            </a:r>
            <a:r>
              <a:rPr lang="en-US" altLang="zh-TW" dirty="0"/>
              <a:t> + Julian says sorry + Camp 2 </a:t>
            </a:r>
          </a:p>
          <a:p>
            <a:pPr marL="0" lvl="0" indent="0" algn="l" rtl="0">
              <a:spcBef>
                <a:spcPts val="0"/>
              </a:spcBef>
              <a:spcAft>
                <a:spcPts val="0"/>
              </a:spcAft>
              <a:buNone/>
            </a:pPr>
            <a:endParaRPr lang="en-US" dirty="0"/>
          </a:p>
          <a:p>
            <a:pPr marL="0" lvl="0" indent="0" algn="l" rtl="0">
              <a:spcBef>
                <a:spcPts val="0"/>
              </a:spcBef>
              <a:spcAft>
                <a:spcPts val="0"/>
              </a:spcAft>
              <a:buNone/>
            </a:pPr>
            <a:r>
              <a:rPr lang="en-US" dirty="0"/>
              <a:t>Instructions for students: pay attention to other characters and how their personalities change and develop</a:t>
            </a:r>
          </a:p>
          <a:p>
            <a:pPr marL="0" lvl="0" indent="0" algn="l" rtl="0">
              <a:spcBef>
                <a:spcPts val="0"/>
              </a:spcBef>
              <a:spcAft>
                <a:spcPts val="0"/>
              </a:spcAft>
              <a:buNone/>
            </a:pPr>
            <a:endParaRPr lang="en-US" dirty="0"/>
          </a:p>
          <a:p>
            <a:pPr marL="0" lvl="0" indent="0" algn="l" rtl="0">
              <a:spcBef>
                <a:spcPts val="0"/>
              </a:spcBef>
              <a:spcAft>
                <a:spcPts val="0"/>
              </a:spcAft>
              <a:buNone/>
            </a:pPr>
            <a:r>
              <a:rPr lang="en-US" dirty="0"/>
              <a:t>Summary </a:t>
            </a:r>
          </a:p>
          <a:p>
            <a:pPr marL="171450" lvl="0" indent="-171450" algn="l" rtl="0">
              <a:spcBef>
                <a:spcPts val="0"/>
              </a:spcBef>
              <a:spcAft>
                <a:spcPts val="0"/>
              </a:spcAft>
              <a:buFontTx/>
              <a:buChar char="-"/>
            </a:pPr>
            <a:r>
              <a:rPr lang="en-US" dirty="0"/>
              <a:t>Jack knows why: Audience took on Jack’s perspective and knew how he felt deep down. Jack initially was unwilling to befriend Auggie upon principal’s request but he felt pity for Auggie therefore agreed to help Auggie. Upon knowing more about Auggie, he started to really want to become his friend. He didn’t know why Auggie got mad at him and therefore asked Summer for hint. Summer told him “Scarface” and he understood why Auggie was so upset with him.</a:t>
            </a:r>
          </a:p>
          <a:p>
            <a:pPr marL="171450" lvl="0" indent="-171450" algn="l" rtl="0">
              <a:spcBef>
                <a:spcPts val="0"/>
              </a:spcBef>
              <a:spcAft>
                <a:spcPts val="0"/>
              </a:spcAft>
              <a:buFontTx/>
              <a:buChar char="-"/>
            </a:pPr>
            <a:r>
              <a:rPr lang="en-US" dirty="0" err="1"/>
              <a:t>Mindcraft</a:t>
            </a:r>
            <a:r>
              <a:rPr lang="en-US" dirty="0"/>
              <a:t>: Auggie realized how hard it is to make good friends and therefore used </a:t>
            </a:r>
            <a:r>
              <a:rPr lang="en-US" dirty="0" err="1"/>
              <a:t>Mindcraft</a:t>
            </a:r>
            <a:r>
              <a:rPr lang="en-US" dirty="0"/>
              <a:t> to reach out to Jack. Jack apologized to Auggie on the gaming platform and they become friends again.</a:t>
            </a:r>
          </a:p>
          <a:p>
            <a:pPr marL="171450" lvl="0" indent="-171450" algn="l" rtl="0">
              <a:spcBef>
                <a:spcPts val="0"/>
              </a:spcBef>
              <a:spcAft>
                <a:spcPts val="0"/>
              </a:spcAft>
              <a:buFontTx/>
              <a:buChar char="-"/>
            </a:pPr>
            <a:r>
              <a:rPr lang="en-US" dirty="0"/>
              <a:t>Julian says sorry: Julian continued to bully Auggie at school so much so that he was called to meet the principal along with his parents. The principal was extremely upset at his </a:t>
            </a:r>
            <a:r>
              <a:rPr lang="en-US" dirty="0" err="1"/>
              <a:t>behaviours</a:t>
            </a:r>
            <a:r>
              <a:rPr lang="en-US" dirty="0"/>
              <a:t> while his mother dodged all the blames for him. He was suspended from the annual school camping trip and the principal told him that “Auggie couldn’t change the way he looks, so maybe we should change the way we see”. Julian apologized to the principal and felt sorry that he was mean to Auggie the whole time. </a:t>
            </a:r>
          </a:p>
          <a:p>
            <a:pPr marL="171450" lvl="0" indent="-171450" algn="l" rtl="0">
              <a:spcBef>
                <a:spcPts val="0"/>
              </a:spcBef>
              <a:spcAft>
                <a:spcPts val="0"/>
              </a:spcAft>
              <a:buFontTx/>
              <a:buChar char="-"/>
            </a:pPr>
            <a:r>
              <a:rPr lang="en-US" dirty="0"/>
              <a:t>Camp 2: Jack and Auggie were bullied by 7</a:t>
            </a:r>
            <a:r>
              <a:rPr lang="en-US" baseline="30000" dirty="0"/>
              <a:t>th</a:t>
            </a:r>
            <a:r>
              <a:rPr lang="en-US" dirty="0"/>
              <a:t> graders from another school. His other schoolmates who used to bully him (Amos and his friends) stood up for Auggie and Jack and they fought against the bullies for him. They all became friends and Amos also cheered on Auggie for being brave and stood up for himself against the bullies. </a:t>
            </a:r>
          </a:p>
          <a:p>
            <a:pPr marL="171450" lvl="0" indent="-171450" algn="l" rtl="0">
              <a:spcBef>
                <a:spcPts val="0"/>
              </a:spcBef>
              <a:spcAft>
                <a:spcPts val="0"/>
              </a:spcAft>
              <a:buFontTx/>
              <a:buChar char="-"/>
            </a:pPr>
            <a:endParaRPr lang="en-US" dirty="0"/>
          </a:p>
          <a:p>
            <a:pPr marL="0" marR="0" lvl="0" indent="0" algn="l" defTabSz="914400" rtl="0" eaLnBrk="1" fontAlgn="auto" latinLnBrk="0" hangingPunct="1">
              <a:lnSpc>
                <a:spcPct val="100000"/>
              </a:lnSpc>
              <a:spcBef>
                <a:spcPts val="0"/>
              </a:spcBef>
              <a:spcAft>
                <a:spcPts val="0"/>
              </a:spcAft>
              <a:buClr>
                <a:srgbClr val="000000"/>
              </a:buClr>
              <a:buSzPts val="1100"/>
              <a:buFontTx/>
              <a:buNone/>
              <a:tabLst/>
              <a:defRPr/>
            </a:pPr>
            <a:r>
              <a:rPr lang="en-US" dirty="0"/>
              <a:t>Purpose: bring up the topic of change in people. We’re all capable of changing ourselves and the way we see others. We are all bound to make mistakes in life and hurt others but the importance is being able to be aware of our wrongdoings and how we impact others. Being able to apologize and admit that’re wrong is what makes us stronger and help us make friends and build relationships. Being kind to others is always the way to achieve bigger things. </a:t>
            </a:r>
            <a:endParaRPr dirty="0"/>
          </a:p>
        </p:txBody>
      </p:sp>
      <p:sp>
        <p:nvSpPr>
          <p:cNvPr id="267" name="Google Shape;267;g102bce2429e_0_5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3"/>
        <p:cNvGrpSpPr/>
        <p:nvPr/>
      </p:nvGrpSpPr>
      <p:grpSpPr>
        <a:xfrm>
          <a:off x="0" y="0"/>
          <a:ext cx="0" cy="0"/>
          <a:chOff x="0" y="0"/>
          <a:chExt cx="0" cy="0"/>
        </a:xfrm>
      </p:grpSpPr>
      <p:sp>
        <p:nvSpPr>
          <p:cNvPr id="274" name="Google Shape;274;g106f72fbc38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75" name="Google Shape;275;g106f72fbc38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dirty="0"/>
              <a:t>Game: </a:t>
            </a:r>
          </a:p>
          <a:p>
            <a:pPr marL="0" lvl="0" indent="0" algn="l" rtl="0">
              <a:spcBef>
                <a:spcPts val="0"/>
              </a:spcBef>
              <a:spcAft>
                <a:spcPts val="0"/>
              </a:spcAft>
              <a:buNone/>
            </a:pPr>
            <a:r>
              <a:rPr lang="en-US" dirty="0"/>
              <a:t>Students were allocated a character each from the above (i.e. Auggie, Amos, Julian, Summer and Jack). They have to think of an animal that best represent their character (it could be anything from the appearances to their personality traits) and draw it out on a piece of paper. Then they’ll each have time to present their drawing and other students will have to guess which character they were allocated with.</a:t>
            </a:r>
          </a:p>
          <a:p>
            <a:pPr marL="0" lvl="0" indent="0" algn="l" rtl="0">
              <a:spcBef>
                <a:spcPts val="0"/>
              </a:spcBef>
              <a:spcAft>
                <a:spcPts val="0"/>
              </a:spcAft>
              <a:buNone/>
            </a:pPr>
            <a:endParaRPr lang="en-US" dirty="0"/>
          </a:p>
          <a:p>
            <a:pPr marL="0" lvl="0" indent="0" algn="l" rtl="0">
              <a:spcBef>
                <a:spcPts val="0"/>
              </a:spcBef>
              <a:spcAft>
                <a:spcPts val="0"/>
              </a:spcAft>
              <a:buNone/>
            </a:pPr>
            <a:r>
              <a:rPr lang="en-US" dirty="0"/>
              <a:t>Purpose: a fun way for students to practice examining and analyzing a person as well as describing them. Also for other students to practice active listening and assessing people’s characters.</a:t>
            </a:r>
          </a:p>
          <a:p>
            <a:pPr marL="0" lvl="0" indent="0" algn="l" rtl="0">
              <a:spcBef>
                <a:spcPts val="0"/>
              </a:spcBef>
              <a:spcAft>
                <a:spcPts val="0"/>
              </a:spcAft>
              <a:buNone/>
            </a:pPr>
            <a:endParaRPr lang="en-US" dirty="0"/>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8"/>
        <p:cNvGrpSpPr/>
        <p:nvPr/>
      </p:nvGrpSpPr>
      <p:grpSpPr>
        <a:xfrm>
          <a:off x="0" y="0"/>
          <a:ext cx="0" cy="0"/>
          <a:chOff x="0" y="0"/>
          <a:chExt cx="0" cy="0"/>
        </a:xfrm>
      </p:grpSpPr>
      <p:sp>
        <p:nvSpPr>
          <p:cNvPr id="289" name="Google Shape;289;p7: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en-US" dirty="0"/>
              <a:t>Remarks: we didn’t have enough time to play the </a:t>
            </a:r>
            <a:r>
              <a:rPr lang="en-US" dirty="0" err="1"/>
              <a:t>猜猜我是誰</a:t>
            </a:r>
            <a:r>
              <a:rPr lang="zh-TW" altLang="en-US" dirty="0"/>
              <a:t> </a:t>
            </a:r>
            <a:r>
              <a:rPr lang="en-US" altLang="zh-TW" dirty="0"/>
              <a:t>–</a:t>
            </a:r>
            <a:r>
              <a:rPr lang="zh-TW" altLang="en-US" dirty="0"/>
              <a:t> 畫畫篇</a:t>
            </a:r>
            <a:r>
              <a:rPr lang="en-US" altLang="zh-TW" dirty="0"/>
              <a:t> game but it would be beneficial to the students to have a review session to share how they felt when they played in that game and if they had any difficulties in choosing the animal or guessing their friend’s characters. </a:t>
            </a:r>
            <a:endParaRPr dirty="0"/>
          </a:p>
        </p:txBody>
      </p:sp>
      <p:sp>
        <p:nvSpPr>
          <p:cNvPr id="290" name="Google Shape;290;p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6"/>
        <p:cNvGrpSpPr/>
        <p:nvPr/>
      </p:nvGrpSpPr>
      <p:grpSpPr>
        <a:xfrm>
          <a:off x="0" y="0"/>
          <a:ext cx="0" cy="0"/>
          <a:chOff x="0" y="0"/>
          <a:chExt cx="0" cy="0"/>
        </a:xfrm>
      </p:grpSpPr>
      <p:sp>
        <p:nvSpPr>
          <p:cNvPr id="297" name="Google Shape;297;g102bce2429e_0_50:notes"/>
          <p:cNvSpPr>
            <a:spLocks noGrp="1" noRot="1" noChangeAspect="1"/>
          </p:cNvSpPr>
          <p:nvPr>
            <p:ph type="sldImg" idx="2"/>
          </p:nvPr>
        </p:nvSpPr>
        <p:spPr>
          <a:xfrm>
            <a:off x="1143225" y="685800"/>
            <a:ext cx="45723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98" name="Google Shape;298;g102bce2429e_0_5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3"/>
        <p:cNvGrpSpPr/>
        <p:nvPr/>
      </p:nvGrpSpPr>
      <p:grpSpPr>
        <a:xfrm>
          <a:off x="0" y="0"/>
          <a:ext cx="0" cy="0"/>
          <a:chOff x="0" y="0"/>
          <a:chExt cx="0" cy="0"/>
        </a:xfrm>
      </p:grpSpPr>
      <p:sp>
        <p:nvSpPr>
          <p:cNvPr id="304" name="Google Shape;304;p9: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lang="en-US" sz="1450" dirty="0">
              <a:solidFill>
                <a:srgbClr val="333333"/>
              </a:solidFill>
              <a:highlight>
                <a:srgbClr val="FFFFFF"/>
              </a:highlight>
            </a:endParaRPr>
          </a:p>
        </p:txBody>
      </p:sp>
      <p:sp>
        <p:nvSpPr>
          <p:cNvPr id="305" name="Google Shape;305;p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2"/>
        <p:cNvGrpSpPr/>
        <p:nvPr/>
      </p:nvGrpSpPr>
      <p:grpSpPr>
        <a:xfrm>
          <a:off x="0" y="0"/>
          <a:ext cx="0" cy="0"/>
          <a:chOff x="0" y="0"/>
          <a:chExt cx="0" cy="0"/>
        </a:xfrm>
      </p:grpSpPr>
      <p:sp>
        <p:nvSpPr>
          <p:cNvPr id="313" name="Google Shape;313;g10329428cce_0_10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314" name="Google Shape;314;g10329428cce_0_105: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3"/>
        <p:cNvGrpSpPr/>
        <p:nvPr/>
      </p:nvGrpSpPr>
      <p:grpSpPr>
        <a:xfrm>
          <a:off x="0" y="0"/>
          <a:ext cx="0" cy="0"/>
          <a:chOff x="0" y="0"/>
          <a:chExt cx="0" cy="0"/>
        </a:xfrm>
      </p:grpSpPr>
      <p:sp>
        <p:nvSpPr>
          <p:cNvPr id="334" name="Google Shape;334;g104b6bc8979_1_0:notes"/>
          <p:cNvSpPr>
            <a:spLocks noGrp="1" noRot="1" noChangeAspect="1"/>
          </p:cNvSpPr>
          <p:nvPr>
            <p:ph type="sldImg" idx="2"/>
          </p:nvPr>
        </p:nvSpPr>
        <p:spPr>
          <a:xfrm>
            <a:off x="1143225" y="685800"/>
            <a:ext cx="45723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335" name="Google Shape;335;g104b6bc8979_1_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dirty="0"/>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0"/>
        <p:cNvGrpSpPr/>
        <p:nvPr/>
      </p:nvGrpSpPr>
      <p:grpSpPr>
        <a:xfrm>
          <a:off x="0" y="0"/>
          <a:ext cx="0" cy="0"/>
          <a:chOff x="0" y="0"/>
          <a:chExt cx="0" cy="0"/>
        </a:xfrm>
      </p:grpSpPr>
      <p:sp>
        <p:nvSpPr>
          <p:cNvPr id="341" name="Google Shape;341;g103612c679f_0_1028:notes"/>
          <p:cNvSpPr txBox="1">
            <a:spLocks noGrp="1"/>
          </p:cNvSpPr>
          <p:nvPr>
            <p:ph type="body" idx="1"/>
          </p:nvPr>
        </p:nvSpPr>
        <p:spPr>
          <a:xfrm>
            <a:off x="685800" y="4400550"/>
            <a:ext cx="5486400" cy="36006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zh-TW" sz="1400">
                <a:solidFill>
                  <a:schemeClr val="dk1"/>
                </a:solidFill>
              </a:rPr>
              <a:t>我們也應該珍惜友情、相信自己、努力發光發熱的樂觀傾向</a:t>
            </a:r>
            <a:endParaRPr sz="1400">
              <a:solidFill>
                <a:schemeClr val="dk1"/>
              </a:solidFill>
            </a:endParaRPr>
          </a:p>
        </p:txBody>
      </p:sp>
      <p:sp>
        <p:nvSpPr>
          <p:cNvPr id="342" name="Google Shape;342;g103612c679f_0_102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8"/>
        <p:cNvGrpSpPr/>
        <p:nvPr/>
      </p:nvGrpSpPr>
      <p:grpSpPr>
        <a:xfrm>
          <a:off x="0" y="0"/>
          <a:ext cx="0" cy="0"/>
          <a:chOff x="0" y="0"/>
          <a:chExt cx="0" cy="0"/>
        </a:xfrm>
      </p:grpSpPr>
      <p:sp>
        <p:nvSpPr>
          <p:cNvPr id="349" name="Google Shape;349;p1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350" name="Google Shape;350;p10:notes"/>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1"/>
        <p:cNvGrpSpPr/>
        <p:nvPr/>
      </p:nvGrpSpPr>
      <p:grpSpPr>
        <a:xfrm>
          <a:off x="0" y="0"/>
          <a:ext cx="0" cy="0"/>
          <a:chOff x="0" y="0"/>
          <a:chExt cx="0" cy="0"/>
        </a:xfrm>
      </p:grpSpPr>
      <p:sp>
        <p:nvSpPr>
          <p:cNvPr id="362" name="Google Shape;362;g10513e7ccd4_0_4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363" name="Google Shape;363;g10513e7ccd4_0_48: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en-US" dirty="0"/>
              <a:t>Post-questionnaire</a:t>
            </a:r>
            <a:r>
              <a:rPr lang="zh-TW" altLang="en-US" dirty="0"/>
              <a:t>：學生看完電影後，重新判斷這三個角色的性格，並將他們的偏見寫在工作紙上</a:t>
            </a:r>
          </a:p>
          <a:p>
            <a:pPr marL="0" lvl="0" indent="0" algn="l" rtl="0">
              <a:lnSpc>
                <a:spcPct val="100000"/>
              </a:lnSpc>
              <a:spcBef>
                <a:spcPts val="0"/>
              </a:spcBef>
              <a:spcAft>
                <a:spcPts val="0"/>
              </a:spcAft>
              <a:buSzPts val="1100"/>
              <a:buNone/>
            </a:pPr>
            <a:endParaRPr lang="zh-TW" altLang="en-US" dirty="0"/>
          </a:p>
          <a:p>
            <a:pPr marL="0" lvl="0" indent="0" algn="l" rtl="0">
              <a:lnSpc>
                <a:spcPct val="100000"/>
              </a:lnSpc>
              <a:spcBef>
                <a:spcPts val="0"/>
              </a:spcBef>
              <a:spcAft>
                <a:spcPts val="0"/>
              </a:spcAft>
              <a:buSzPts val="1100"/>
              <a:buNone/>
            </a:pPr>
            <a:r>
              <a:rPr lang="en-US" dirty="0"/>
              <a:t>Purpose: we would like to know student’s judgments of others changed after knowing them better (through watching the movie clips) and also let students compare their first impression of the characters. We would like students to know that impressions of others can change. It is inevitable and very easy for us to form judgments of others based on multiple factors such as their appearance, the way they speak, their gestures, etc. However, everyone has their own story and if we give time to get to know them better, we might be pleasantly surprised by them and our impressions of them could easily also change.</a:t>
            </a:r>
          </a:p>
          <a:p>
            <a:pPr marL="0" lvl="0" indent="0" algn="l" rtl="0">
              <a:lnSpc>
                <a:spcPct val="100000"/>
              </a:lnSpc>
              <a:spcBef>
                <a:spcPts val="0"/>
              </a:spcBef>
              <a:spcAft>
                <a:spcPts val="0"/>
              </a:spcAft>
              <a:buSzPts val="1100"/>
              <a:buNone/>
            </a:pPr>
            <a:endParaRPr lang="en-US" dirty="0"/>
          </a:p>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sz="1100" dirty="0">
                <a:solidFill>
                  <a:srgbClr val="333333"/>
                </a:solidFill>
                <a:highlight>
                  <a:srgbClr val="FFFFFF"/>
                </a:highlight>
              </a:rPr>
              <a:t>Remarks: An interesting conversation sparked when we addressed the characters in this movie. </a:t>
            </a:r>
            <a:r>
              <a:rPr lang="en-US" sz="1100" dirty="0" err="1">
                <a:solidFill>
                  <a:srgbClr val="333333"/>
                </a:solidFill>
                <a:highlight>
                  <a:srgbClr val="FFFFFF"/>
                </a:highlight>
              </a:rPr>
              <a:t>加佑</a:t>
            </a:r>
            <a:r>
              <a:rPr lang="en-US" sz="1100" dirty="0">
                <a:solidFill>
                  <a:srgbClr val="333333"/>
                </a:solidFill>
                <a:highlight>
                  <a:srgbClr val="FFFFFF"/>
                </a:highlight>
              </a:rPr>
              <a:t> suggested for Auggie to do plastic surgery and asked why isn’t he fixing his face. Miss K then explained to </a:t>
            </a:r>
            <a:r>
              <a:rPr lang="en-US" sz="1100" dirty="0" err="1">
                <a:solidFill>
                  <a:srgbClr val="333333"/>
                </a:solidFill>
                <a:highlight>
                  <a:srgbClr val="FFFFFF"/>
                </a:highlight>
              </a:rPr>
              <a:t>加佑</a:t>
            </a:r>
            <a:r>
              <a:rPr lang="en-US" sz="1100" dirty="0">
                <a:solidFill>
                  <a:srgbClr val="333333"/>
                </a:solidFill>
                <a:highlight>
                  <a:srgbClr val="FFFFFF"/>
                </a:highlight>
              </a:rPr>
              <a:t> that due to the limited amount of time we had in the session, we actually didn’t show the beginning of the movie which addressed Auggie’s surgeries. In fact, Auggie has had 27 surgeries done, not to change his appearance, but actually to help him see with his eyes, hear with his ears, breathe more smoothly and properly with his nose as well as eat, chew and swallow with his mouth. He has had surgeries done just to do the most basic things that we usually take for granted. Miss K also brought up that therefore when we see classmates at school who might look or act different from others (e.g. speak slowly, needed more time to process questions or walk awkwardly), we should try and understand their story before judging them. They might be struggling because of their pre-existing conditions and those are something that they cannot change and therefore like the principal of Auggie, we should “change the way we see” and be kind to others. </a:t>
            </a:r>
          </a:p>
          <a:p>
            <a:pPr marL="0" lvl="0" indent="0" algn="l" rtl="0">
              <a:lnSpc>
                <a:spcPct val="100000"/>
              </a:lnSpc>
              <a:spcBef>
                <a:spcPts val="0"/>
              </a:spcBef>
              <a:spcAft>
                <a:spcPts val="0"/>
              </a:spcAft>
              <a:buSzPts val="1100"/>
              <a:buNone/>
            </a:pPr>
            <a:endParaRPr dirty="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7"/>
        <p:cNvGrpSpPr/>
        <p:nvPr/>
      </p:nvGrpSpPr>
      <p:grpSpPr>
        <a:xfrm>
          <a:off x="0" y="0"/>
          <a:ext cx="0" cy="0"/>
          <a:chOff x="0" y="0"/>
          <a:chExt cx="0" cy="0"/>
        </a:xfrm>
      </p:grpSpPr>
      <p:sp>
        <p:nvSpPr>
          <p:cNvPr id="198" name="Google Shape;198;p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0"/>
              </a:spcAft>
              <a:buClr>
                <a:schemeClr val="dk1"/>
              </a:buClr>
              <a:buSzPts val="1100"/>
              <a:buFont typeface="Arial"/>
              <a:buNone/>
            </a:pPr>
            <a:endParaRPr dirty="0"/>
          </a:p>
        </p:txBody>
      </p:sp>
      <p:sp>
        <p:nvSpPr>
          <p:cNvPr id="199" name="Google Shape;199;p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7"/>
        <p:cNvGrpSpPr/>
        <p:nvPr/>
      </p:nvGrpSpPr>
      <p:grpSpPr>
        <a:xfrm>
          <a:off x="0" y="0"/>
          <a:ext cx="0" cy="0"/>
          <a:chOff x="0" y="0"/>
          <a:chExt cx="0" cy="0"/>
        </a:xfrm>
      </p:grpSpPr>
      <p:sp>
        <p:nvSpPr>
          <p:cNvPr id="368" name="Google Shape;368;p1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369" name="Google Shape;369;p12:notes"/>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0"/>
        <p:cNvGrpSpPr/>
        <p:nvPr/>
      </p:nvGrpSpPr>
      <p:grpSpPr>
        <a:xfrm>
          <a:off x="0" y="0"/>
          <a:ext cx="0" cy="0"/>
          <a:chOff x="0" y="0"/>
          <a:chExt cx="0" cy="0"/>
        </a:xfrm>
      </p:grpSpPr>
      <p:sp>
        <p:nvSpPr>
          <p:cNvPr id="211" name="Google Shape;211;p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212" name="Google Shape;212;p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6"/>
        <p:cNvGrpSpPr/>
        <p:nvPr/>
      </p:nvGrpSpPr>
      <p:grpSpPr>
        <a:xfrm>
          <a:off x="0" y="0"/>
          <a:ext cx="0" cy="0"/>
          <a:chOff x="0" y="0"/>
          <a:chExt cx="0" cy="0"/>
        </a:xfrm>
      </p:grpSpPr>
      <p:sp>
        <p:nvSpPr>
          <p:cNvPr id="217" name="Google Shape;217;p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218" name="Google Shape;218;p4:notes"/>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8"/>
        <p:cNvGrpSpPr/>
        <p:nvPr/>
      </p:nvGrpSpPr>
      <p:grpSpPr>
        <a:xfrm>
          <a:off x="0" y="0"/>
          <a:ext cx="0" cy="0"/>
          <a:chOff x="0" y="0"/>
          <a:chExt cx="0" cy="0"/>
        </a:xfrm>
      </p:grpSpPr>
      <p:sp>
        <p:nvSpPr>
          <p:cNvPr id="229" name="Google Shape;229;g103612c679f_0_118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30" name="Google Shape;230;g103612c679f_0_118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en-US" dirty="0"/>
              <a:t>Pre-questionnaire: </a:t>
            </a:r>
            <a:r>
              <a:rPr lang="en-US" dirty="0" err="1"/>
              <a:t>學生看了以上圖片後</a:t>
            </a:r>
            <a:r>
              <a:rPr lang="zh-TW" altLang="en-US" dirty="0"/>
              <a:t>，判斷</a:t>
            </a:r>
            <a:r>
              <a:rPr lang="en-US" dirty="0" err="1"/>
              <a:t>這三個角色的性格</a:t>
            </a:r>
            <a:r>
              <a:rPr lang="en-US" dirty="0"/>
              <a:t> (first impression)</a:t>
            </a:r>
            <a:r>
              <a:rPr lang="zh-TW" altLang="en-US" dirty="0"/>
              <a:t>，並將他們的偏見寫在工作紙上</a:t>
            </a:r>
            <a:endParaRPr lang="en-US" altLang="zh-TW" dirty="0"/>
          </a:p>
          <a:p>
            <a:pPr marL="0" lvl="0" indent="0" algn="l" rtl="0">
              <a:lnSpc>
                <a:spcPct val="100000"/>
              </a:lnSpc>
              <a:spcBef>
                <a:spcPts val="0"/>
              </a:spcBef>
              <a:spcAft>
                <a:spcPts val="0"/>
              </a:spcAft>
              <a:buSzPts val="1100"/>
              <a:buNone/>
            </a:pPr>
            <a:endParaRPr lang="en-US" dirty="0"/>
          </a:p>
          <a:p>
            <a:pPr marL="0" lvl="0" indent="0" algn="l" rtl="0">
              <a:lnSpc>
                <a:spcPct val="100000"/>
              </a:lnSpc>
              <a:spcBef>
                <a:spcPts val="0"/>
              </a:spcBef>
              <a:spcAft>
                <a:spcPts val="0"/>
              </a:spcAft>
              <a:buSzPts val="1100"/>
              <a:buNone/>
            </a:pPr>
            <a:r>
              <a:rPr lang="en-US" dirty="0"/>
              <a:t>Purpose: we would like to know student’s judgments of others based on their appearances and also let students compare their first impression of the characters and after they actually watch the move and know more about them. </a:t>
            </a:r>
            <a:endParaRPr dirty="0"/>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4"/>
        <p:cNvGrpSpPr/>
        <p:nvPr/>
      </p:nvGrpSpPr>
      <p:grpSpPr>
        <a:xfrm>
          <a:off x="0" y="0"/>
          <a:ext cx="0" cy="0"/>
          <a:chOff x="0" y="0"/>
          <a:chExt cx="0" cy="0"/>
        </a:xfrm>
      </p:grpSpPr>
      <p:sp>
        <p:nvSpPr>
          <p:cNvPr id="235" name="Google Shape;235;p6: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en-US" dirty="0"/>
              <a:t>Video Clip: </a:t>
            </a:r>
            <a:r>
              <a:rPr lang="en-HK" altLang="zh-TW" dirty="0"/>
              <a:t>part 1 + Auggie and Jack (13:04)</a:t>
            </a:r>
            <a:endParaRPr lang="en-HK" dirty="0"/>
          </a:p>
          <a:p>
            <a:pPr marL="0" lvl="0" indent="0" algn="l" rtl="0">
              <a:spcBef>
                <a:spcPts val="0"/>
              </a:spcBef>
              <a:spcAft>
                <a:spcPts val="0"/>
              </a:spcAft>
              <a:buNone/>
            </a:pPr>
            <a:endParaRPr lang="en-US" dirty="0"/>
          </a:p>
          <a:p>
            <a:pPr marL="0" lvl="0" indent="0" algn="l" rtl="0">
              <a:spcBef>
                <a:spcPts val="0"/>
              </a:spcBef>
              <a:spcAft>
                <a:spcPts val="0"/>
              </a:spcAft>
              <a:buNone/>
            </a:pPr>
            <a:r>
              <a:rPr lang="en-US" dirty="0"/>
              <a:t>Instructions for students: pay attention to Auggie and his interactions with others </a:t>
            </a:r>
          </a:p>
          <a:p>
            <a:pPr marL="0" lvl="0" indent="0" algn="l" rtl="0">
              <a:spcBef>
                <a:spcPts val="0"/>
              </a:spcBef>
              <a:spcAft>
                <a:spcPts val="0"/>
              </a:spcAft>
              <a:buNone/>
            </a:pPr>
            <a:endParaRPr lang="en-US" dirty="0"/>
          </a:p>
          <a:p>
            <a:pPr marL="0" lvl="0" indent="0" algn="l" rtl="0">
              <a:spcBef>
                <a:spcPts val="0"/>
              </a:spcBef>
              <a:spcAft>
                <a:spcPts val="0"/>
              </a:spcAft>
              <a:buNone/>
            </a:pPr>
            <a:r>
              <a:rPr lang="en-US" dirty="0"/>
              <a:t>Summary </a:t>
            </a:r>
          </a:p>
          <a:p>
            <a:pPr marL="171450" lvl="0" indent="-171450" algn="l" rtl="0">
              <a:spcBef>
                <a:spcPts val="0"/>
              </a:spcBef>
              <a:spcAft>
                <a:spcPts val="0"/>
              </a:spcAft>
              <a:buFontTx/>
              <a:buChar char="-"/>
            </a:pPr>
            <a:r>
              <a:rPr lang="en-US" dirty="0"/>
              <a:t>Part 1: Auggie’s first day of school and in class and how he was verbally bullied by Julian. </a:t>
            </a:r>
          </a:p>
          <a:p>
            <a:pPr marL="171450" lvl="0" indent="-171450" algn="l" rtl="0">
              <a:spcBef>
                <a:spcPts val="0"/>
              </a:spcBef>
              <a:spcAft>
                <a:spcPts val="0"/>
              </a:spcAft>
              <a:buFontTx/>
              <a:buChar char="-"/>
            </a:pPr>
            <a:r>
              <a:rPr lang="en-US" dirty="0"/>
              <a:t>Auggie and Jack: Auggie’s talent in science and how he grew close and befriended Jack in school </a:t>
            </a:r>
          </a:p>
          <a:p>
            <a:pPr marL="171450" lvl="0" indent="-171450" algn="l" rtl="0">
              <a:spcBef>
                <a:spcPts val="0"/>
              </a:spcBef>
              <a:spcAft>
                <a:spcPts val="0"/>
              </a:spcAft>
              <a:buFontTx/>
              <a:buChar char="-"/>
            </a:pPr>
            <a:endParaRPr lang="en-US" dirty="0"/>
          </a:p>
          <a:p>
            <a:pPr marL="0" marR="0" lvl="0" indent="0" algn="l" defTabSz="914400" rtl="0" eaLnBrk="1" fontAlgn="auto" latinLnBrk="0" hangingPunct="1">
              <a:lnSpc>
                <a:spcPct val="100000"/>
              </a:lnSpc>
              <a:spcBef>
                <a:spcPts val="0"/>
              </a:spcBef>
              <a:spcAft>
                <a:spcPts val="0"/>
              </a:spcAft>
              <a:buClr>
                <a:srgbClr val="000000"/>
              </a:buClr>
              <a:buSzPts val="1100"/>
              <a:buFontTx/>
              <a:buNone/>
              <a:tabLst/>
              <a:defRPr/>
            </a:pPr>
            <a:r>
              <a:rPr lang="en-US" dirty="0"/>
              <a:t>Purpose: introduction of the characters in the movie and let students know observe the interactions Auggie has with others. </a:t>
            </a:r>
          </a:p>
          <a:p>
            <a:pPr marL="0" lvl="0" indent="0" algn="l" rtl="0">
              <a:lnSpc>
                <a:spcPct val="100000"/>
              </a:lnSpc>
              <a:spcBef>
                <a:spcPts val="0"/>
              </a:spcBef>
              <a:spcAft>
                <a:spcPts val="0"/>
              </a:spcAft>
              <a:buSzPts val="1100"/>
              <a:buNone/>
            </a:pPr>
            <a:endParaRPr lang="en-US" altLang="zh-TW" dirty="0"/>
          </a:p>
        </p:txBody>
      </p:sp>
      <p:sp>
        <p:nvSpPr>
          <p:cNvPr id="236" name="Google Shape;236;p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2"/>
        <p:cNvGrpSpPr/>
        <p:nvPr/>
      </p:nvGrpSpPr>
      <p:grpSpPr>
        <a:xfrm>
          <a:off x="0" y="0"/>
          <a:ext cx="0" cy="0"/>
          <a:chOff x="0" y="0"/>
          <a:chExt cx="0" cy="0"/>
        </a:xfrm>
      </p:grpSpPr>
      <p:sp>
        <p:nvSpPr>
          <p:cNvPr id="243" name="Google Shape;243;g106f72fbc38_0_1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44" name="Google Shape;244;g106f72fbc38_0_1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171450" lvl="0" indent="-171450" algn="l" rtl="0">
              <a:spcBef>
                <a:spcPts val="0"/>
              </a:spcBef>
              <a:spcAft>
                <a:spcPts val="0"/>
              </a:spcAft>
            </a:pPr>
            <a:r>
              <a:rPr lang="en-US" dirty="0"/>
              <a:t>Students were also asked to discuss about the topic of bullying and how they perceive Auggie’s character and the similarities and differences between Auggie’s response and characteristics to that with other bully victims’.</a:t>
            </a:r>
          </a:p>
          <a:p>
            <a:pPr marL="171450" lvl="0" indent="-171450" algn="l" rtl="0">
              <a:spcBef>
                <a:spcPts val="0"/>
              </a:spcBef>
              <a:spcAft>
                <a:spcPts val="0"/>
              </a:spcAft>
            </a:pPr>
            <a:r>
              <a:rPr lang="en-US" dirty="0"/>
              <a:t>Students were also asked if they have experience with bullying</a:t>
            </a:r>
          </a:p>
          <a:p>
            <a:pPr marL="628650" lvl="1" indent="-171450" algn="l" rtl="0">
              <a:spcBef>
                <a:spcPts val="0"/>
              </a:spcBef>
              <a:spcAft>
                <a:spcPts val="0"/>
              </a:spcAft>
            </a:pPr>
            <a:r>
              <a:rPr lang="en-US" dirty="0" err="1"/>
              <a:t>意行</a:t>
            </a:r>
            <a:r>
              <a:rPr lang="zh-TW" altLang="en-US" dirty="0"/>
              <a:t>：</a:t>
            </a:r>
            <a:r>
              <a:rPr lang="en-US" altLang="zh-TW" dirty="0"/>
              <a:t>he said he was bullied by his sister at home, when asked for concrete example, he said he was falsely accused of things he didn’t do at home or his sister would fight him for toys</a:t>
            </a:r>
          </a:p>
          <a:p>
            <a:pPr marL="628650" lvl="1" indent="-171450" algn="l" rtl="0">
              <a:spcBef>
                <a:spcPts val="0"/>
              </a:spcBef>
              <a:spcAft>
                <a:spcPts val="0"/>
              </a:spcAft>
            </a:pPr>
            <a:r>
              <a:rPr lang="zh-TW" altLang="en-US" dirty="0"/>
              <a:t>加佑 </a:t>
            </a:r>
            <a:r>
              <a:rPr lang="en-US" altLang="zh-TW" dirty="0"/>
              <a:t>&amp;</a:t>
            </a:r>
            <a:r>
              <a:rPr lang="zh-TW" altLang="en-US" dirty="0"/>
              <a:t> 宇軒：</a:t>
            </a:r>
            <a:r>
              <a:rPr lang="en-US" altLang="zh-TW" dirty="0"/>
              <a:t>never been bullied before but they said they have bullied others. </a:t>
            </a:r>
            <a:r>
              <a:rPr lang="zh-TW" altLang="en-US" dirty="0"/>
              <a:t>加佑</a:t>
            </a:r>
            <a:r>
              <a:rPr lang="en-US" altLang="zh-TW" dirty="0"/>
              <a:t> specifically said scolding others makes him feel very happy just like eating sushi </a:t>
            </a:r>
            <a:endParaRPr lang="en-HK" altLang="zh-TW" dirty="0"/>
          </a:p>
          <a:p>
            <a:pPr marL="628650" lvl="1" indent="-171450" algn="l" rtl="0">
              <a:spcBef>
                <a:spcPts val="0"/>
              </a:spcBef>
              <a:spcAft>
                <a:spcPts val="0"/>
              </a:spcAft>
            </a:pPr>
            <a:r>
              <a:rPr lang="zh-TW" altLang="en-US" dirty="0"/>
              <a:t>迪浩 </a:t>
            </a:r>
            <a:r>
              <a:rPr lang="en-US" altLang="zh-TW" dirty="0"/>
              <a:t>&amp;</a:t>
            </a:r>
            <a:r>
              <a:rPr lang="zh-TW" altLang="en-US" dirty="0"/>
              <a:t> 家亨：</a:t>
            </a:r>
            <a:r>
              <a:rPr lang="en-US" altLang="zh-TW" dirty="0"/>
              <a:t>both said they have either been bullied or witnessed someone being bulled </a:t>
            </a:r>
          </a:p>
          <a:p>
            <a:pPr marL="628650" lvl="1" indent="-171450" algn="l" rtl="0">
              <a:spcBef>
                <a:spcPts val="0"/>
              </a:spcBef>
              <a:spcAft>
                <a:spcPts val="0"/>
              </a:spcAft>
            </a:pPr>
            <a:endParaRPr lang="en-US" dirty="0"/>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1"/>
        <p:cNvGrpSpPr/>
        <p:nvPr/>
      </p:nvGrpSpPr>
      <p:grpSpPr>
        <a:xfrm>
          <a:off x="0" y="0"/>
          <a:ext cx="0" cy="0"/>
          <a:chOff x="0" y="0"/>
          <a:chExt cx="0" cy="0"/>
        </a:xfrm>
      </p:grpSpPr>
      <p:sp>
        <p:nvSpPr>
          <p:cNvPr id="252" name="Google Shape;252;g102bce2429e_0_8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en-US" dirty="0"/>
              <a:t>Video Clip: </a:t>
            </a:r>
            <a:r>
              <a:rPr lang="en-US" altLang="zh-TW" dirty="0"/>
              <a:t>Halloween + Auggie and Summer </a:t>
            </a:r>
          </a:p>
          <a:p>
            <a:pPr marL="0" lvl="0" indent="0" algn="l" rtl="0">
              <a:lnSpc>
                <a:spcPct val="100000"/>
              </a:lnSpc>
              <a:spcBef>
                <a:spcPts val="0"/>
              </a:spcBef>
              <a:spcAft>
                <a:spcPts val="0"/>
              </a:spcAft>
              <a:buSzPts val="1100"/>
              <a:buNone/>
            </a:pPr>
            <a:endParaRPr lang="en-US" dirty="0"/>
          </a:p>
          <a:p>
            <a:pPr marL="0" lvl="0" indent="0" algn="l" rtl="0">
              <a:spcBef>
                <a:spcPts val="0"/>
              </a:spcBef>
              <a:spcAft>
                <a:spcPts val="0"/>
              </a:spcAft>
              <a:buNone/>
            </a:pPr>
            <a:r>
              <a:rPr lang="en-US" dirty="0"/>
              <a:t>Instructions for students: pay attention to Auggie and his interactions with others </a:t>
            </a:r>
          </a:p>
          <a:p>
            <a:pPr marL="0" lvl="0" indent="0" algn="l" rtl="0">
              <a:spcBef>
                <a:spcPts val="0"/>
              </a:spcBef>
              <a:spcAft>
                <a:spcPts val="0"/>
              </a:spcAft>
              <a:buNone/>
            </a:pPr>
            <a:endParaRPr lang="en-US" dirty="0"/>
          </a:p>
          <a:p>
            <a:pPr marL="0" lvl="0" indent="0" algn="l" rtl="0">
              <a:spcBef>
                <a:spcPts val="0"/>
              </a:spcBef>
              <a:spcAft>
                <a:spcPts val="0"/>
              </a:spcAft>
              <a:buNone/>
            </a:pPr>
            <a:r>
              <a:rPr lang="en-US" dirty="0"/>
              <a:t>Summary </a:t>
            </a:r>
          </a:p>
          <a:p>
            <a:pPr marL="171450" lvl="0" indent="-171450" algn="l" rtl="0">
              <a:spcBef>
                <a:spcPts val="0"/>
              </a:spcBef>
              <a:spcAft>
                <a:spcPts val="0"/>
              </a:spcAft>
              <a:buFontTx/>
              <a:buChar char="-"/>
            </a:pPr>
            <a:r>
              <a:rPr lang="en-US" dirty="0"/>
              <a:t>Halloween: Auggie dressed up as Scream for Halloween and he was very excited for school. However, as everyone was dressed up, Jack didn’t notice when Auggie went into the classroom when he told Julian and his friends how he only hung out with Auggie because the principal told him so and if he looked like Auggie he would kill himself. Heartbroken, Auggie ran home and did not want to see or talk to anyone. His sister end up cheering him up and let Auggie know that she also had trouble with friends in school and that they would now be each other’s best friends. Auggie felt better and went trick or treating with his sister.</a:t>
            </a:r>
          </a:p>
          <a:p>
            <a:pPr marL="171450" lvl="0" indent="-171450" algn="l" rtl="0">
              <a:spcBef>
                <a:spcPts val="0"/>
              </a:spcBef>
              <a:spcAft>
                <a:spcPts val="0"/>
              </a:spcAft>
              <a:buFontTx/>
              <a:buChar char="-"/>
            </a:pPr>
            <a:r>
              <a:rPr lang="en-US" dirty="0"/>
              <a:t>Auggie and Summer: Upset Auggie returned to school after the Halloween ordeal. He was visibly angry at Jack though Jack clearly didn’t know why. Their other classmate, Summer, wanted to make friends with Auggie because she wanted nice friends for a change. She fully accepted Auggie and Auggie was hesitant and had prejudice of his own that Summer only approached him because she was asked by the principal to, but later became inseparable with her and apologized for accusing her. </a:t>
            </a:r>
          </a:p>
          <a:p>
            <a:pPr marL="171450" lvl="0" indent="-171450" algn="l" rtl="0">
              <a:spcBef>
                <a:spcPts val="0"/>
              </a:spcBef>
              <a:spcAft>
                <a:spcPts val="0"/>
              </a:spcAft>
              <a:buFontTx/>
              <a:buChar char="-"/>
            </a:pPr>
            <a:endParaRPr lang="en-US" dirty="0"/>
          </a:p>
          <a:p>
            <a:pPr marL="0" marR="0" lvl="0" indent="0" algn="l" defTabSz="914400" rtl="0" eaLnBrk="1" fontAlgn="auto" latinLnBrk="0" hangingPunct="1">
              <a:lnSpc>
                <a:spcPct val="100000"/>
              </a:lnSpc>
              <a:spcBef>
                <a:spcPts val="0"/>
              </a:spcBef>
              <a:spcAft>
                <a:spcPts val="0"/>
              </a:spcAft>
              <a:buClr>
                <a:srgbClr val="000000"/>
              </a:buClr>
              <a:buSzPts val="1100"/>
              <a:buFontTx/>
              <a:buNone/>
              <a:tabLst/>
              <a:defRPr/>
            </a:pPr>
            <a:r>
              <a:rPr lang="en-US" dirty="0"/>
              <a:t>Purpose: let students see the character development of Auggie specifically. How his support system (e.g. family members and Summer) helped cheer him up and how he himself as the victim, would also have prejudice of his own because he was upset and lost trust from people around him. </a:t>
            </a:r>
          </a:p>
          <a:p>
            <a:pPr marL="0" lvl="0" indent="0" algn="l" rtl="0">
              <a:lnSpc>
                <a:spcPct val="100000"/>
              </a:lnSpc>
              <a:spcBef>
                <a:spcPts val="0"/>
              </a:spcBef>
              <a:spcAft>
                <a:spcPts val="0"/>
              </a:spcAft>
              <a:buSzPts val="1100"/>
              <a:buNone/>
            </a:pPr>
            <a:endParaRPr lang="en-US" altLang="zh-TW" dirty="0"/>
          </a:p>
          <a:p>
            <a:pPr marL="0" lvl="0" indent="0" algn="l" rtl="0">
              <a:lnSpc>
                <a:spcPct val="100000"/>
              </a:lnSpc>
              <a:spcBef>
                <a:spcPts val="0"/>
              </a:spcBef>
              <a:spcAft>
                <a:spcPts val="0"/>
              </a:spcAft>
              <a:buSzPts val="1100"/>
              <a:buNone/>
            </a:pPr>
            <a:endParaRPr dirty="0"/>
          </a:p>
        </p:txBody>
      </p:sp>
      <p:sp>
        <p:nvSpPr>
          <p:cNvPr id="253" name="Google Shape;253;g102bce2429e_0_8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Google Shape;260;g10513e7ccd4_0_5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61" name="Google Shape;261;g10513e7ccd4_0_5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en-US" dirty="0"/>
              <a:t>Theory of mind: we asked students what happened between Auggie and Jack. They were able to pick up on the fact that Auggie was upset with Jack because Jack said very hurtful things against Auggie behind his back. However, Jack doesn’t know that Auggie was present when he said the mean things and therefore, did not know why Auggie was mad at him. </a:t>
            </a:r>
            <a:endParaRPr dirty="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3" Type="http://schemas.openxmlformats.org/officeDocument/2006/relationships/hyperlink" Target="http://bit.ly/2Tynxth" TargetMode="External"/><Relationship Id="rId2" Type="http://schemas.openxmlformats.org/officeDocument/2006/relationships/image" Target="../media/image10.png"/><Relationship Id="rId1" Type="http://schemas.openxmlformats.org/officeDocument/2006/relationships/slideMaster" Target="../slideMasters/slideMaster2.xml"/><Relationship Id="rId5" Type="http://schemas.openxmlformats.org/officeDocument/2006/relationships/hyperlink" Target="http://bit.ly/2TtBDfr" TargetMode="External"/><Relationship Id="rId4" Type="http://schemas.openxmlformats.org/officeDocument/2006/relationships/hyperlink" Target="http://bit.ly/2TyoMsr" TargetMode="Externa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9"/>
        <p:cNvGrpSpPr/>
        <p:nvPr/>
      </p:nvGrpSpPr>
      <p:grpSpPr>
        <a:xfrm>
          <a:off x="0" y="0"/>
          <a:ext cx="0" cy="0"/>
          <a:chOff x="0" y="0"/>
          <a:chExt cx="0" cy="0"/>
        </a:xfrm>
      </p:grpSpPr>
      <p:sp>
        <p:nvSpPr>
          <p:cNvPr id="10" name="Google Shape;10;g101c746e397_0_4"/>
          <p:cNvSpPr/>
          <p:nvPr/>
        </p:nvSpPr>
        <p:spPr>
          <a:xfrm>
            <a:off x="2033067" y="896808"/>
            <a:ext cx="1442131" cy="1499896"/>
          </a:xfrm>
          <a:custGeom>
            <a:avLst/>
            <a:gdLst/>
            <a:ahLst/>
            <a:cxnLst/>
            <a:rect l="l" t="t" r="r" b="b"/>
            <a:pathLst>
              <a:path w="43265" h="44998" extrusionOk="0">
                <a:moveTo>
                  <a:pt x="0" y="44998"/>
                </a:moveTo>
                <a:lnTo>
                  <a:pt x="0" y="0"/>
                </a:lnTo>
                <a:lnTo>
                  <a:pt x="43265" y="0"/>
                </a:lnTo>
              </a:path>
            </a:pathLst>
          </a:custGeom>
          <a:noFill/>
          <a:ln w="28575" cap="flat" cmpd="sng">
            <a:solidFill>
              <a:schemeClr val="accent5"/>
            </a:solidFill>
            <a:prstDash val="solid"/>
            <a:miter lim="8000"/>
            <a:headEnd type="none" w="sm" len="sm"/>
            <a:tailEnd type="none" w="sm" len="sm"/>
          </a:ln>
        </p:spPr>
      </p:sp>
      <p:sp>
        <p:nvSpPr>
          <p:cNvPr id="11" name="Google Shape;11;g101c746e397_0_4"/>
          <p:cNvSpPr/>
          <p:nvPr/>
        </p:nvSpPr>
        <p:spPr>
          <a:xfrm rot="10800000">
            <a:off x="8716786" y="4457271"/>
            <a:ext cx="1442131" cy="1499896"/>
          </a:xfrm>
          <a:custGeom>
            <a:avLst/>
            <a:gdLst/>
            <a:ahLst/>
            <a:cxnLst/>
            <a:rect l="l" t="t" r="r" b="b"/>
            <a:pathLst>
              <a:path w="43265" h="44998" extrusionOk="0">
                <a:moveTo>
                  <a:pt x="0" y="44998"/>
                </a:moveTo>
                <a:lnTo>
                  <a:pt x="0" y="0"/>
                </a:lnTo>
                <a:lnTo>
                  <a:pt x="43265" y="0"/>
                </a:lnTo>
              </a:path>
            </a:pathLst>
          </a:custGeom>
          <a:noFill/>
          <a:ln w="28575" cap="flat" cmpd="sng">
            <a:solidFill>
              <a:schemeClr val="accent5"/>
            </a:solidFill>
            <a:prstDash val="solid"/>
            <a:miter lim="8000"/>
            <a:headEnd type="none" w="sm" len="sm"/>
            <a:tailEnd type="none" w="sm" len="sm"/>
          </a:ln>
        </p:spPr>
      </p:sp>
      <p:cxnSp>
        <p:nvCxnSpPr>
          <p:cNvPr id="12" name="Google Shape;12;g101c746e397_0_4"/>
          <p:cNvCxnSpPr/>
          <p:nvPr/>
        </p:nvCxnSpPr>
        <p:spPr>
          <a:xfrm>
            <a:off x="5812802" y="3756618"/>
            <a:ext cx="566400" cy="0"/>
          </a:xfrm>
          <a:prstGeom prst="straightConnector1">
            <a:avLst/>
          </a:prstGeom>
          <a:noFill/>
          <a:ln w="38100" cap="flat" cmpd="sng">
            <a:solidFill>
              <a:schemeClr val="accent4"/>
            </a:solidFill>
            <a:prstDash val="solid"/>
            <a:round/>
            <a:headEnd type="none" w="sm" len="sm"/>
            <a:tailEnd type="none" w="sm" len="sm"/>
          </a:ln>
        </p:spPr>
      </p:cxnSp>
      <p:sp>
        <p:nvSpPr>
          <p:cNvPr id="13" name="Google Shape;13;g101c746e397_0_4"/>
          <p:cNvSpPr txBox="1">
            <a:spLocks noGrp="1"/>
          </p:cNvSpPr>
          <p:nvPr>
            <p:ph type="ctrTitle"/>
          </p:nvPr>
        </p:nvSpPr>
        <p:spPr>
          <a:xfrm>
            <a:off x="2240402" y="1585234"/>
            <a:ext cx="7711200" cy="1943100"/>
          </a:xfrm>
          <a:prstGeom prst="rect">
            <a:avLst/>
          </a:prstGeom>
          <a:noFill/>
          <a:ln>
            <a:noFill/>
          </a:ln>
        </p:spPr>
        <p:txBody>
          <a:bodyPr spcFirstLastPara="1" wrap="square" lIns="121900" tIns="121900" rIns="121900" bIns="121900" anchor="b" anchorCtr="0">
            <a:normAutofit/>
          </a:bodyPr>
          <a:lstStyle>
            <a:lvl1pPr lvl="0" algn="ctr">
              <a:lnSpc>
                <a:spcPct val="100000"/>
              </a:lnSpc>
              <a:spcBef>
                <a:spcPts val="0"/>
              </a:spcBef>
              <a:spcAft>
                <a:spcPts val="0"/>
              </a:spcAft>
              <a:buSzPts val="5300"/>
              <a:buNone/>
              <a:defRPr sz="5300"/>
            </a:lvl1pPr>
            <a:lvl2pPr lvl="1" algn="ctr">
              <a:lnSpc>
                <a:spcPct val="100000"/>
              </a:lnSpc>
              <a:spcBef>
                <a:spcPts val="0"/>
              </a:spcBef>
              <a:spcAft>
                <a:spcPts val="0"/>
              </a:spcAft>
              <a:buSzPts val="5300"/>
              <a:buNone/>
              <a:defRPr sz="5300"/>
            </a:lvl2pPr>
            <a:lvl3pPr lvl="2" algn="ctr">
              <a:lnSpc>
                <a:spcPct val="100000"/>
              </a:lnSpc>
              <a:spcBef>
                <a:spcPts val="0"/>
              </a:spcBef>
              <a:spcAft>
                <a:spcPts val="0"/>
              </a:spcAft>
              <a:buSzPts val="5300"/>
              <a:buNone/>
              <a:defRPr sz="5300"/>
            </a:lvl3pPr>
            <a:lvl4pPr lvl="3" algn="ctr">
              <a:lnSpc>
                <a:spcPct val="100000"/>
              </a:lnSpc>
              <a:spcBef>
                <a:spcPts val="0"/>
              </a:spcBef>
              <a:spcAft>
                <a:spcPts val="0"/>
              </a:spcAft>
              <a:buSzPts val="5300"/>
              <a:buNone/>
              <a:defRPr sz="5300"/>
            </a:lvl4pPr>
            <a:lvl5pPr lvl="4" algn="ctr">
              <a:lnSpc>
                <a:spcPct val="100000"/>
              </a:lnSpc>
              <a:spcBef>
                <a:spcPts val="0"/>
              </a:spcBef>
              <a:spcAft>
                <a:spcPts val="0"/>
              </a:spcAft>
              <a:buSzPts val="5300"/>
              <a:buNone/>
              <a:defRPr sz="5300"/>
            </a:lvl5pPr>
            <a:lvl6pPr lvl="5" algn="ctr">
              <a:lnSpc>
                <a:spcPct val="100000"/>
              </a:lnSpc>
              <a:spcBef>
                <a:spcPts val="0"/>
              </a:spcBef>
              <a:spcAft>
                <a:spcPts val="0"/>
              </a:spcAft>
              <a:buSzPts val="5300"/>
              <a:buNone/>
              <a:defRPr sz="5300"/>
            </a:lvl6pPr>
            <a:lvl7pPr lvl="6" algn="ctr">
              <a:lnSpc>
                <a:spcPct val="100000"/>
              </a:lnSpc>
              <a:spcBef>
                <a:spcPts val="0"/>
              </a:spcBef>
              <a:spcAft>
                <a:spcPts val="0"/>
              </a:spcAft>
              <a:buSzPts val="5300"/>
              <a:buNone/>
              <a:defRPr sz="5300"/>
            </a:lvl7pPr>
            <a:lvl8pPr lvl="7" algn="ctr">
              <a:lnSpc>
                <a:spcPct val="100000"/>
              </a:lnSpc>
              <a:spcBef>
                <a:spcPts val="0"/>
              </a:spcBef>
              <a:spcAft>
                <a:spcPts val="0"/>
              </a:spcAft>
              <a:buSzPts val="5300"/>
              <a:buNone/>
              <a:defRPr sz="5300"/>
            </a:lvl8pPr>
            <a:lvl9pPr lvl="8" algn="ctr">
              <a:lnSpc>
                <a:spcPct val="100000"/>
              </a:lnSpc>
              <a:spcBef>
                <a:spcPts val="0"/>
              </a:spcBef>
              <a:spcAft>
                <a:spcPts val="0"/>
              </a:spcAft>
              <a:buSzPts val="5300"/>
              <a:buNone/>
              <a:defRPr sz="5300"/>
            </a:lvl9pPr>
          </a:lstStyle>
          <a:p>
            <a:endParaRPr/>
          </a:p>
        </p:txBody>
      </p:sp>
      <p:sp>
        <p:nvSpPr>
          <p:cNvPr id="14" name="Google Shape;14;g101c746e397_0_4"/>
          <p:cNvSpPr txBox="1">
            <a:spLocks noGrp="1"/>
          </p:cNvSpPr>
          <p:nvPr>
            <p:ph type="subTitle" idx="1"/>
          </p:nvPr>
        </p:nvSpPr>
        <p:spPr>
          <a:xfrm>
            <a:off x="2240402" y="4065933"/>
            <a:ext cx="7711200" cy="1212000"/>
          </a:xfrm>
          <a:prstGeom prst="rect">
            <a:avLst/>
          </a:prstGeom>
          <a:noFill/>
          <a:ln>
            <a:noFill/>
          </a:ln>
        </p:spPr>
        <p:txBody>
          <a:bodyPr spcFirstLastPara="1" wrap="square" lIns="121900" tIns="121900" rIns="121900" bIns="121900" anchor="t" anchorCtr="0">
            <a:normAutofit/>
          </a:bodyPr>
          <a:lstStyle>
            <a:lvl1pPr lvl="0" algn="ctr">
              <a:lnSpc>
                <a:spcPct val="100000"/>
              </a:lnSpc>
              <a:spcBef>
                <a:spcPts val="0"/>
              </a:spcBef>
              <a:spcAft>
                <a:spcPts val="0"/>
              </a:spcAft>
              <a:buClr>
                <a:schemeClr val="accent5"/>
              </a:buClr>
              <a:buSzPts val="3200"/>
              <a:buFont typeface="Roboto Slab"/>
              <a:buNone/>
              <a:defRPr sz="3200">
                <a:solidFill>
                  <a:schemeClr val="accent5"/>
                </a:solidFill>
                <a:latin typeface="Roboto Slab"/>
                <a:ea typeface="Roboto Slab"/>
                <a:cs typeface="Roboto Slab"/>
                <a:sym typeface="Roboto Slab"/>
              </a:defRPr>
            </a:lvl1pPr>
            <a:lvl2pPr lvl="1" algn="ctr">
              <a:lnSpc>
                <a:spcPct val="100000"/>
              </a:lnSpc>
              <a:spcBef>
                <a:spcPts val="0"/>
              </a:spcBef>
              <a:spcAft>
                <a:spcPts val="0"/>
              </a:spcAft>
              <a:buClr>
                <a:schemeClr val="accent5"/>
              </a:buClr>
              <a:buSzPts val="3200"/>
              <a:buFont typeface="Roboto Slab"/>
              <a:buNone/>
              <a:defRPr sz="3200">
                <a:solidFill>
                  <a:schemeClr val="accent5"/>
                </a:solidFill>
                <a:latin typeface="Roboto Slab"/>
                <a:ea typeface="Roboto Slab"/>
                <a:cs typeface="Roboto Slab"/>
                <a:sym typeface="Roboto Slab"/>
              </a:defRPr>
            </a:lvl2pPr>
            <a:lvl3pPr lvl="2" algn="ctr">
              <a:lnSpc>
                <a:spcPct val="100000"/>
              </a:lnSpc>
              <a:spcBef>
                <a:spcPts val="0"/>
              </a:spcBef>
              <a:spcAft>
                <a:spcPts val="0"/>
              </a:spcAft>
              <a:buClr>
                <a:schemeClr val="accent5"/>
              </a:buClr>
              <a:buSzPts val="3200"/>
              <a:buFont typeface="Roboto Slab"/>
              <a:buNone/>
              <a:defRPr sz="3200">
                <a:solidFill>
                  <a:schemeClr val="accent5"/>
                </a:solidFill>
                <a:latin typeface="Roboto Slab"/>
                <a:ea typeface="Roboto Slab"/>
                <a:cs typeface="Roboto Slab"/>
                <a:sym typeface="Roboto Slab"/>
              </a:defRPr>
            </a:lvl3pPr>
            <a:lvl4pPr lvl="3" algn="ctr">
              <a:lnSpc>
                <a:spcPct val="100000"/>
              </a:lnSpc>
              <a:spcBef>
                <a:spcPts val="0"/>
              </a:spcBef>
              <a:spcAft>
                <a:spcPts val="0"/>
              </a:spcAft>
              <a:buClr>
                <a:schemeClr val="accent5"/>
              </a:buClr>
              <a:buSzPts val="3200"/>
              <a:buFont typeface="Roboto Slab"/>
              <a:buNone/>
              <a:defRPr sz="3200">
                <a:solidFill>
                  <a:schemeClr val="accent5"/>
                </a:solidFill>
                <a:latin typeface="Roboto Slab"/>
                <a:ea typeface="Roboto Slab"/>
                <a:cs typeface="Roboto Slab"/>
                <a:sym typeface="Roboto Slab"/>
              </a:defRPr>
            </a:lvl4pPr>
            <a:lvl5pPr lvl="4" algn="ctr">
              <a:lnSpc>
                <a:spcPct val="100000"/>
              </a:lnSpc>
              <a:spcBef>
                <a:spcPts val="0"/>
              </a:spcBef>
              <a:spcAft>
                <a:spcPts val="0"/>
              </a:spcAft>
              <a:buClr>
                <a:schemeClr val="accent5"/>
              </a:buClr>
              <a:buSzPts val="3200"/>
              <a:buFont typeface="Roboto Slab"/>
              <a:buNone/>
              <a:defRPr sz="3200">
                <a:solidFill>
                  <a:schemeClr val="accent5"/>
                </a:solidFill>
                <a:latin typeface="Roboto Slab"/>
                <a:ea typeface="Roboto Slab"/>
                <a:cs typeface="Roboto Slab"/>
                <a:sym typeface="Roboto Slab"/>
              </a:defRPr>
            </a:lvl5pPr>
            <a:lvl6pPr lvl="5" algn="ctr">
              <a:lnSpc>
                <a:spcPct val="100000"/>
              </a:lnSpc>
              <a:spcBef>
                <a:spcPts val="0"/>
              </a:spcBef>
              <a:spcAft>
                <a:spcPts val="0"/>
              </a:spcAft>
              <a:buClr>
                <a:schemeClr val="accent5"/>
              </a:buClr>
              <a:buSzPts val="3200"/>
              <a:buFont typeface="Roboto Slab"/>
              <a:buNone/>
              <a:defRPr sz="3200">
                <a:solidFill>
                  <a:schemeClr val="accent5"/>
                </a:solidFill>
                <a:latin typeface="Roboto Slab"/>
                <a:ea typeface="Roboto Slab"/>
                <a:cs typeface="Roboto Slab"/>
                <a:sym typeface="Roboto Slab"/>
              </a:defRPr>
            </a:lvl6pPr>
            <a:lvl7pPr lvl="6" algn="ctr">
              <a:lnSpc>
                <a:spcPct val="100000"/>
              </a:lnSpc>
              <a:spcBef>
                <a:spcPts val="0"/>
              </a:spcBef>
              <a:spcAft>
                <a:spcPts val="0"/>
              </a:spcAft>
              <a:buClr>
                <a:schemeClr val="accent5"/>
              </a:buClr>
              <a:buSzPts val="3200"/>
              <a:buFont typeface="Roboto Slab"/>
              <a:buNone/>
              <a:defRPr sz="3200">
                <a:solidFill>
                  <a:schemeClr val="accent5"/>
                </a:solidFill>
                <a:latin typeface="Roboto Slab"/>
                <a:ea typeface="Roboto Slab"/>
                <a:cs typeface="Roboto Slab"/>
                <a:sym typeface="Roboto Slab"/>
              </a:defRPr>
            </a:lvl7pPr>
            <a:lvl8pPr lvl="7" algn="ctr">
              <a:lnSpc>
                <a:spcPct val="100000"/>
              </a:lnSpc>
              <a:spcBef>
                <a:spcPts val="0"/>
              </a:spcBef>
              <a:spcAft>
                <a:spcPts val="0"/>
              </a:spcAft>
              <a:buClr>
                <a:schemeClr val="accent5"/>
              </a:buClr>
              <a:buSzPts val="3200"/>
              <a:buFont typeface="Roboto Slab"/>
              <a:buNone/>
              <a:defRPr sz="3200">
                <a:solidFill>
                  <a:schemeClr val="accent5"/>
                </a:solidFill>
                <a:latin typeface="Roboto Slab"/>
                <a:ea typeface="Roboto Slab"/>
                <a:cs typeface="Roboto Slab"/>
                <a:sym typeface="Roboto Slab"/>
              </a:defRPr>
            </a:lvl8pPr>
            <a:lvl9pPr lvl="8" algn="ctr">
              <a:lnSpc>
                <a:spcPct val="100000"/>
              </a:lnSpc>
              <a:spcBef>
                <a:spcPts val="0"/>
              </a:spcBef>
              <a:spcAft>
                <a:spcPts val="0"/>
              </a:spcAft>
              <a:buClr>
                <a:schemeClr val="accent5"/>
              </a:buClr>
              <a:buSzPts val="3200"/>
              <a:buFont typeface="Roboto Slab"/>
              <a:buNone/>
              <a:defRPr sz="3200">
                <a:solidFill>
                  <a:schemeClr val="accent5"/>
                </a:solidFill>
                <a:latin typeface="Roboto Slab"/>
                <a:ea typeface="Roboto Slab"/>
                <a:cs typeface="Roboto Slab"/>
                <a:sym typeface="Roboto Slab"/>
              </a:defRPr>
            </a:lvl9pPr>
          </a:lstStyle>
          <a:p>
            <a:endParaRPr/>
          </a:p>
        </p:txBody>
      </p:sp>
      <p:sp>
        <p:nvSpPr>
          <p:cNvPr id="15" name="Google Shape;15;g101c746e397_0_4"/>
          <p:cNvSpPr txBox="1">
            <a:spLocks noGrp="1"/>
          </p:cNvSpPr>
          <p:nvPr>
            <p:ph type="sldNum" idx="12"/>
          </p:nvPr>
        </p:nvSpPr>
        <p:spPr>
          <a:xfrm>
            <a:off x="11296610" y="6217622"/>
            <a:ext cx="731700" cy="524700"/>
          </a:xfrm>
          <a:prstGeom prst="rect">
            <a:avLst/>
          </a:prstGeom>
          <a:noFill/>
          <a:ln>
            <a:noFill/>
          </a:ln>
        </p:spPr>
        <p:txBody>
          <a:bodyPr spcFirstLastPara="1" wrap="square" lIns="121900" tIns="121900" rIns="121900" bIns="121900" anchor="ctr" anchorCtr="0">
            <a:normAutofit/>
          </a:bodyPr>
          <a:lstStyle>
            <a:lvl1pPr marL="0" marR="0" lvl="0" indent="0" algn="r">
              <a:lnSpc>
                <a:spcPct val="100000"/>
              </a:lnSpc>
              <a:spcBef>
                <a:spcPts val="0"/>
              </a:spcBef>
              <a:spcAft>
                <a:spcPts val="0"/>
              </a:spcAft>
              <a:buClr>
                <a:srgbClr val="000000"/>
              </a:buClr>
              <a:buSzPts val="1300"/>
              <a:buFont typeface="Arial"/>
              <a:buNone/>
              <a:defRPr sz="1300" b="0" i="0" u="none" strike="noStrike" cap="none">
                <a:solidFill>
                  <a:schemeClr val="dk1"/>
                </a:solidFill>
                <a:latin typeface="Roboto"/>
                <a:ea typeface="Roboto"/>
                <a:cs typeface="Roboto"/>
                <a:sym typeface="Roboto"/>
              </a:defRPr>
            </a:lvl1pPr>
            <a:lvl2pPr marL="0" marR="0" lvl="1" indent="0" algn="r">
              <a:lnSpc>
                <a:spcPct val="100000"/>
              </a:lnSpc>
              <a:spcBef>
                <a:spcPts val="0"/>
              </a:spcBef>
              <a:spcAft>
                <a:spcPts val="0"/>
              </a:spcAft>
              <a:buClr>
                <a:srgbClr val="000000"/>
              </a:buClr>
              <a:buSzPts val="1300"/>
              <a:buFont typeface="Arial"/>
              <a:buNone/>
              <a:defRPr sz="1300" b="0" i="0" u="none" strike="noStrike" cap="none">
                <a:solidFill>
                  <a:schemeClr val="dk1"/>
                </a:solidFill>
                <a:latin typeface="Roboto"/>
                <a:ea typeface="Roboto"/>
                <a:cs typeface="Roboto"/>
                <a:sym typeface="Roboto"/>
              </a:defRPr>
            </a:lvl2pPr>
            <a:lvl3pPr marL="0" marR="0" lvl="2" indent="0" algn="r">
              <a:lnSpc>
                <a:spcPct val="100000"/>
              </a:lnSpc>
              <a:spcBef>
                <a:spcPts val="0"/>
              </a:spcBef>
              <a:spcAft>
                <a:spcPts val="0"/>
              </a:spcAft>
              <a:buClr>
                <a:srgbClr val="000000"/>
              </a:buClr>
              <a:buSzPts val="1300"/>
              <a:buFont typeface="Arial"/>
              <a:buNone/>
              <a:defRPr sz="1300" b="0" i="0" u="none" strike="noStrike" cap="none">
                <a:solidFill>
                  <a:schemeClr val="dk1"/>
                </a:solidFill>
                <a:latin typeface="Roboto"/>
                <a:ea typeface="Roboto"/>
                <a:cs typeface="Roboto"/>
                <a:sym typeface="Roboto"/>
              </a:defRPr>
            </a:lvl3pPr>
            <a:lvl4pPr marL="0" marR="0" lvl="3" indent="0" algn="r">
              <a:lnSpc>
                <a:spcPct val="100000"/>
              </a:lnSpc>
              <a:spcBef>
                <a:spcPts val="0"/>
              </a:spcBef>
              <a:spcAft>
                <a:spcPts val="0"/>
              </a:spcAft>
              <a:buClr>
                <a:srgbClr val="000000"/>
              </a:buClr>
              <a:buSzPts val="1300"/>
              <a:buFont typeface="Arial"/>
              <a:buNone/>
              <a:defRPr sz="1300" b="0" i="0" u="none" strike="noStrike" cap="none">
                <a:solidFill>
                  <a:schemeClr val="dk1"/>
                </a:solidFill>
                <a:latin typeface="Roboto"/>
                <a:ea typeface="Roboto"/>
                <a:cs typeface="Roboto"/>
                <a:sym typeface="Roboto"/>
              </a:defRPr>
            </a:lvl4pPr>
            <a:lvl5pPr marL="0" marR="0" lvl="4" indent="0" algn="r">
              <a:lnSpc>
                <a:spcPct val="100000"/>
              </a:lnSpc>
              <a:spcBef>
                <a:spcPts val="0"/>
              </a:spcBef>
              <a:spcAft>
                <a:spcPts val="0"/>
              </a:spcAft>
              <a:buClr>
                <a:srgbClr val="000000"/>
              </a:buClr>
              <a:buSzPts val="1300"/>
              <a:buFont typeface="Arial"/>
              <a:buNone/>
              <a:defRPr sz="1300" b="0" i="0" u="none" strike="noStrike" cap="none">
                <a:solidFill>
                  <a:schemeClr val="dk1"/>
                </a:solidFill>
                <a:latin typeface="Roboto"/>
                <a:ea typeface="Roboto"/>
                <a:cs typeface="Roboto"/>
                <a:sym typeface="Roboto"/>
              </a:defRPr>
            </a:lvl5pPr>
            <a:lvl6pPr marL="0" marR="0" lvl="5" indent="0" algn="r">
              <a:lnSpc>
                <a:spcPct val="100000"/>
              </a:lnSpc>
              <a:spcBef>
                <a:spcPts val="0"/>
              </a:spcBef>
              <a:spcAft>
                <a:spcPts val="0"/>
              </a:spcAft>
              <a:buClr>
                <a:srgbClr val="000000"/>
              </a:buClr>
              <a:buSzPts val="1300"/>
              <a:buFont typeface="Arial"/>
              <a:buNone/>
              <a:defRPr sz="1300" b="0" i="0" u="none" strike="noStrike" cap="none">
                <a:solidFill>
                  <a:schemeClr val="dk1"/>
                </a:solidFill>
                <a:latin typeface="Roboto"/>
                <a:ea typeface="Roboto"/>
                <a:cs typeface="Roboto"/>
                <a:sym typeface="Roboto"/>
              </a:defRPr>
            </a:lvl6pPr>
            <a:lvl7pPr marL="0" marR="0" lvl="6" indent="0" algn="r">
              <a:lnSpc>
                <a:spcPct val="100000"/>
              </a:lnSpc>
              <a:spcBef>
                <a:spcPts val="0"/>
              </a:spcBef>
              <a:spcAft>
                <a:spcPts val="0"/>
              </a:spcAft>
              <a:buClr>
                <a:srgbClr val="000000"/>
              </a:buClr>
              <a:buSzPts val="1300"/>
              <a:buFont typeface="Arial"/>
              <a:buNone/>
              <a:defRPr sz="1300" b="0" i="0" u="none" strike="noStrike" cap="none">
                <a:solidFill>
                  <a:schemeClr val="dk1"/>
                </a:solidFill>
                <a:latin typeface="Roboto"/>
                <a:ea typeface="Roboto"/>
                <a:cs typeface="Roboto"/>
                <a:sym typeface="Roboto"/>
              </a:defRPr>
            </a:lvl7pPr>
            <a:lvl8pPr marL="0" marR="0" lvl="7" indent="0" algn="r">
              <a:lnSpc>
                <a:spcPct val="100000"/>
              </a:lnSpc>
              <a:spcBef>
                <a:spcPts val="0"/>
              </a:spcBef>
              <a:spcAft>
                <a:spcPts val="0"/>
              </a:spcAft>
              <a:buClr>
                <a:srgbClr val="000000"/>
              </a:buClr>
              <a:buSzPts val="1300"/>
              <a:buFont typeface="Arial"/>
              <a:buNone/>
              <a:defRPr sz="1300" b="0" i="0" u="none" strike="noStrike" cap="none">
                <a:solidFill>
                  <a:schemeClr val="dk1"/>
                </a:solidFill>
                <a:latin typeface="Roboto"/>
                <a:ea typeface="Roboto"/>
                <a:cs typeface="Roboto"/>
                <a:sym typeface="Roboto"/>
              </a:defRPr>
            </a:lvl8pPr>
            <a:lvl9pPr marL="0" marR="0" lvl="8" indent="0" algn="r">
              <a:lnSpc>
                <a:spcPct val="100000"/>
              </a:lnSpc>
              <a:spcBef>
                <a:spcPts val="0"/>
              </a:spcBef>
              <a:spcAft>
                <a:spcPts val="0"/>
              </a:spcAft>
              <a:buClr>
                <a:srgbClr val="000000"/>
              </a:buClr>
              <a:buSzPts val="1300"/>
              <a:buFont typeface="Arial"/>
              <a:buNone/>
              <a:defRPr sz="1300" b="0" i="0" u="none" strike="noStrike" cap="none">
                <a:solidFill>
                  <a:schemeClr val="dk1"/>
                </a:solidFill>
                <a:latin typeface="Roboto"/>
                <a:ea typeface="Roboto"/>
                <a:cs typeface="Roboto"/>
                <a:sym typeface="Roboto"/>
              </a:defRPr>
            </a:lvl9pPr>
          </a:lstStyle>
          <a:p>
            <a:pPr marL="0" lvl="0" indent="0" algn="r" rtl="0">
              <a:spcBef>
                <a:spcPts val="0"/>
              </a:spcBef>
              <a:spcAft>
                <a:spcPts val="0"/>
              </a:spcAft>
              <a:buNone/>
            </a:pPr>
            <a:fld id="{00000000-1234-1234-1234-123412341234}" type="slidenum">
              <a:rPr lang="zh-TW"/>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ackground 5">
  <p:cSld name="CUSTOM_20">
    <p:bg>
      <p:bgPr>
        <a:solidFill>
          <a:schemeClr val="accent3"/>
        </a:solidFill>
        <a:effectLst/>
      </p:bgPr>
    </p:bg>
    <p:spTree>
      <p:nvGrpSpPr>
        <p:cNvPr id="1" name="Shape 48"/>
        <p:cNvGrpSpPr/>
        <p:nvPr/>
      </p:nvGrpSpPr>
      <p:grpSpPr>
        <a:xfrm>
          <a:off x="0" y="0"/>
          <a:ext cx="0" cy="0"/>
          <a:chOff x="0" y="0"/>
          <a:chExt cx="0" cy="0"/>
        </a:xfrm>
      </p:grpSpPr>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Section title and description 1">
  <p:cSld name="SECTION_TITLE_AND_DESCRIPTION_1">
    <p:spTree>
      <p:nvGrpSpPr>
        <p:cNvPr id="1" name="Shape 49"/>
        <p:cNvGrpSpPr/>
        <p:nvPr/>
      </p:nvGrpSpPr>
      <p:grpSpPr>
        <a:xfrm>
          <a:off x="0" y="0"/>
          <a:ext cx="0" cy="0"/>
          <a:chOff x="0" y="0"/>
          <a:chExt cx="0" cy="0"/>
        </a:xfrm>
      </p:grpSpPr>
      <p:sp>
        <p:nvSpPr>
          <p:cNvPr id="50" name="Google Shape;50;g10513e7ccd4_0_2139"/>
          <p:cNvSpPr txBox="1">
            <a:spLocks noGrp="1"/>
          </p:cNvSpPr>
          <p:nvPr>
            <p:ph type="title"/>
          </p:nvPr>
        </p:nvSpPr>
        <p:spPr>
          <a:xfrm>
            <a:off x="950967" y="1759700"/>
            <a:ext cx="4135200" cy="2041200"/>
          </a:xfrm>
          <a:prstGeom prst="rect">
            <a:avLst/>
          </a:prstGeom>
          <a:noFill/>
          <a:ln>
            <a:noFill/>
          </a:ln>
        </p:spPr>
        <p:txBody>
          <a:bodyPr spcFirstLastPara="1" wrap="square" lIns="121900" tIns="121900" rIns="121900" bIns="121900" anchor="t" anchorCtr="0">
            <a:normAutofit/>
          </a:bodyPr>
          <a:lstStyle>
            <a:lvl1pPr lvl="0" algn="l">
              <a:lnSpc>
                <a:spcPct val="100000"/>
              </a:lnSpc>
              <a:spcBef>
                <a:spcPts val="0"/>
              </a:spcBef>
              <a:spcAft>
                <a:spcPts val="0"/>
              </a:spcAft>
              <a:buSzPts val="3700"/>
              <a:buNone/>
              <a:defRPr sz="3700"/>
            </a:lvl1pPr>
            <a:lvl2pPr lvl="1" algn="l">
              <a:lnSpc>
                <a:spcPct val="100000"/>
              </a:lnSpc>
              <a:spcBef>
                <a:spcPts val="0"/>
              </a:spcBef>
              <a:spcAft>
                <a:spcPts val="0"/>
              </a:spcAft>
              <a:buSzPts val="5600"/>
              <a:buNone/>
              <a:defRPr sz="5600"/>
            </a:lvl2pPr>
            <a:lvl3pPr lvl="2" algn="l">
              <a:lnSpc>
                <a:spcPct val="100000"/>
              </a:lnSpc>
              <a:spcBef>
                <a:spcPts val="0"/>
              </a:spcBef>
              <a:spcAft>
                <a:spcPts val="0"/>
              </a:spcAft>
              <a:buSzPts val="5600"/>
              <a:buNone/>
              <a:defRPr sz="5600"/>
            </a:lvl3pPr>
            <a:lvl4pPr lvl="3" algn="l">
              <a:lnSpc>
                <a:spcPct val="100000"/>
              </a:lnSpc>
              <a:spcBef>
                <a:spcPts val="0"/>
              </a:spcBef>
              <a:spcAft>
                <a:spcPts val="0"/>
              </a:spcAft>
              <a:buSzPts val="5600"/>
              <a:buNone/>
              <a:defRPr sz="5600"/>
            </a:lvl4pPr>
            <a:lvl5pPr lvl="4" algn="l">
              <a:lnSpc>
                <a:spcPct val="100000"/>
              </a:lnSpc>
              <a:spcBef>
                <a:spcPts val="0"/>
              </a:spcBef>
              <a:spcAft>
                <a:spcPts val="0"/>
              </a:spcAft>
              <a:buSzPts val="5600"/>
              <a:buNone/>
              <a:defRPr sz="5600"/>
            </a:lvl5pPr>
            <a:lvl6pPr lvl="5" algn="l">
              <a:lnSpc>
                <a:spcPct val="100000"/>
              </a:lnSpc>
              <a:spcBef>
                <a:spcPts val="0"/>
              </a:spcBef>
              <a:spcAft>
                <a:spcPts val="0"/>
              </a:spcAft>
              <a:buSzPts val="5600"/>
              <a:buNone/>
              <a:defRPr sz="5600"/>
            </a:lvl6pPr>
            <a:lvl7pPr lvl="6" algn="l">
              <a:lnSpc>
                <a:spcPct val="100000"/>
              </a:lnSpc>
              <a:spcBef>
                <a:spcPts val="0"/>
              </a:spcBef>
              <a:spcAft>
                <a:spcPts val="0"/>
              </a:spcAft>
              <a:buSzPts val="5600"/>
              <a:buNone/>
              <a:defRPr sz="5600"/>
            </a:lvl7pPr>
            <a:lvl8pPr lvl="7" algn="l">
              <a:lnSpc>
                <a:spcPct val="100000"/>
              </a:lnSpc>
              <a:spcBef>
                <a:spcPts val="0"/>
              </a:spcBef>
              <a:spcAft>
                <a:spcPts val="0"/>
              </a:spcAft>
              <a:buSzPts val="5600"/>
              <a:buNone/>
              <a:defRPr sz="5600"/>
            </a:lvl8pPr>
            <a:lvl9pPr lvl="8" algn="l">
              <a:lnSpc>
                <a:spcPct val="100000"/>
              </a:lnSpc>
              <a:spcBef>
                <a:spcPts val="0"/>
              </a:spcBef>
              <a:spcAft>
                <a:spcPts val="0"/>
              </a:spcAft>
              <a:buSzPts val="5600"/>
              <a:buNone/>
              <a:defRPr sz="5600"/>
            </a:lvl9pPr>
          </a:lstStyle>
          <a:p>
            <a:endParaRPr/>
          </a:p>
        </p:txBody>
      </p:sp>
      <p:sp>
        <p:nvSpPr>
          <p:cNvPr id="51" name="Google Shape;51;g10513e7ccd4_0_2139"/>
          <p:cNvSpPr txBox="1">
            <a:spLocks noGrp="1"/>
          </p:cNvSpPr>
          <p:nvPr>
            <p:ph type="subTitle" idx="1"/>
          </p:nvPr>
        </p:nvSpPr>
        <p:spPr>
          <a:xfrm>
            <a:off x="950967" y="3800903"/>
            <a:ext cx="3681900" cy="1245300"/>
          </a:xfrm>
          <a:prstGeom prst="rect">
            <a:avLst/>
          </a:prstGeom>
          <a:noFill/>
          <a:ln>
            <a:noFill/>
          </a:ln>
        </p:spPr>
        <p:txBody>
          <a:bodyPr spcFirstLastPara="1" wrap="square" lIns="121900" tIns="121900" rIns="121900" bIns="121900" anchor="t" anchorCtr="0">
            <a:normAutofit/>
          </a:bodyPr>
          <a:lstStyle>
            <a:lvl1pPr lvl="0" algn="l">
              <a:lnSpc>
                <a:spcPct val="100000"/>
              </a:lnSpc>
              <a:spcBef>
                <a:spcPts val="0"/>
              </a:spcBef>
              <a:spcAft>
                <a:spcPts val="0"/>
              </a:spcAft>
              <a:buSzPts val="2400"/>
              <a:buNone/>
              <a:defRPr/>
            </a:lvl1pPr>
            <a:lvl2pPr lvl="1" algn="l">
              <a:lnSpc>
                <a:spcPct val="100000"/>
              </a:lnSpc>
              <a:spcBef>
                <a:spcPts val="0"/>
              </a:spcBef>
              <a:spcAft>
                <a:spcPts val="0"/>
              </a:spcAft>
              <a:buSzPts val="2800"/>
              <a:buNone/>
              <a:defRPr sz="2800"/>
            </a:lvl2pPr>
            <a:lvl3pPr lvl="2" algn="l">
              <a:lnSpc>
                <a:spcPct val="100000"/>
              </a:lnSpc>
              <a:spcBef>
                <a:spcPts val="0"/>
              </a:spcBef>
              <a:spcAft>
                <a:spcPts val="0"/>
              </a:spcAft>
              <a:buSzPts val="2800"/>
              <a:buNone/>
              <a:defRPr sz="2800"/>
            </a:lvl3pPr>
            <a:lvl4pPr lvl="3" algn="l">
              <a:lnSpc>
                <a:spcPct val="100000"/>
              </a:lnSpc>
              <a:spcBef>
                <a:spcPts val="0"/>
              </a:spcBef>
              <a:spcAft>
                <a:spcPts val="0"/>
              </a:spcAft>
              <a:buSzPts val="2800"/>
              <a:buNone/>
              <a:defRPr sz="2800"/>
            </a:lvl4pPr>
            <a:lvl5pPr lvl="4" algn="l">
              <a:lnSpc>
                <a:spcPct val="100000"/>
              </a:lnSpc>
              <a:spcBef>
                <a:spcPts val="0"/>
              </a:spcBef>
              <a:spcAft>
                <a:spcPts val="0"/>
              </a:spcAft>
              <a:buSzPts val="2800"/>
              <a:buNone/>
              <a:defRPr sz="2800"/>
            </a:lvl5pPr>
            <a:lvl6pPr lvl="5" algn="l">
              <a:lnSpc>
                <a:spcPct val="100000"/>
              </a:lnSpc>
              <a:spcBef>
                <a:spcPts val="0"/>
              </a:spcBef>
              <a:spcAft>
                <a:spcPts val="0"/>
              </a:spcAft>
              <a:buSzPts val="2800"/>
              <a:buNone/>
              <a:defRPr sz="2800"/>
            </a:lvl6pPr>
            <a:lvl7pPr lvl="6" algn="l">
              <a:lnSpc>
                <a:spcPct val="100000"/>
              </a:lnSpc>
              <a:spcBef>
                <a:spcPts val="0"/>
              </a:spcBef>
              <a:spcAft>
                <a:spcPts val="0"/>
              </a:spcAft>
              <a:buSzPts val="2800"/>
              <a:buNone/>
              <a:defRPr sz="2800"/>
            </a:lvl7pPr>
            <a:lvl8pPr lvl="7" algn="l">
              <a:lnSpc>
                <a:spcPct val="100000"/>
              </a:lnSpc>
              <a:spcBef>
                <a:spcPts val="0"/>
              </a:spcBef>
              <a:spcAft>
                <a:spcPts val="0"/>
              </a:spcAft>
              <a:buSzPts val="2800"/>
              <a:buNone/>
              <a:defRPr sz="2800"/>
            </a:lvl8pPr>
            <a:lvl9pPr lvl="8" algn="l">
              <a:lnSpc>
                <a:spcPct val="100000"/>
              </a:lnSpc>
              <a:spcBef>
                <a:spcPts val="0"/>
              </a:spcBef>
              <a:spcAft>
                <a:spcPts val="0"/>
              </a:spcAft>
              <a:buSzPts val="2800"/>
              <a:buNone/>
              <a:defRPr sz="2800"/>
            </a:lvl9pPr>
          </a:lstStyle>
          <a:p>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and text 6 1">
  <p:cSld name="CUSTOM_17_2">
    <p:spTree>
      <p:nvGrpSpPr>
        <p:cNvPr id="1" name="Shape 52"/>
        <p:cNvGrpSpPr/>
        <p:nvPr/>
      </p:nvGrpSpPr>
      <p:grpSpPr>
        <a:xfrm>
          <a:off x="0" y="0"/>
          <a:ext cx="0" cy="0"/>
          <a:chOff x="0" y="0"/>
          <a:chExt cx="0" cy="0"/>
        </a:xfrm>
      </p:grpSpPr>
      <p:sp>
        <p:nvSpPr>
          <p:cNvPr id="53" name="Google Shape;53;g10513e7ccd4_0_1633"/>
          <p:cNvSpPr txBox="1">
            <a:spLocks noGrp="1"/>
          </p:cNvSpPr>
          <p:nvPr>
            <p:ph type="title"/>
          </p:nvPr>
        </p:nvSpPr>
        <p:spPr>
          <a:xfrm>
            <a:off x="1328300" y="1939733"/>
            <a:ext cx="2919300" cy="1514700"/>
          </a:xfrm>
          <a:prstGeom prst="rect">
            <a:avLst/>
          </a:prstGeom>
          <a:noFill/>
          <a:ln>
            <a:noFill/>
          </a:ln>
        </p:spPr>
        <p:txBody>
          <a:bodyPr spcFirstLastPara="1" wrap="square" lIns="121900" tIns="121900" rIns="121900" bIns="121900" anchor="ctr" anchorCtr="0">
            <a:noAutofit/>
          </a:bodyPr>
          <a:lstStyle>
            <a:lvl1pPr lvl="0" algn="l">
              <a:lnSpc>
                <a:spcPct val="80000"/>
              </a:lnSpc>
              <a:spcBef>
                <a:spcPts val="0"/>
              </a:spcBef>
              <a:spcAft>
                <a:spcPts val="0"/>
              </a:spcAft>
              <a:buSzPts val="4700"/>
              <a:buNone/>
              <a:defRPr/>
            </a:lvl1pPr>
            <a:lvl2pPr lvl="1" algn="l">
              <a:lnSpc>
                <a:spcPct val="100000"/>
              </a:lnSpc>
              <a:spcBef>
                <a:spcPts val="0"/>
              </a:spcBef>
              <a:spcAft>
                <a:spcPts val="0"/>
              </a:spcAft>
              <a:buSzPts val="4700"/>
              <a:buNone/>
              <a:defRPr/>
            </a:lvl2pPr>
            <a:lvl3pPr lvl="2" algn="l">
              <a:lnSpc>
                <a:spcPct val="100000"/>
              </a:lnSpc>
              <a:spcBef>
                <a:spcPts val="0"/>
              </a:spcBef>
              <a:spcAft>
                <a:spcPts val="0"/>
              </a:spcAft>
              <a:buSzPts val="4700"/>
              <a:buNone/>
              <a:defRPr/>
            </a:lvl3pPr>
            <a:lvl4pPr lvl="3" algn="l">
              <a:lnSpc>
                <a:spcPct val="100000"/>
              </a:lnSpc>
              <a:spcBef>
                <a:spcPts val="0"/>
              </a:spcBef>
              <a:spcAft>
                <a:spcPts val="0"/>
              </a:spcAft>
              <a:buSzPts val="4700"/>
              <a:buNone/>
              <a:defRPr/>
            </a:lvl4pPr>
            <a:lvl5pPr lvl="4" algn="l">
              <a:lnSpc>
                <a:spcPct val="100000"/>
              </a:lnSpc>
              <a:spcBef>
                <a:spcPts val="0"/>
              </a:spcBef>
              <a:spcAft>
                <a:spcPts val="0"/>
              </a:spcAft>
              <a:buSzPts val="4700"/>
              <a:buNone/>
              <a:defRPr/>
            </a:lvl5pPr>
            <a:lvl6pPr lvl="5" algn="l">
              <a:lnSpc>
                <a:spcPct val="100000"/>
              </a:lnSpc>
              <a:spcBef>
                <a:spcPts val="0"/>
              </a:spcBef>
              <a:spcAft>
                <a:spcPts val="0"/>
              </a:spcAft>
              <a:buSzPts val="4700"/>
              <a:buNone/>
              <a:defRPr/>
            </a:lvl6pPr>
            <a:lvl7pPr lvl="6" algn="l">
              <a:lnSpc>
                <a:spcPct val="100000"/>
              </a:lnSpc>
              <a:spcBef>
                <a:spcPts val="0"/>
              </a:spcBef>
              <a:spcAft>
                <a:spcPts val="0"/>
              </a:spcAft>
              <a:buSzPts val="4700"/>
              <a:buNone/>
              <a:defRPr/>
            </a:lvl7pPr>
            <a:lvl8pPr lvl="7" algn="l">
              <a:lnSpc>
                <a:spcPct val="100000"/>
              </a:lnSpc>
              <a:spcBef>
                <a:spcPts val="0"/>
              </a:spcBef>
              <a:spcAft>
                <a:spcPts val="0"/>
              </a:spcAft>
              <a:buSzPts val="4700"/>
              <a:buNone/>
              <a:defRPr/>
            </a:lvl8pPr>
            <a:lvl9pPr lvl="8" algn="l">
              <a:lnSpc>
                <a:spcPct val="100000"/>
              </a:lnSpc>
              <a:spcBef>
                <a:spcPts val="0"/>
              </a:spcBef>
              <a:spcAft>
                <a:spcPts val="0"/>
              </a:spcAft>
              <a:buSzPts val="4700"/>
              <a:buNone/>
              <a:defRPr/>
            </a:lvl9pPr>
          </a:lstStyle>
          <a:p>
            <a:endParaRPr/>
          </a:p>
        </p:txBody>
      </p:sp>
      <p:sp>
        <p:nvSpPr>
          <p:cNvPr id="54" name="Google Shape;54;g10513e7ccd4_0_1633"/>
          <p:cNvSpPr txBox="1">
            <a:spLocks noGrp="1"/>
          </p:cNvSpPr>
          <p:nvPr>
            <p:ph type="subTitle" idx="1"/>
          </p:nvPr>
        </p:nvSpPr>
        <p:spPr>
          <a:xfrm>
            <a:off x="1328300" y="3537067"/>
            <a:ext cx="3317700" cy="1381200"/>
          </a:xfrm>
          <a:prstGeom prst="rect">
            <a:avLst/>
          </a:prstGeom>
          <a:noFill/>
          <a:ln>
            <a:noFill/>
          </a:ln>
        </p:spPr>
        <p:txBody>
          <a:bodyPr spcFirstLastPara="1" wrap="square" lIns="120000" tIns="121900" rIns="0" bIns="121900" anchor="t" anchorCtr="0">
            <a:noAutofit/>
          </a:bodyPr>
          <a:lstStyle>
            <a:lvl1pPr lvl="0" algn="l">
              <a:lnSpc>
                <a:spcPct val="100000"/>
              </a:lnSpc>
              <a:spcBef>
                <a:spcPts val="0"/>
              </a:spcBef>
              <a:spcAft>
                <a:spcPts val="0"/>
              </a:spcAft>
              <a:buSzPts val="1900"/>
              <a:buNone/>
              <a:defRPr sz="1900"/>
            </a:lvl1pPr>
            <a:lvl2pPr lvl="1" algn="l">
              <a:lnSpc>
                <a:spcPct val="100000"/>
              </a:lnSpc>
              <a:spcBef>
                <a:spcPts val="2100"/>
              </a:spcBef>
              <a:spcAft>
                <a:spcPts val="0"/>
              </a:spcAft>
              <a:buSzPts val="1900"/>
              <a:buNone/>
              <a:defRPr sz="1900"/>
            </a:lvl2pPr>
            <a:lvl3pPr lvl="2" algn="l">
              <a:lnSpc>
                <a:spcPct val="100000"/>
              </a:lnSpc>
              <a:spcBef>
                <a:spcPts val="2100"/>
              </a:spcBef>
              <a:spcAft>
                <a:spcPts val="0"/>
              </a:spcAft>
              <a:buSzPts val="1900"/>
              <a:buNone/>
              <a:defRPr sz="1900"/>
            </a:lvl3pPr>
            <a:lvl4pPr lvl="3" algn="l">
              <a:lnSpc>
                <a:spcPct val="100000"/>
              </a:lnSpc>
              <a:spcBef>
                <a:spcPts val="2100"/>
              </a:spcBef>
              <a:spcAft>
                <a:spcPts val="0"/>
              </a:spcAft>
              <a:buSzPts val="1900"/>
              <a:buNone/>
              <a:defRPr sz="1900"/>
            </a:lvl4pPr>
            <a:lvl5pPr lvl="4" algn="l">
              <a:lnSpc>
                <a:spcPct val="100000"/>
              </a:lnSpc>
              <a:spcBef>
                <a:spcPts val="2100"/>
              </a:spcBef>
              <a:spcAft>
                <a:spcPts val="0"/>
              </a:spcAft>
              <a:buSzPts val="1900"/>
              <a:buNone/>
              <a:defRPr sz="1900"/>
            </a:lvl5pPr>
            <a:lvl6pPr lvl="5" algn="l">
              <a:lnSpc>
                <a:spcPct val="100000"/>
              </a:lnSpc>
              <a:spcBef>
                <a:spcPts val="2100"/>
              </a:spcBef>
              <a:spcAft>
                <a:spcPts val="0"/>
              </a:spcAft>
              <a:buSzPts val="1900"/>
              <a:buNone/>
              <a:defRPr sz="1900"/>
            </a:lvl6pPr>
            <a:lvl7pPr lvl="6" algn="l">
              <a:lnSpc>
                <a:spcPct val="100000"/>
              </a:lnSpc>
              <a:spcBef>
                <a:spcPts val="2100"/>
              </a:spcBef>
              <a:spcAft>
                <a:spcPts val="0"/>
              </a:spcAft>
              <a:buSzPts val="1900"/>
              <a:buNone/>
              <a:defRPr sz="1900"/>
            </a:lvl7pPr>
            <a:lvl8pPr lvl="7" algn="l">
              <a:lnSpc>
                <a:spcPct val="100000"/>
              </a:lnSpc>
              <a:spcBef>
                <a:spcPts val="2100"/>
              </a:spcBef>
              <a:spcAft>
                <a:spcPts val="0"/>
              </a:spcAft>
              <a:buSzPts val="1900"/>
              <a:buNone/>
              <a:defRPr sz="1900"/>
            </a:lvl8pPr>
            <a:lvl9pPr lvl="8" algn="l">
              <a:lnSpc>
                <a:spcPct val="100000"/>
              </a:lnSpc>
              <a:spcBef>
                <a:spcPts val="2100"/>
              </a:spcBef>
              <a:spcAft>
                <a:spcPts val="2100"/>
              </a:spcAft>
              <a:buSzPts val="1900"/>
              <a:buNone/>
              <a:defRPr sz="1900"/>
            </a:lvl9pPr>
          </a:lstStyle>
          <a:p>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55"/>
        <p:cNvGrpSpPr/>
        <p:nvPr/>
      </p:nvGrpSpPr>
      <p:grpSpPr>
        <a:xfrm>
          <a:off x="0" y="0"/>
          <a:ext cx="0" cy="0"/>
          <a:chOff x="0" y="0"/>
          <a:chExt cx="0" cy="0"/>
        </a:xfrm>
      </p:grpSpPr>
      <p:cxnSp>
        <p:nvCxnSpPr>
          <p:cNvPr id="56" name="Google Shape;56;g101c746e397_0_11"/>
          <p:cNvCxnSpPr/>
          <p:nvPr/>
        </p:nvCxnSpPr>
        <p:spPr>
          <a:xfrm>
            <a:off x="5812802" y="3756618"/>
            <a:ext cx="566400" cy="0"/>
          </a:xfrm>
          <a:prstGeom prst="straightConnector1">
            <a:avLst/>
          </a:prstGeom>
          <a:noFill/>
          <a:ln w="38100" cap="flat" cmpd="sng">
            <a:solidFill>
              <a:schemeClr val="accent4"/>
            </a:solidFill>
            <a:prstDash val="solid"/>
            <a:round/>
            <a:headEnd type="none" w="sm" len="sm"/>
            <a:tailEnd type="none" w="sm" len="sm"/>
          </a:ln>
        </p:spPr>
      </p:cxnSp>
      <p:sp>
        <p:nvSpPr>
          <p:cNvPr id="57" name="Google Shape;57;g101c746e397_0_11"/>
          <p:cNvSpPr txBox="1">
            <a:spLocks noGrp="1"/>
          </p:cNvSpPr>
          <p:nvPr>
            <p:ph type="title"/>
          </p:nvPr>
        </p:nvSpPr>
        <p:spPr>
          <a:xfrm>
            <a:off x="641000" y="2353267"/>
            <a:ext cx="10962900" cy="1209900"/>
          </a:xfrm>
          <a:prstGeom prst="rect">
            <a:avLst/>
          </a:prstGeom>
          <a:noFill/>
          <a:ln>
            <a:noFill/>
          </a:ln>
        </p:spPr>
        <p:txBody>
          <a:bodyPr spcFirstLastPara="1" wrap="square" lIns="121900" tIns="121900" rIns="121900" bIns="121900" anchor="b" anchorCtr="0">
            <a:normAutofit/>
          </a:bodyPr>
          <a:lstStyle>
            <a:lvl1pPr lvl="0" algn="ctr">
              <a:lnSpc>
                <a:spcPct val="100000"/>
              </a:lnSpc>
              <a:spcBef>
                <a:spcPts val="0"/>
              </a:spcBef>
              <a:spcAft>
                <a:spcPts val="0"/>
              </a:spcAft>
              <a:buSzPts val="6400"/>
              <a:buNone/>
              <a:defRPr sz="6400"/>
            </a:lvl1pPr>
            <a:lvl2pPr lvl="1" algn="ctr">
              <a:lnSpc>
                <a:spcPct val="100000"/>
              </a:lnSpc>
              <a:spcBef>
                <a:spcPts val="0"/>
              </a:spcBef>
              <a:spcAft>
                <a:spcPts val="0"/>
              </a:spcAft>
              <a:buSzPts val="6400"/>
              <a:buNone/>
              <a:defRPr sz="6400"/>
            </a:lvl2pPr>
            <a:lvl3pPr lvl="2" algn="ctr">
              <a:lnSpc>
                <a:spcPct val="100000"/>
              </a:lnSpc>
              <a:spcBef>
                <a:spcPts val="0"/>
              </a:spcBef>
              <a:spcAft>
                <a:spcPts val="0"/>
              </a:spcAft>
              <a:buSzPts val="6400"/>
              <a:buNone/>
              <a:defRPr sz="6400"/>
            </a:lvl3pPr>
            <a:lvl4pPr lvl="3" algn="ctr">
              <a:lnSpc>
                <a:spcPct val="100000"/>
              </a:lnSpc>
              <a:spcBef>
                <a:spcPts val="0"/>
              </a:spcBef>
              <a:spcAft>
                <a:spcPts val="0"/>
              </a:spcAft>
              <a:buSzPts val="6400"/>
              <a:buNone/>
              <a:defRPr sz="6400"/>
            </a:lvl4pPr>
            <a:lvl5pPr lvl="4" algn="ctr">
              <a:lnSpc>
                <a:spcPct val="100000"/>
              </a:lnSpc>
              <a:spcBef>
                <a:spcPts val="0"/>
              </a:spcBef>
              <a:spcAft>
                <a:spcPts val="0"/>
              </a:spcAft>
              <a:buSzPts val="6400"/>
              <a:buNone/>
              <a:defRPr sz="6400"/>
            </a:lvl5pPr>
            <a:lvl6pPr lvl="5" algn="ctr">
              <a:lnSpc>
                <a:spcPct val="100000"/>
              </a:lnSpc>
              <a:spcBef>
                <a:spcPts val="0"/>
              </a:spcBef>
              <a:spcAft>
                <a:spcPts val="0"/>
              </a:spcAft>
              <a:buSzPts val="6400"/>
              <a:buNone/>
              <a:defRPr sz="6400"/>
            </a:lvl6pPr>
            <a:lvl7pPr lvl="6" algn="ctr">
              <a:lnSpc>
                <a:spcPct val="100000"/>
              </a:lnSpc>
              <a:spcBef>
                <a:spcPts val="0"/>
              </a:spcBef>
              <a:spcAft>
                <a:spcPts val="0"/>
              </a:spcAft>
              <a:buSzPts val="6400"/>
              <a:buNone/>
              <a:defRPr sz="6400"/>
            </a:lvl7pPr>
            <a:lvl8pPr lvl="7" algn="ctr">
              <a:lnSpc>
                <a:spcPct val="100000"/>
              </a:lnSpc>
              <a:spcBef>
                <a:spcPts val="0"/>
              </a:spcBef>
              <a:spcAft>
                <a:spcPts val="0"/>
              </a:spcAft>
              <a:buSzPts val="6400"/>
              <a:buNone/>
              <a:defRPr sz="6400"/>
            </a:lvl8pPr>
            <a:lvl9pPr lvl="8" algn="ctr">
              <a:lnSpc>
                <a:spcPct val="100000"/>
              </a:lnSpc>
              <a:spcBef>
                <a:spcPts val="0"/>
              </a:spcBef>
              <a:spcAft>
                <a:spcPts val="0"/>
              </a:spcAft>
              <a:buSzPts val="6400"/>
              <a:buNone/>
              <a:defRPr sz="6400"/>
            </a:lvl9pPr>
          </a:lstStyle>
          <a:p>
            <a:endParaRPr/>
          </a:p>
        </p:txBody>
      </p:sp>
      <p:sp>
        <p:nvSpPr>
          <p:cNvPr id="58" name="Google Shape;58;g101c746e397_0_11"/>
          <p:cNvSpPr txBox="1">
            <a:spLocks noGrp="1"/>
          </p:cNvSpPr>
          <p:nvPr>
            <p:ph type="sldNum" idx="12"/>
          </p:nvPr>
        </p:nvSpPr>
        <p:spPr>
          <a:xfrm>
            <a:off x="11296610" y="6217622"/>
            <a:ext cx="731700" cy="524700"/>
          </a:xfrm>
          <a:prstGeom prst="rect">
            <a:avLst/>
          </a:prstGeom>
          <a:noFill/>
          <a:ln>
            <a:noFill/>
          </a:ln>
        </p:spPr>
        <p:txBody>
          <a:bodyPr spcFirstLastPara="1" wrap="square" lIns="121900" tIns="121900" rIns="121900" bIns="121900" anchor="ctr" anchorCtr="0">
            <a:normAutofit/>
          </a:bodyPr>
          <a:lstStyle>
            <a:lvl1pPr marL="0" marR="0" lvl="0" indent="0" algn="r">
              <a:lnSpc>
                <a:spcPct val="100000"/>
              </a:lnSpc>
              <a:spcBef>
                <a:spcPts val="0"/>
              </a:spcBef>
              <a:spcAft>
                <a:spcPts val="0"/>
              </a:spcAft>
              <a:buClr>
                <a:srgbClr val="000000"/>
              </a:buClr>
              <a:buSzPts val="1300"/>
              <a:buFont typeface="Arial"/>
              <a:buNone/>
              <a:defRPr sz="1300" b="0" i="0" u="none" strike="noStrike" cap="none">
                <a:solidFill>
                  <a:schemeClr val="dk1"/>
                </a:solidFill>
                <a:latin typeface="Roboto"/>
                <a:ea typeface="Roboto"/>
                <a:cs typeface="Roboto"/>
                <a:sym typeface="Roboto"/>
              </a:defRPr>
            </a:lvl1pPr>
            <a:lvl2pPr marL="0" marR="0" lvl="1" indent="0" algn="r">
              <a:lnSpc>
                <a:spcPct val="100000"/>
              </a:lnSpc>
              <a:spcBef>
                <a:spcPts val="0"/>
              </a:spcBef>
              <a:spcAft>
                <a:spcPts val="0"/>
              </a:spcAft>
              <a:buClr>
                <a:srgbClr val="000000"/>
              </a:buClr>
              <a:buSzPts val="1300"/>
              <a:buFont typeface="Arial"/>
              <a:buNone/>
              <a:defRPr sz="1300" b="0" i="0" u="none" strike="noStrike" cap="none">
                <a:solidFill>
                  <a:schemeClr val="dk1"/>
                </a:solidFill>
                <a:latin typeface="Roboto"/>
                <a:ea typeface="Roboto"/>
                <a:cs typeface="Roboto"/>
                <a:sym typeface="Roboto"/>
              </a:defRPr>
            </a:lvl2pPr>
            <a:lvl3pPr marL="0" marR="0" lvl="2" indent="0" algn="r">
              <a:lnSpc>
                <a:spcPct val="100000"/>
              </a:lnSpc>
              <a:spcBef>
                <a:spcPts val="0"/>
              </a:spcBef>
              <a:spcAft>
                <a:spcPts val="0"/>
              </a:spcAft>
              <a:buClr>
                <a:srgbClr val="000000"/>
              </a:buClr>
              <a:buSzPts val="1300"/>
              <a:buFont typeface="Arial"/>
              <a:buNone/>
              <a:defRPr sz="1300" b="0" i="0" u="none" strike="noStrike" cap="none">
                <a:solidFill>
                  <a:schemeClr val="dk1"/>
                </a:solidFill>
                <a:latin typeface="Roboto"/>
                <a:ea typeface="Roboto"/>
                <a:cs typeface="Roboto"/>
                <a:sym typeface="Roboto"/>
              </a:defRPr>
            </a:lvl3pPr>
            <a:lvl4pPr marL="0" marR="0" lvl="3" indent="0" algn="r">
              <a:lnSpc>
                <a:spcPct val="100000"/>
              </a:lnSpc>
              <a:spcBef>
                <a:spcPts val="0"/>
              </a:spcBef>
              <a:spcAft>
                <a:spcPts val="0"/>
              </a:spcAft>
              <a:buClr>
                <a:srgbClr val="000000"/>
              </a:buClr>
              <a:buSzPts val="1300"/>
              <a:buFont typeface="Arial"/>
              <a:buNone/>
              <a:defRPr sz="1300" b="0" i="0" u="none" strike="noStrike" cap="none">
                <a:solidFill>
                  <a:schemeClr val="dk1"/>
                </a:solidFill>
                <a:latin typeface="Roboto"/>
                <a:ea typeface="Roboto"/>
                <a:cs typeface="Roboto"/>
                <a:sym typeface="Roboto"/>
              </a:defRPr>
            </a:lvl4pPr>
            <a:lvl5pPr marL="0" marR="0" lvl="4" indent="0" algn="r">
              <a:lnSpc>
                <a:spcPct val="100000"/>
              </a:lnSpc>
              <a:spcBef>
                <a:spcPts val="0"/>
              </a:spcBef>
              <a:spcAft>
                <a:spcPts val="0"/>
              </a:spcAft>
              <a:buClr>
                <a:srgbClr val="000000"/>
              </a:buClr>
              <a:buSzPts val="1300"/>
              <a:buFont typeface="Arial"/>
              <a:buNone/>
              <a:defRPr sz="1300" b="0" i="0" u="none" strike="noStrike" cap="none">
                <a:solidFill>
                  <a:schemeClr val="dk1"/>
                </a:solidFill>
                <a:latin typeface="Roboto"/>
                <a:ea typeface="Roboto"/>
                <a:cs typeface="Roboto"/>
                <a:sym typeface="Roboto"/>
              </a:defRPr>
            </a:lvl5pPr>
            <a:lvl6pPr marL="0" marR="0" lvl="5" indent="0" algn="r">
              <a:lnSpc>
                <a:spcPct val="100000"/>
              </a:lnSpc>
              <a:spcBef>
                <a:spcPts val="0"/>
              </a:spcBef>
              <a:spcAft>
                <a:spcPts val="0"/>
              </a:spcAft>
              <a:buClr>
                <a:srgbClr val="000000"/>
              </a:buClr>
              <a:buSzPts val="1300"/>
              <a:buFont typeface="Arial"/>
              <a:buNone/>
              <a:defRPr sz="1300" b="0" i="0" u="none" strike="noStrike" cap="none">
                <a:solidFill>
                  <a:schemeClr val="dk1"/>
                </a:solidFill>
                <a:latin typeface="Roboto"/>
                <a:ea typeface="Roboto"/>
                <a:cs typeface="Roboto"/>
                <a:sym typeface="Roboto"/>
              </a:defRPr>
            </a:lvl6pPr>
            <a:lvl7pPr marL="0" marR="0" lvl="6" indent="0" algn="r">
              <a:lnSpc>
                <a:spcPct val="100000"/>
              </a:lnSpc>
              <a:spcBef>
                <a:spcPts val="0"/>
              </a:spcBef>
              <a:spcAft>
                <a:spcPts val="0"/>
              </a:spcAft>
              <a:buClr>
                <a:srgbClr val="000000"/>
              </a:buClr>
              <a:buSzPts val="1300"/>
              <a:buFont typeface="Arial"/>
              <a:buNone/>
              <a:defRPr sz="1300" b="0" i="0" u="none" strike="noStrike" cap="none">
                <a:solidFill>
                  <a:schemeClr val="dk1"/>
                </a:solidFill>
                <a:latin typeface="Roboto"/>
                <a:ea typeface="Roboto"/>
                <a:cs typeface="Roboto"/>
                <a:sym typeface="Roboto"/>
              </a:defRPr>
            </a:lvl7pPr>
            <a:lvl8pPr marL="0" marR="0" lvl="7" indent="0" algn="r">
              <a:lnSpc>
                <a:spcPct val="100000"/>
              </a:lnSpc>
              <a:spcBef>
                <a:spcPts val="0"/>
              </a:spcBef>
              <a:spcAft>
                <a:spcPts val="0"/>
              </a:spcAft>
              <a:buClr>
                <a:srgbClr val="000000"/>
              </a:buClr>
              <a:buSzPts val="1300"/>
              <a:buFont typeface="Arial"/>
              <a:buNone/>
              <a:defRPr sz="1300" b="0" i="0" u="none" strike="noStrike" cap="none">
                <a:solidFill>
                  <a:schemeClr val="dk1"/>
                </a:solidFill>
                <a:latin typeface="Roboto"/>
                <a:ea typeface="Roboto"/>
                <a:cs typeface="Roboto"/>
                <a:sym typeface="Roboto"/>
              </a:defRPr>
            </a:lvl8pPr>
            <a:lvl9pPr marL="0" marR="0" lvl="8" indent="0" algn="r">
              <a:lnSpc>
                <a:spcPct val="100000"/>
              </a:lnSpc>
              <a:spcBef>
                <a:spcPts val="0"/>
              </a:spcBef>
              <a:spcAft>
                <a:spcPts val="0"/>
              </a:spcAft>
              <a:buClr>
                <a:srgbClr val="000000"/>
              </a:buClr>
              <a:buSzPts val="1300"/>
              <a:buFont typeface="Arial"/>
              <a:buNone/>
              <a:defRPr sz="1300" b="0" i="0" u="none" strike="noStrike" cap="none">
                <a:solidFill>
                  <a:schemeClr val="dk1"/>
                </a:solidFill>
                <a:latin typeface="Roboto"/>
                <a:ea typeface="Roboto"/>
                <a:cs typeface="Roboto"/>
                <a:sym typeface="Roboto"/>
              </a:defRPr>
            </a:lvl9pPr>
          </a:lstStyle>
          <a:p>
            <a:pPr marL="0" lvl="0" indent="0" algn="r" rtl="0">
              <a:spcBef>
                <a:spcPts val="0"/>
              </a:spcBef>
              <a:spcAft>
                <a:spcPts val="0"/>
              </a:spcAft>
              <a:buNone/>
            </a:pPr>
            <a:fld id="{00000000-1234-1234-1234-123412341234}" type="slidenum">
              <a:rPr lang="zh-TW"/>
              <a:t>‹#›</a:t>
            </a:fld>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59"/>
        <p:cNvGrpSpPr/>
        <p:nvPr/>
      </p:nvGrpSpPr>
      <p:grpSpPr>
        <a:xfrm>
          <a:off x="0" y="0"/>
          <a:ext cx="0" cy="0"/>
          <a:chOff x="0" y="0"/>
          <a:chExt cx="0" cy="0"/>
        </a:xfrm>
      </p:grpSpPr>
      <p:cxnSp>
        <p:nvCxnSpPr>
          <p:cNvPr id="60" name="Google Shape;60;g101c746e397_0_20"/>
          <p:cNvCxnSpPr/>
          <p:nvPr/>
        </p:nvCxnSpPr>
        <p:spPr>
          <a:xfrm>
            <a:off x="656750" y="1680378"/>
            <a:ext cx="566400" cy="0"/>
          </a:xfrm>
          <a:prstGeom prst="straightConnector1">
            <a:avLst/>
          </a:prstGeom>
          <a:noFill/>
          <a:ln w="38100" cap="flat" cmpd="sng">
            <a:solidFill>
              <a:schemeClr val="accent4"/>
            </a:solidFill>
            <a:prstDash val="solid"/>
            <a:round/>
            <a:headEnd type="none" w="sm" len="sm"/>
            <a:tailEnd type="none" w="sm" len="sm"/>
          </a:ln>
        </p:spPr>
      </p:cxnSp>
      <p:sp>
        <p:nvSpPr>
          <p:cNvPr id="61" name="Google Shape;61;g101c746e397_0_20"/>
          <p:cNvSpPr txBox="1">
            <a:spLocks noGrp="1"/>
          </p:cNvSpPr>
          <p:nvPr>
            <p:ph type="title"/>
          </p:nvPr>
        </p:nvSpPr>
        <p:spPr>
          <a:xfrm>
            <a:off x="517200" y="610700"/>
            <a:ext cx="11157600" cy="914700"/>
          </a:xfrm>
          <a:prstGeom prst="rect">
            <a:avLst/>
          </a:prstGeom>
          <a:noFill/>
          <a:ln>
            <a:noFill/>
          </a:ln>
        </p:spPr>
        <p:txBody>
          <a:bodyPr spcFirstLastPara="1" wrap="square" lIns="121900" tIns="121900" rIns="121900" bIns="121900" anchor="b" anchorCtr="0">
            <a:normAutofit/>
          </a:bodyPr>
          <a:lstStyle>
            <a:lvl1pPr lvl="0" algn="l">
              <a:lnSpc>
                <a:spcPct val="100000"/>
              </a:lnSpc>
              <a:spcBef>
                <a:spcPts val="0"/>
              </a:spcBef>
              <a:spcAft>
                <a:spcPts val="0"/>
              </a:spcAft>
              <a:buSzPts val="4000"/>
              <a:buNone/>
              <a:defRPr/>
            </a:lvl1pPr>
            <a:lvl2pPr lvl="1" algn="l">
              <a:lnSpc>
                <a:spcPct val="100000"/>
              </a:lnSpc>
              <a:spcBef>
                <a:spcPts val="0"/>
              </a:spcBef>
              <a:spcAft>
                <a:spcPts val="0"/>
              </a:spcAft>
              <a:buSzPts val="4000"/>
              <a:buNone/>
              <a:defRPr/>
            </a:lvl2pPr>
            <a:lvl3pPr lvl="2" algn="l">
              <a:lnSpc>
                <a:spcPct val="100000"/>
              </a:lnSpc>
              <a:spcBef>
                <a:spcPts val="0"/>
              </a:spcBef>
              <a:spcAft>
                <a:spcPts val="0"/>
              </a:spcAft>
              <a:buSzPts val="4000"/>
              <a:buNone/>
              <a:defRPr/>
            </a:lvl3pPr>
            <a:lvl4pPr lvl="3" algn="l">
              <a:lnSpc>
                <a:spcPct val="100000"/>
              </a:lnSpc>
              <a:spcBef>
                <a:spcPts val="0"/>
              </a:spcBef>
              <a:spcAft>
                <a:spcPts val="0"/>
              </a:spcAft>
              <a:buSzPts val="4000"/>
              <a:buNone/>
              <a:defRPr/>
            </a:lvl4pPr>
            <a:lvl5pPr lvl="4" algn="l">
              <a:lnSpc>
                <a:spcPct val="100000"/>
              </a:lnSpc>
              <a:spcBef>
                <a:spcPts val="0"/>
              </a:spcBef>
              <a:spcAft>
                <a:spcPts val="0"/>
              </a:spcAft>
              <a:buSzPts val="4000"/>
              <a:buNone/>
              <a:defRPr/>
            </a:lvl5pPr>
            <a:lvl6pPr lvl="5" algn="l">
              <a:lnSpc>
                <a:spcPct val="100000"/>
              </a:lnSpc>
              <a:spcBef>
                <a:spcPts val="0"/>
              </a:spcBef>
              <a:spcAft>
                <a:spcPts val="0"/>
              </a:spcAft>
              <a:buSzPts val="4000"/>
              <a:buNone/>
              <a:defRPr/>
            </a:lvl6pPr>
            <a:lvl7pPr lvl="6" algn="l">
              <a:lnSpc>
                <a:spcPct val="100000"/>
              </a:lnSpc>
              <a:spcBef>
                <a:spcPts val="0"/>
              </a:spcBef>
              <a:spcAft>
                <a:spcPts val="0"/>
              </a:spcAft>
              <a:buSzPts val="4000"/>
              <a:buNone/>
              <a:defRPr/>
            </a:lvl7pPr>
            <a:lvl8pPr lvl="7" algn="l">
              <a:lnSpc>
                <a:spcPct val="100000"/>
              </a:lnSpc>
              <a:spcBef>
                <a:spcPts val="0"/>
              </a:spcBef>
              <a:spcAft>
                <a:spcPts val="0"/>
              </a:spcAft>
              <a:buSzPts val="4000"/>
              <a:buNone/>
              <a:defRPr/>
            </a:lvl8pPr>
            <a:lvl9pPr lvl="8" algn="l">
              <a:lnSpc>
                <a:spcPct val="100000"/>
              </a:lnSpc>
              <a:spcBef>
                <a:spcPts val="0"/>
              </a:spcBef>
              <a:spcAft>
                <a:spcPts val="0"/>
              </a:spcAft>
              <a:buSzPts val="4000"/>
              <a:buNone/>
              <a:defRPr/>
            </a:lvl9pPr>
          </a:lstStyle>
          <a:p>
            <a:endParaRPr/>
          </a:p>
        </p:txBody>
      </p:sp>
      <p:sp>
        <p:nvSpPr>
          <p:cNvPr id="62" name="Google Shape;62;g101c746e397_0_20"/>
          <p:cNvSpPr txBox="1">
            <a:spLocks noGrp="1"/>
          </p:cNvSpPr>
          <p:nvPr>
            <p:ph type="body" idx="1"/>
          </p:nvPr>
        </p:nvSpPr>
        <p:spPr>
          <a:xfrm>
            <a:off x="517200" y="1986433"/>
            <a:ext cx="5333100" cy="4105200"/>
          </a:xfrm>
          <a:prstGeom prst="rect">
            <a:avLst/>
          </a:prstGeom>
          <a:noFill/>
          <a:ln>
            <a:noFill/>
          </a:ln>
        </p:spPr>
        <p:txBody>
          <a:bodyPr spcFirstLastPara="1" wrap="square" lIns="121900" tIns="121900" rIns="121900" bIns="121900" anchor="t" anchorCtr="0">
            <a:normAutofit/>
          </a:bodyPr>
          <a:lstStyle>
            <a:lvl1pPr marL="457200" lvl="0" indent="-349250" algn="l">
              <a:lnSpc>
                <a:spcPct val="115000"/>
              </a:lnSpc>
              <a:spcBef>
                <a:spcPts val="0"/>
              </a:spcBef>
              <a:spcAft>
                <a:spcPts val="0"/>
              </a:spcAft>
              <a:buSzPts val="1900"/>
              <a:buChar char="●"/>
              <a:defRPr sz="1900"/>
            </a:lvl1pPr>
            <a:lvl2pPr marL="914400" lvl="1" indent="-330200" algn="l">
              <a:lnSpc>
                <a:spcPct val="115000"/>
              </a:lnSpc>
              <a:spcBef>
                <a:spcPts val="0"/>
              </a:spcBef>
              <a:spcAft>
                <a:spcPts val="0"/>
              </a:spcAft>
              <a:buSzPts val="1600"/>
              <a:buChar char="○"/>
              <a:defRPr sz="1600"/>
            </a:lvl2pPr>
            <a:lvl3pPr marL="1371600" lvl="2" indent="-330200" algn="l">
              <a:lnSpc>
                <a:spcPct val="115000"/>
              </a:lnSpc>
              <a:spcBef>
                <a:spcPts val="0"/>
              </a:spcBef>
              <a:spcAft>
                <a:spcPts val="0"/>
              </a:spcAft>
              <a:buSzPts val="1600"/>
              <a:buChar char="■"/>
              <a:defRPr sz="1600"/>
            </a:lvl3pPr>
            <a:lvl4pPr marL="1828800" lvl="3" indent="-330200" algn="l">
              <a:lnSpc>
                <a:spcPct val="115000"/>
              </a:lnSpc>
              <a:spcBef>
                <a:spcPts val="0"/>
              </a:spcBef>
              <a:spcAft>
                <a:spcPts val="0"/>
              </a:spcAft>
              <a:buSzPts val="1600"/>
              <a:buChar char="●"/>
              <a:defRPr sz="1600"/>
            </a:lvl4pPr>
            <a:lvl5pPr marL="2286000" lvl="4" indent="-330200" algn="l">
              <a:lnSpc>
                <a:spcPct val="115000"/>
              </a:lnSpc>
              <a:spcBef>
                <a:spcPts val="0"/>
              </a:spcBef>
              <a:spcAft>
                <a:spcPts val="0"/>
              </a:spcAft>
              <a:buSzPts val="1600"/>
              <a:buChar char="○"/>
              <a:defRPr sz="1600"/>
            </a:lvl5pPr>
            <a:lvl6pPr marL="2743200" lvl="5" indent="-330200" algn="l">
              <a:lnSpc>
                <a:spcPct val="115000"/>
              </a:lnSpc>
              <a:spcBef>
                <a:spcPts val="0"/>
              </a:spcBef>
              <a:spcAft>
                <a:spcPts val="0"/>
              </a:spcAft>
              <a:buSzPts val="1600"/>
              <a:buChar char="■"/>
              <a:defRPr sz="1600"/>
            </a:lvl6pPr>
            <a:lvl7pPr marL="3200400" lvl="6" indent="-330200" algn="l">
              <a:lnSpc>
                <a:spcPct val="115000"/>
              </a:lnSpc>
              <a:spcBef>
                <a:spcPts val="0"/>
              </a:spcBef>
              <a:spcAft>
                <a:spcPts val="0"/>
              </a:spcAft>
              <a:buSzPts val="1600"/>
              <a:buChar char="●"/>
              <a:defRPr sz="1600"/>
            </a:lvl7pPr>
            <a:lvl8pPr marL="3657600" lvl="7" indent="-330200" algn="l">
              <a:lnSpc>
                <a:spcPct val="115000"/>
              </a:lnSpc>
              <a:spcBef>
                <a:spcPts val="0"/>
              </a:spcBef>
              <a:spcAft>
                <a:spcPts val="0"/>
              </a:spcAft>
              <a:buSzPts val="1600"/>
              <a:buChar char="○"/>
              <a:defRPr sz="1600"/>
            </a:lvl8pPr>
            <a:lvl9pPr marL="4114800" lvl="8" indent="-330200" algn="l">
              <a:lnSpc>
                <a:spcPct val="115000"/>
              </a:lnSpc>
              <a:spcBef>
                <a:spcPts val="0"/>
              </a:spcBef>
              <a:spcAft>
                <a:spcPts val="0"/>
              </a:spcAft>
              <a:buSzPts val="1600"/>
              <a:buChar char="■"/>
              <a:defRPr sz="1600"/>
            </a:lvl9pPr>
          </a:lstStyle>
          <a:p>
            <a:endParaRPr/>
          </a:p>
        </p:txBody>
      </p:sp>
      <p:sp>
        <p:nvSpPr>
          <p:cNvPr id="63" name="Google Shape;63;g101c746e397_0_20"/>
          <p:cNvSpPr txBox="1">
            <a:spLocks noGrp="1"/>
          </p:cNvSpPr>
          <p:nvPr>
            <p:ph type="body" idx="2"/>
          </p:nvPr>
        </p:nvSpPr>
        <p:spPr>
          <a:xfrm>
            <a:off x="6341600" y="1986433"/>
            <a:ext cx="5333100" cy="4105200"/>
          </a:xfrm>
          <a:prstGeom prst="rect">
            <a:avLst/>
          </a:prstGeom>
          <a:noFill/>
          <a:ln>
            <a:noFill/>
          </a:ln>
        </p:spPr>
        <p:txBody>
          <a:bodyPr spcFirstLastPara="1" wrap="square" lIns="121900" tIns="121900" rIns="121900" bIns="121900" anchor="t" anchorCtr="0">
            <a:normAutofit/>
          </a:bodyPr>
          <a:lstStyle>
            <a:lvl1pPr marL="457200" lvl="0" indent="-349250" algn="l">
              <a:lnSpc>
                <a:spcPct val="115000"/>
              </a:lnSpc>
              <a:spcBef>
                <a:spcPts val="0"/>
              </a:spcBef>
              <a:spcAft>
                <a:spcPts val="0"/>
              </a:spcAft>
              <a:buSzPts val="1900"/>
              <a:buChar char="●"/>
              <a:defRPr sz="1900"/>
            </a:lvl1pPr>
            <a:lvl2pPr marL="914400" lvl="1" indent="-330200" algn="l">
              <a:lnSpc>
                <a:spcPct val="115000"/>
              </a:lnSpc>
              <a:spcBef>
                <a:spcPts val="0"/>
              </a:spcBef>
              <a:spcAft>
                <a:spcPts val="0"/>
              </a:spcAft>
              <a:buSzPts val="1600"/>
              <a:buChar char="○"/>
              <a:defRPr sz="1600"/>
            </a:lvl2pPr>
            <a:lvl3pPr marL="1371600" lvl="2" indent="-330200" algn="l">
              <a:lnSpc>
                <a:spcPct val="115000"/>
              </a:lnSpc>
              <a:spcBef>
                <a:spcPts val="0"/>
              </a:spcBef>
              <a:spcAft>
                <a:spcPts val="0"/>
              </a:spcAft>
              <a:buSzPts val="1600"/>
              <a:buChar char="■"/>
              <a:defRPr sz="1600"/>
            </a:lvl3pPr>
            <a:lvl4pPr marL="1828800" lvl="3" indent="-330200" algn="l">
              <a:lnSpc>
                <a:spcPct val="115000"/>
              </a:lnSpc>
              <a:spcBef>
                <a:spcPts val="0"/>
              </a:spcBef>
              <a:spcAft>
                <a:spcPts val="0"/>
              </a:spcAft>
              <a:buSzPts val="1600"/>
              <a:buChar char="●"/>
              <a:defRPr sz="1600"/>
            </a:lvl4pPr>
            <a:lvl5pPr marL="2286000" lvl="4" indent="-330200" algn="l">
              <a:lnSpc>
                <a:spcPct val="115000"/>
              </a:lnSpc>
              <a:spcBef>
                <a:spcPts val="0"/>
              </a:spcBef>
              <a:spcAft>
                <a:spcPts val="0"/>
              </a:spcAft>
              <a:buSzPts val="1600"/>
              <a:buChar char="○"/>
              <a:defRPr sz="1600"/>
            </a:lvl5pPr>
            <a:lvl6pPr marL="2743200" lvl="5" indent="-330200" algn="l">
              <a:lnSpc>
                <a:spcPct val="115000"/>
              </a:lnSpc>
              <a:spcBef>
                <a:spcPts val="0"/>
              </a:spcBef>
              <a:spcAft>
                <a:spcPts val="0"/>
              </a:spcAft>
              <a:buSzPts val="1600"/>
              <a:buChar char="■"/>
              <a:defRPr sz="1600"/>
            </a:lvl6pPr>
            <a:lvl7pPr marL="3200400" lvl="6" indent="-330200" algn="l">
              <a:lnSpc>
                <a:spcPct val="115000"/>
              </a:lnSpc>
              <a:spcBef>
                <a:spcPts val="0"/>
              </a:spcBef>
              <a:spcAft>
                <a:spcPts val="0"/>
              </a:spcAft>
              <a:buSzPts val="1600"/>
              <a:buChar char="●"/>
              <a:defRPr sz="1600"/>
            </a:lvl7pPr>
            <a:lvl8pPr marL="3657600" lvl="7" indent="-330200" algn="l">
              <a:lnSpc>
                <a:spcPct val="115000"/>
              </a:lnSpc>
              <a:spcBef>
                <a:spcPts val="0"/>
              </a:spcBef>
              <a:spcAft>
                <a:spcPts val="0"/>
              </a:spcAft>
              <a:buSzPts val="1600"/>
              <a:buChar char="○"/>
              <a:defRPr sz="1600"/>
            </a:lvl8pPr>
            <a:lvl9pPr marL="4114800" lvl="8" indent="-330200" algn="l">
              <a:lnSpc>
                <a:spcPct val="115000"/>
              </a:lnSpc>
              <a:spcBef>
                <a:spcPts val="0"/>
              </a:spcBef>
              <a:spcAft>
                <a:spcPts val="0"/>
              </a:spcAft>
              <a:buSzPts val="1600"/>
              <a:buChar char="■"/>
              <a:defRPr sz="1600"/>
            </a:lvl9pPr>
          </a:lstStyle>
          <a:p>
            <a:endParaRPr/>
          </a:p>
        </p:txBody>
      </p:sp>
      <p:sp>
        <p:nvSpPr>
          <p:cNvPr id="64" name="Google Shape;64;g101c746e397_0_20"/>
          <p:cNvSpPr txBox="1">
            <a:spLocks noGrp="1"/>
          </p:cNvSpPr>
          <p:nvPr>
            <p:ph type="sldNum" idx="12"/>
          </p:nvPr>
        </p:nvSpPr>
        <p:spPr>
          <a:xfrm>
            <a:off x="11296610" y="6217622"/>
            <a:ext cx="731700" cy="524700"/>
          </a:xfrm>
          <a:prstGeom prst="rect">
            <a:avLst/>
          </a:prstGeom>
          <a:noFill/>
          <a:ln>
            <a:noFill/>
          </a:ln>
        </p:spPr>
        <p:txBody>
          <a:bodyPr spcFirstLastPara="1" wrap="square" lIns="121900" tIns="121900" rIns="121900" bIns="121900" anchor="ctr" anchorCtr="0">
            <a:normAutofit/>
          </a:bodyPr>
          <a:lstStyle>
            <a:lvl1pPr marL="0" marR="0" lvl="0" indent="0" algn="r">
              <a:lnSpc>
                <a:spcPct val="100000"/>
              </a:lnSpc>
              <a:spcBef>
                <a:spcPts val="0"/>
              </a:spcBef>
              <a:spcAft>
                <a:spcPts val="0"/>
              </a:spcAft>
              <a:buClr>
                <a:srgbClr val="000000"/>
              </a:buClr>
              <a:buSzPts val="1300"/>
              <a:buFont typeface="Arial"/>
              <a:buNone/>
              <a:defRPr sz="1300" b="0" i="0" u="none" strike="noStrike" cap="none">
                <a:solidFill>
                  <a:schemeClr val="dk1"/>
                </a:solidFill>
                <a:latin typeface="Roboto"/>
                <a:ea typeface="Roboto"/>
                <a:cs typeface="Roboto"/>
                <a:sym typeface="Roboto"/>
              </a:defRPr>
            </a:lvl1pPr>
            <a:lvl2pPr marL="0" marR="0" lvl="1" indent="0" algn="r">
              <a:lnSpc>
                <a:spcPct val="100000"/>
              </a:lnSpc>
              <a:spcBef>
                <a:spcPts val="0"/>
              </a:spcBef>
              <a:spcAft>
                <a:spcPts val="0"/>
              </a:spcAft>
              <a:buClr>
                <a:srgbClr val="000000"/>
              </a:buClr>
              <a:buSzPts val="1300"/>
              <a:buFont typeface="Arial"/>
              <a:buNone/>
              <a:defRPr sz="1300" b="0" i="0" u="none" strike="noStrike" cap="none">
                <a:solidFill>
                  <a:schemeClr val="dk1"/>
                </a:solidFill>
                <a:latin typeface="Roboto"/>
                <a:ea typeface="Roboto"/>
                <a:cs typeface="Roboto"/>
                <a:sym typeface="Roboto"/>
              </a:defRPr>
            </a:lvl2pPr>
            <a:lvl3pPr marL="0" marR="0" lvl="2" indent="0" algn="r">
              <a:lnSpc>
                <a:spcPct val="100000"/>
              </a:lnSpc>
              <a:spcBef>
                <a:spcPts val="0"/>
              </a:spcBef>
              <a:spcAft>
                <a:spcPts val="0"/>
              </a:spcAft>
              <a:buClr>
                <a:srgbClr val="000000"/>
              </a:buClr>
              <a:buSzPts val="1300"/>
              <a:buFont typeface="Arial"/>
              <a:buNone/>
              <a:defRPr sz="1300" b="0" i="0" u="none" strike="noStrike" cap="none">
                <a:solidFill>
                  <a:schemeClr val="dk1"/>
                </a:solidFill>
                <a:latin typeface="Roboto"/>
                <a:ea typeface="Roboto"/>
                <a:cs typeface="Roboto"/>
                <a:sym typeface="Roboto"/>
              </a:defRPr>
            </a:lvl3pPr>
            <a:lvl4pPr marL="0" marR="0" lvl="3" indent="0" algn="r">
              <a:lnSpc>
                <a:spcPct val="100000"/>
              </a:lnSpc>
              <a:spcBef>
                <a:spcPts val="0"/>
              </a:spcBef>
              <a:spcAft>
                <a:spcPts val="0"/>
              </a:spcAft>
              <a:buClr>
                <a:srgbClr val="000000"/>
              </a:buClr>
              <a:buSzPts val="1300"/>
              <a:buFont typeface="Arial"/>
              <a:buNone/>
              <a:defRPr sz="1300" b="0" i="0" u="none" strike="noStrike" cap="none">
                <a:solidFill>
                  <a:schemeClr val="dk1"/>
                </a:solidFill>
                <a:latin typeface="Roboto"/>
                <a:ea typeface="Roboto"/>
                <a:cs typeface="Roboto"/>
                <a:sym typeface="Roboto"/>
              </a:defRPr>
            </a:lvl4pPr>
            <a:lvl5pPr marL="0" marR="0" lvl="4" indent="0" algn="r">
              <a:lnSpc>
                <a:spcPct val="100000"/>
              </a:lnSpc>
              <a:spcBef>
                <a:spcPts val="0"/>
              </a:spcBef>
              <a:spcAft>
                <a:spcPts val="0"/>
              </a:spcAft>
              <a:buClr>
                <a:srgbClr val="000000"/>
              </a:buClr>
              <a:buSzPts val="1300"/>
              <a:buFont typeface="Arial"/>
              <a:buNone/>
              <a:defRPr sz="1300" b="0" i="0" u="none" strike="noStrike" cap="none">
                <a:solidFill>
                  <a:schemeClr val="dk1"/>
                </a:solidFill>
                <a:latin typeface="Roboto"/>
                <a:ea typeface="Roboto"/>
                <a:cs typeface="Roboto"/>
                <a:sym typeface="Roboto"/>
              </a:defRPr>
            </a:lvl5pPr>
            <a:lvl6pPr marL="0" marR="0" lvl="5" indent="0" algn="r">
              <a:lnSpc>
                <a:spcPct val="100000"/>
              </a:lnSpc>
              <a:spcBef>
                <a:spcPts val="0"/>
              </a:spcBef>
              <a:spcAft>
                <a:spcPts val="0"/>
              </a:spcAft>
              <a:buClr>
                <a:srgbClr val="000000"/>
              </a:buClr>
              <a:buSzPts val="1300"/>
              <a:buFont typeface="Arial"/>
              <a:buNone/>
              <a:defRPr sz="1300" b="0" i="0" u="none" strike="noStrike" cap="none">
                <a:solidFill>
                  <a:schemeClr val="dk1"/>
                </a:solidFill>
                <a:latin typeface="Roboto"/>
                <a:ea typeface="Roboto"/>
                <a:cs typeface="Roboto"/>
                <a:sym typeface="Roboto"/>
              </a:defRPr>
            </a:lvl6pPr>
            <a:lvl7pPr marL="0" marR="0" lvl="6" indent="0" algn="r">
              <a:lnSpc>
                <a:spcPct val="100000"/>
              </a:lnSpc>
              <a:spcBef>
                <a:spcPts val="0"/>
              </a:spcBef>
              <a:spcAft>
                <a:spcPts val="0"/>
              </a:spcAft>
              <a:buClr>
                <a:srgbClr val="000000"/>
              </a:buClr>
              <a:buSzPts val="1300"/>
              <a:buFont typeface="Arial"/>
              <a:buNone/>
              <a:defRPr sz="1300" b="0" i="0" u="none" strike="noStrike" cap="none">
                <a:solidFill>
                  <a:schemeClr val="dk1"/>
                </a:solidFill>
                <a:latin typeface="Roboto"/>
                <a:ea typeface="Roboto"/>
                <a:cs typeface="Roboto"/>
                <a:sym typeface="Roboto"/>
              </a:defRPr>
            </a:lvl7pPr>
            <a:lvl8pPr marL="0" marR="0" lvl="7" indent="0" algn="r">
              <a:lnSpc>
                <a:spcPct val="100000"/>
              </a:lnSpc>
              <a:spcBef>
                <a:spcPts val="0"/>
              </a:spcBef>
              <a:spcAft>
                <a:spcPts val="0"/>
              </a:spcAft>
              <a:buClr>
                <a:srgbClr val="000000"/>
              </a:buClr>
              <a:buSzPts val="1300"/>
              <a:buFont typeface="Arial"/>
              <a:buNone/>
              <a:defRPr sz="1300" b="0" i="0" u="none" strike="noStrike" cap="none">
                <a:solidFill>
                  <a:schemeClr val="dk1"/>
                </a:solidFill>
                <a:latin typeface="Roboto"/>
                <a:ea typeface="Roboto"/>
                <a:cs typeface="Roboto"/>
                <a:sym typeface="Roboto"/>
              </a:defRPr>
            </a:lvl8pPr>
            <a:lvl9pPr marL="0" marR="0" lvl="8" indent="0" algn="r">
              <a:lnSpc>
                <a:spcPct val="100000"/>
              </a:lnSpc>
              <a:spcBef>
                <a:spcPts val="0"/>
              </a:spcBef>
              <a:spcAft>
                <a:spcPts val="0"/>
              </a:spcAft>
              <a:buClr>
                <a:srgbClr val="000000"/>
              </a:buClr>
              <a:buSzPts val="1300"/>
              <a:buFont typeface="Arial"/>
              <a:buNone/>
              <a:defRPr sz="1300" b="0" i="0" u="none" strike="noStrike" cap="none">
                <a:solidFill>
                  <a:schemeClr val="dk1"/>
                </a:solidFill>
                <a:latin typeface="Roboto"/>
                <a:ea typeface="Roboto"/>
                <a:cs typeface="Roboto"/>
                <a:sym typeface="Roboto"/>
              </a:defRPr>
            </a:lvl9pPr>
          </a:lstStyle>
          <a:p>
            <a:pPr marL="0" lvl="0" indent="0" algn="r" rtl="0">
              <a:spcBef>
                <a:spcPts val="0"/>
              </a:spcBef>
              <a:spcAft>
                <a:spcPts val="0"/>
              </a:spcAft>
              <a:buNone/>
            </a:pPr>
            <a:fld id="{00000000-1234-1234-1234-123412341234}" type="slidenum">
              <a:rPr lang="zh-TW"/>
              <a:t>‹#›</a:t>
            </a:fld>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65"/>
        <p:cNvGrpSpPr/>
        <p:nvPr/>
      </p:nvGrpSpPr>
      <p:grpSpPr>
        <a:xfrm>
          <a:off x="0" y="0"/>
          <a:ext cx="0" cy="0"/>
          <a:chOff x="0" y="0"/>
          <a:chExt cx="0" cy="0"/>
        </a:xfrm>
      </p:grpSpPr>
      <p:cxnSp>
        <p:nvCxnSpPr>
          <p:cNvPr id="66" name="Google Shape;66;g101c746e397_0_29"/>
          <p:cNvCxnSpPr/>
          <p:nvPr/>
        </p:nvCxnSpPr>
        <p:spPr>
          <a:xfrm>
            <a:off x="652291" y="1883036"/>
            <a:ext cx="441900" cy="0"/>
          </a:xfrm>
          <a:prstGeom prst="straightConnector1">
            <a:avLst/>
          </a:prstGeom>
          <a:noFill/>
          <a:ln w="38100" cap="flat" cmpd="sng">
            <a:solidFill>
              <a:schemeClr val="accent4"/>
            </a:solidFill>
            <a:prstDash val="solid"/>
            <a:round/>
            <a:headEnd type="none" w="sm" len="sm"/>
            <a:tailEnd type="none" w="sm" len="sm"/>
          </a:ln>
        </p:spPr>
      </p:cxnSp>
      <p:sp>
        <p:nvSpPr>
          <p:cNvPr id="67" name="Google Shape;67;g101c746e397_0_29"/>
          <p:cNvSpPr txBox="1">
            <a:spLocks noGrp="1"/>
          </p:cNvSpPr>
          <p:nvPr>
            <p:ph type="title"/>
          </p:nvPr>
        </p:nvSpPr>
        <p:spPr>
          <a:xfrm>
            <a:off x="517200" y="740800"/>
            <a:ext cx="3744000" cy="1007700"/>
          </a:xfrm>
          <a:prstGeom prst="rect">
            <a:avLst/>
          </a:prstGeom>
          <a:noFill/>
          <a:ln>
            <a:noFill/>
          </a:ln>
        </p:spPr>
        <p:txBody>
          <a:bodyPr spcFirstLastPara="1" wrap="square" lIns="121900" tIns="121900" rIns="121900" bIns="121900" anchor="b" anchorCtr="0">
            <a:normAutofit/>
          </a:bodyPr>
          <a:lstStyle>
            <a:lvl1pPr lvl="0" algn="l">
              <a:lnSpc>
                <a:spcPct val="100000"/>
              </a:lnSpc>
              <a:spcBef>
                <a:spcPts val="0"/>
              </a:spcBef>
              <a:spcAft>
                <a:spcPts val="0"/>
              </a:spcAft>
              <a:buSzPts val="3200"/>
              <a:buNone/>
              <a:defRPr sz="3200"/>
            </a:lvl1pPr>
            <a:lvl2pPr lvl="1" algn="l">
              <a:lnSpc>
                <a:spcPct val="100000"/>
              </a:lnSpc>
              <a:spcBef>
                <a:spcPts val="0"/>
              </a:spcBef>
              <a:spcAft>
                <a:spcPts val="0"/>
              </a:spcAft>
              <a:buSzPts val="3200"/>
              <a:buNone/>
              <a:defRPr sz="3200"/>
            </a:lvl2pPr>
            <a:lvl3pPr lvl="2" algn="l">
              <a:lnSpc>
                <a:spcPct val="100000"/>
              </a:lnSpc>
              <a:spcBef>
                <a:spcPts val="0"/>
              </a:spcBef>
              <a:spcAft>
                <a:spcPts val="0"/>
              </a:spcAft>
              <a:buSzPts val="3200"/>
              <a:buNone/>
              <a:defRPr sz="3200"/>
            </a:lvl3pPr>
            <a:lvl4pPr lvl="3" algn="l">
              <a:lnSpc>
                <a:spcPct val="100000"/>
              </a:lnSpc>
              <a:spcBef>
                <a:spcPts val="0"/>
              </a:spcBef>
              <a:spcAft>
                <a:spcPts val="0"/>
              </a:spcAft>
              <a:buSzPts val="3200"/>
              <a:buNone/>
              <a:defRPr sz="3200"/>
            </a:lvl4pPr>
            <a:lvl5pPr lvl="4" algn="l">
              <a:lnSpc>
                <a:spcPct val="100000"/>
              </a:lnSpc>
              <a:spcBef>
                <a:spcPts val="0"/>
              </a:spcBef>
              <a:spcAft>
                <a:spcPts val="0"/>
              </a:spcAft>
              <a:buSzPts val="3200"/>
              <a:buNone/>
              <a:defRPr sz="3200"/>
            </a:lvl5pPr>
            <a:lvl6pPr lvl="5" algn="l">
              <a:lnSpc>
                <a:spcPct val="100000"/>
              </a:lnSpc>
              <a:spcBef>
                <a:spcPts val="0"/>
              </a:spcBef>
              <a:spcAft>
                <a:spcPts val="0"/>
              </a:spcAft>
              <a:buSzPts val="3200"/>
              <a:buNone/>
              <a:defRPr sz="3200"/>
            </a:lvl6pPr>
            <a:lvl7pPr lvl="6" algn="l">
              <a:lnSpc>
                <a:spcPct val="100000"/>
              </a:lnSpc>
              <a:spcBef>
                <a:spcPts val="0"/>
              </a:spcBef>
              <a:spcAft>
                <a:spcPts val="0"/>
              </a:spcAft>
              <a:buSzPts val="3200"/>
              <a:buNone/>
              <a:defRPr sz="3200"/>
            </a:lvl7pPr>
            <a:lvl8pPr lvl="7" algn="l">
              <a:lnSpc>
                <a:spcPct val="100000"/>
              </a:lnSpc>
              <a:spcBef>
                <a:spcPts val="0"/>
              </a:spcBef>
              <a:spcAft>
                <a:spcPts val="0"/>
              </a:spcAft>
              <a:buSzPts val="3200"/>
              <a:buNone/>
              <a:defRPr sz="3200"/>
            </a:lvl8pPr>
            <a:lvl9pPr lvl="8" algn="l">
              <a:lnSpc>
                <a:spcPct val="100000"/>
              </a:lnSpc>
              <a:spcBef>
                <a:spcPts val="0"/>
              </a:spcBef>
              <a:spcAft>
                <a:spcPts val="0"/>
              </a:spcAft>
              <a:buSzPts val="3200"/>
              <a:buNone/>
              <a:defRPr sz="3200"/>
            </a:lvl9pPr>
          </a:lstStyle>
          <a:p>
            <a:endParaRPr/>
          </a:p>
        </p:txBody>
      </p:sp>
      <p:sp>
        <p:nvSpPr>
          <p:cNvPr id="68" name="Google Shape;68;g101c746e397_0_29"/>
          <p:cNvSpPr txBox="1">
            <a:spLocks noGrp="1"/>
          </p:cNvSpPr>
          <p:nvPr>
            <p:ph type="body" idx="1"/>
          </p:nvPr>
        </p:nvSpPr>
        <p:spPr>
          <a:xfrm>
            <a:off x="517200" y="2125367"/>
            <a:ext cx="3744000" cy="3574800"/>
          </a:xfrm>
          <a:prstGeom prst="rect">
            <a:avLst/>
          </a:prstGeom>
          <a:noFill/>
          <a:ln>
            <a:noFill/>
          </a:ln>
        </p:spPr>
        <p:txBody>
          <a:bodyPr spcFirstLastPara="1" wrap="square" lIns="121900" tIns="121900" rIns="121900" bIns="121900" anchor="t" anchorCtr="0">
            <a:normAutofit/>
          </a:bodyPr>
          <a:lstStyle>
            <a:lvl1pPr marL="457200" lvl="0" indent="-330200" algn="l">
              <a:lnSpc>
                <a:spcPct val="115000"/>
              </a:lnSpc>
              <a:spcBef>
                <a:spcPts val="0"/>
              </a:spcBef>
              <a:spcAft>
                <a:spcPts val="0"/>
              </a:spcAft>
              <a:buSzPts val="1600"/>
              <a:buChar char="●"/>
              <a:defRPr sz="1600"/>
            </a:lvl1pPr>
            <a:lvl2pPr marL="914400" lvl="1" indent="-330200" algn="l">
              <a:lnSpc>
                <a:spcPct val="115000"/>
              </a:lnSpc>
              <a:spcBef>
                <a:spcPts val="0"/>
              </a:spcBef>
              <a:spcAft>
                <a:spcPts val="0"/>
              </a:spcAft>
              <a:buSzPts val="1600"/>
              <a:buChar char="○"/>
              <a:defRPr sz="1600"/>
            </a:lvl2pPr>
            <a:lvl3pPr marL="1371600" lvl="2" indent="-330200" algn="l">
              <a:lnSpc>
                <a:spcPct val="115000"/>
              </a:lnSpc>
              <a:spcBef>
                <a:spcPts val="0"/>
              </a:spcBef>
              <a:spcAft>
                <a:spcPts val="0"/>
              </a:spcAft>
              <a:buSzPts val="1600"/>
              <a:buChar char="■"/>
              <a:defRPr sz="1600"/>
            </a:lvl3pPr>
            <a:lvl4pPr marL="1828800" lvl="3" indent="-330200" algn="l">
              <a:lnSpc>
                <a:spcPct val="115000"/>
              </a:lnSpc>
              <a:spcBef>
                <a:spcPts val="0"/>
              </a:spcBef>
              <a:spcAft>
                <a:spcPts val="0"/>
              </a:spcAft>
              <a:buSzPts val="1600"/>
              <a:buChar char="●"/>
              <a:defRPr sz="1600"/>
            </a:lvl4pPr>
            <a:lvl5pPr marL="2286000" lvl="4" indent="-330200" algn="l">
              <a:lnSpc>
                <a:spcPct val="115000"/>
              </a:lnSpc>
              <a:spcBef>
                <a:spcPts val="0"/>
              </a:spcBef>
              <a:spcAft>
                <a:spcPts val="0"/>
              </a:spcAft>
              <a:buSzPts val="1600"/>
              <a:buChar char="○"/>
              <a:defRPr sz="1600"/>
            </a:lvl5pPr>
            <a:lvl6pPr marL="2743200" lvl="5" indent="-330200" algn="l">
              <a:lnSpc>
                <a:spcPct val="115000"/>
              </a:lnSpc>
              <a:spcBef>
                <a:spcPts val="0"/>
              </a:spcBef>
              <a:spcAft>
                <a:spcPts val="0"/>
              </a:spcAft>
              <a:buSzPts val="1600"/>
              <a:buChar char="■"/>
              <a:defRPr sz="1600"/>
            </a:lvl6pPr>
            <a:lvl7pPr marL="3200400" lvl="6" indent="-330200" algn="l">
              <a:lnSpc>
                <a:spcPct val="115000"/>
              </a:lnSpc>
              <a:spcBef>
                <a:spcPts val="0"/>
              </a:spcBef>
              <a:spcAft>
                <a:spcPts val="0"/>
              </a:spcAft>
              <a:buSzPts val="1600"/>
              <a:buChar char="●"/>
              <a:defRPr sz="1600"/>
            </a:lvl7pPr>
            <a:lvl8pPr marL="3657600" lvl="7" indent="-330200" algn="l">
              <a:lnSpc>
                <a:spcPct val="115000"/>
              </a:lnSpc>
              <a:spcBef>
                <a:spcPts val="0"/>
              </a:spcBef>
              <a:spcAft>
                <a:spcPts val="0"/>
              </a:spcAft>
              <a:buSzPts val="1600"/>
              <a:buChar char="○"/>
              <a:defRPr sz="1600"/>
            </a:lvl8pPr>
            <a:lvl9pPr marL="4114800" lvl="8" indent="-330200" algn="l">
              <a:lnSpc>
                <a:spcPct val="115000"/>
              </a:lnSpc>
              <a:spcBef>
                <a:spcPts val="0"/>
              </a:spcBef>
              <a:spcAft>
                <a:spcPts val="0"/>
              </a:spcAft>
              <a:buSzPts val="1600"/>
              <a:buChar char="■"/>
              <a:defRPr sz="1600"/>
            </a:lvl9pPr>
          </a:lstStyle>
          <a:p>
            <a:endParaRPr/>
          </a:p>
        </p:txBody>
      </p:sp>
      <p:sp>
        <p:nvSpPr>
          <p:cNvPr id="69" name="Google Shape;69;g101c746e397_0_29"/>
          <p:cNvSpPr txBox="1">
            <a:spLocks noGrp="1"/>
          </p:cNvSpPr>
          <p:nvPr>
            <p:ph type="sldNum" idx="12"/>
          </p:nvPr>
        </p:nvSpPr>
        <p:spPr>
          <a:xfrm>
            <a:off x="11296610" y="6217622"/>
            <a:ext cx="731700" cy="524700"/>
          </a:xfrm>
          <a:prstGeom prst="rect">
            <a:avLst/>
          </a:prstGeom>
          <a:noFill/>
          <a:ln>
            <a:noFill/>
          </a:ln>
        </p:spPr>
        <p:txBody>
          <a:bodyPr spcFirstLastPara="1" wrap="square" lIns="121900" tIns="121900" rIns="121900" bIns="121900" anchor="ctr" anchorCtr="0">
            <a:normAutofit/>
          </a:bodyPr>
          <a:lstStyle>
            <a:lvl1pPr marL="0" marR="0" lvl="0" indent="0" algn="r">
              <a:lnSpc>
                <a:spcPct val="100000"/>
              </a:lnSpc>
              <a:spcBef>
                <a:spcPts val="0"/>
              </a:spcBef>
              <a:spcAft>
                <a:spcPts val="0"/>
              </a:spcAft>
              <a:buClr>
                <a:srgbClr val="000000"/>
              </a:buClr>
              <a:buSzPts val="1300"/>
              <a:buFont typeface="Arial"/>
              <a:buNone/>
              <a:defRPr sz="1300" b="0" i="0" u="none" strike="noStrike" cap="none">
                <a:solidFill>
                  <a:schemeClr val="dk1"/>
                </a:solidFill>
                <a:latin typeface="Roboto"/>
                <a:ea typeface="Roboto"/>
                <a:cs typeface="Roboto"/>
                <a:sym typeface="Roboto"/>
              </a:defRPr>
            </a:lvl1pPr>
            <a:lvl2pPr marL="0" marR="0" lvl="1" indent="0" algn="r">
              <a:lnSpc>
                <a:spcPct val="100000"/>
              </a:lnSpc>
              <a:spcBef>
                <a:spcPts val="0"/>
              </a:spcBef>
              <a:spcAft>
                <a:spcPts val="0"/>
              </a:spcAft>
              <a:buClr>
                <a:srgbClr val="000000"/>
              </a:buClr>
              <a:buSzPts val="1300"/>
              <a:buFont typeface="Arial"/>
              <a:buNone/>
              <a:defRPr sz="1300" b="0" i="0" u="none" strike="noStrike" cap="none">
                <a:solidFill>
                  <a:schemeClr val="dk1"/>
                </a:solidFill>
                <a:latin typeface="Roboto"/>
                <a:ea typeface="Roboto"/>
                <a:cs typeface="Roboto"/>
                <a:sym typeface="Roboto"/>
              </a:defRPr>
            </a:lvl2pPr>
            <a:lvl3pPr marL="0" marR="0" lvl="2" indent="0" algn="r">
              <a:lnSpc>
                <a:spcPct val="100000"/>
              </a:lnSpc>
              <a:spcBef>
                <a:spcPts val="0"/>
              </a:spcBef>
              <a:spcAft>
                <a:spcPts val="0"/>
              </a:spcAft>
              <a:buClr>
                <a:srgbClr val="000000"/>
              </a:buClr>
              <a:buSzPts val="1300"/>
              <a:buFont typeface="Arial"/>
              <a:buNone/>
              <a:defRPr sz="1300" b="0" i="0" u="none" strike="noStrike" cap="none">
                <a:solidFill>
                  <a:schemeClr val="dk1"/>
                </a:solidFill>
                <a:latin typeface="Roboto"/>
                <a:ea typeface="Roboto"/>
                <a:cs typeface="Roboto"/>
                <a:sym typeface="Roboto"/>
              </a:defRPr>
            </a:lvl3pPr>
            <a:lvl4pPr marL="0" marR="0" lvl="3" indent="0" algn="r">
              <a:lnSpc>
                <a:spcPct val="100000"/>
              </a:lnSpc>
              <a:spcBef>
                <a:spcPts val="0"/>
              </a:spcBef>
              <a:spcAft>
                <a:spcPts val="0"/>
              </a:spcAft>
              <a:buClr>
                <a:srgbClr val="000000"/>
              </a:buClr>
              <a:buSzPts val="1300"/>
              <a:buFont typeface="Arial"/>
              <a:buNone/>
              <a:defRPr sz="1300" b="0" i="0" u="none" strike="noStrike" cap="none">
                <a:solidFill>
                  <a:schemeClr val="dk1"/>
                </a:solidFill>
                <a:latin typeface="Roboto"/>
                <a:ea typeface="Roboto"/>
                <a:cs typeface="Roboto"/>
                <a:sym typeface="Roboto"/>
              </a:defRPr>
            </a:lvl4pPr>
            <a:lvl5pPr marL="0" marR="0" lvl="4" indent="0" algn="r">
              <a:lnSpc>
                <a:spcPct val="100000"/>
              </a:lnSpc>
              <a:spcBef>
                <a:spcPts val="0"/>
              </a:spcBef>
              <a:spcAft>
                <a:spcPts val="0"/>
              </a:spcAft>
              <a:buClr>
                <a:srgbClr val="000000"/>
              </a:buClr>
              <a:buSzPts val="1300"/>
              <a:buFont typeface="Arial"/>
              <a:buNone/>
              <a:defRPr sz="1300" b="0" i="0" u="none" strike="noStrike" cap="none">
                <a:solidFill>
                  <a:schemeClr val="dk1"/>
                </a:solidFill>
                <a:latin typeface="Roboto"/>
                <a:ea typeface="Roboto"/>
                <a:cs typeface="Roboto"/>
                <a:sym typeface="Roboto"/>
              </a:defRPr>
            </a:lvl5pPr>
            <a:lvl6pPr marL="0" marR="0" lvl="5" indent="0" algn="r">
              <a:lnSpc>
                <a:spcPct val="100000"/>
              </a:lnSpc>
              <a:spcBef>
                <a:spcPts val="0"/>
              </a:spcBef>
              <a:spcAft>
                <a:spcPts val="0"/>
              </a:spcAft>
              <a:buClr>
                <a:srgbClr val="000000"/>
              </a:buClr>
              <a:buSzPts val="1300"/>
              <a:buFont typeface="Arial"/>
              <a:buNone/>
              <a:defRPr sz="1300" b="0" i="0" u="none" strike="noStrike" cap="none">
                <a:solidFill>
                  <a:schemeClr val="dk1"/>
                </a:solidFill>
                <a:latin typeface="Roboto"/>
                <a:ea typeface="Roboto"/>
                <a:cs typeface="Roboto"/>
                <a:sym typeface="Roboto"/>
              </a:defRPr>
            </a:lvl6pPr>
            <a:lvl7pPr marL="0" marR="0" lvl="6" indent="0" algn="r">
              <a:lnSpc>
                <a:spcPct val="100000"/>
              </a:lnSpc>
              <a:spcBef>
                <a:spcPts val="0"/>
              </a:spcBef>
              <a:spcAft>
                <a:spcPts val="0"/>
              </a:spcAft>
              <a:buClr>
                <a:srgbClr val="000000"/>
              </a:buClr>
              <a:buSzPts val="1300"/>
              <a:buFont typeface="Arial"/>
              <a:buNone/>
              <a:defRPr sz="1300" b="0" i="0" u="none" strike="noStrike" cap="none">
                <a:solidFill>
                  <a:schemeClr val="dk1"/>
                </a:solidFill>
                <a:latin typeface="Roboto"/>
                <a:ea typeface="Roboto"/>
                <a:cs typeface="Roboto"/>
                <a:sym typeface="Roboto"/>
              </a:defRPr>
            </a:lvl7pPr>
            <a:lvl8pPr marL="0" marR="0" lvl="7" indent="0" algn="r">
              <a:lnSpc>
                <a:spcPct val="100000"/>
              </a:lnSpc>
              <a:spcBef>
                <a:spcPts val="0"/>
              </a:spcBef>
              <a:spcAft>
                <a:spcPts val="0"/>
              </a:spcAft>
              <a:buClr>
                <a:srgbClr val="000000"/>
              </a:buClr>
              <a:buSzPts val="1300"/>
              <a:buFont typeface="Arial"/>
              <a:buNone/>
              <a:defRPr sz="1300" b="0" i="0" u="none" strike="noStrike" cap="none">
                <a:solidFill>
                  <a:schemeClr val="dk1"/>
                </a:solidFill>
                <a:latin typeface="Roboto"/>
                <a:ea typeface="Roboto"/>
                <a:cs typeface="Roboto"/>
                <a:sym typeface="Roboto"/>
              </a:defRPr>
            </a:lvl8pPr>
            <a:lvl9pPr marL="0" marR="0" lvl="8" indent="0" algn="r">
              <a:lnSpc>
                <a:spcPct val="100000"/>
              </a:lnSpc>
              <a:spcBef>
                <a:spcPts val="0"/>
              </a:spcBef>
              <a:spcAft>
                <a:spcPts val="0"/>
              </a:spcAft>
              <a:buClr>
                <a:srgbClr val="000000"/>
              </a:buClr>
              <a:buSzPts val="1300"/>
              <a:buFont typeface="Arial"/>
              <a:buNone/>
              <a:defRPr sz="1300" b="0" i="0" u="none" strike="noStrike" cap="none">
                <a:solidFill>
                  <a:schemeClr val="dk1"/>
                </a:solidFill>
                <a:latin typeface="Roboto"/>
                <a:ea typeface="Roboto"/>
                <a:cs typeface="Roboto"/>
                <a:sym typeface="Roboto"/>
              </a:defRPr>
            </a:lvl9pPr>
          </a:lstStyle>
          <a:p>
            <a:pPr marL="0" lvl="0" indent="0" algn="r" rtl="0">
              <a:spcBef>
                <a:spcPts val="0"/>
              </a:spcBef>
              <a:spcAft>
                <a:spcPts val="0"/>
              </a:spcAft>
              <a:buNone/>
            </a:pPr>
            <a:fld id="{00000000-1234-1234-1234-123412341234}" type="slidenum">
              <a:rPr lang="zh-TW"/>
              <a:t>‹#›</a:t>
            </a:fld>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70"/>
        <p:cNvGrpSpPr/>
        <p:nvPr/>
      </p:nvGrpSpPr>
      <p:grpSpPr>
        <a:xfrm>
          <a:off x="0" y="0"/>
          <a:ext cx="0" cy="0"/>
          <a:chOff x="0" y="0"/>
          <a:chExt cx="0" cy="0"/>
        </a:xfrm>
      </p:grpSpPr>
      <p:sp>
        <p:nvSpPr>
          <p:cNvPr id="71" name="Google Shape;71;g101c746e397_0_34"/>
          <p:cNvSpPr txBox="1">
            <a:spLocks noGrp="1"/>
          </p:cNvSpPr>
          <p:nvPr>
            <p:ph type="title"/>
          </p:nvPr>
        </p:nvSpPr>
        <p:spPr>
          <a:xfrm>
            <a:off x="653667" y="701800"/>
            <a:ext cx="7491600" cy="5454300"/>
          </a:xfrm>
          <a:prstGeom prst="rect">
            <a:avLst/>
          </a:prstGeom>
          <a:noFill/>
          <a:ln>
            <a:noFill/>
          </a:ln>
        </p:spPr>
        <p:txBody>
          <a:bodyPr spcFirstLastPara="1" wrap="square" lIns="121900" tIns="121900" rIns="121900" bIns="121900" anchor="ctr" anchorCtr="0">
            <a:normAutofit/>
          </a:bodyPr>
          <a:lstStyle>
            <a:lvl1pPr lvl="0" algn="l">
              <a:lnSpc>
                <a:spcPct val="100000"/>
              </a:lnSpc>
              <a:spcBef>
                <a:spcPts val="0"/>
              </a:spcBef>
              <a:spcAft>
                <a:spcPts val="0"/>
              </a:spcAft>
              <a:buSzPts val="6400"/>
              <a:buNone/>
              <a:defRPr sz="6400"/>
            </a:lvl1pPr>
            <a:lvl2pPr lvl="1" algn="l">
              <a:lnSpc>
                <a:spcPct val="100000"/>
              </a:lnSpc>
              <a:spcBef>
                <a:spcPts val="0"/>
              </a:spcBef>
              <a:spcAft>
                <a:spcPts val="0"/>
              </a:spcAft>
              <a:buSzPts val="6400"/>
              <a:buNone/>
              <a:defRPr sz="6400"/>
            </a:lvl2pPr>
            <a:lvl3pPr lvl="2" algn="l">
              <a:lnSpc>
                <a:spcPct val="100000"/>
              </a:lnSpc>
              <a:spcBef>
                <a:spcPts val="0"/>
              </a:spcBef>
              <a:spcAft>
                <a:spcPts val="0"/>
              </a:spcAft>
              <a:buSzPts val="6400"/>
              <a:buNone/>
              <a:defRPr sz="6400"/>
            </a:lvl3pPr>
            <a:lvl4pPr lvl="3" algn="l">
              <a:lnSpc>
                <a:spcPct val="100000"/>
              </a:lnSpc>
              <a:spcBef>
                <a:spcPts val="0"/>
              </a:spcBef>
              <a:spcAft>
                <a:spcPts val="0"/>
              </a:spcAft>
              <a:buSzPts val="6400"/>
              <a:buNone/>
              <a:defRPr sz="6400"/>
            </a:lvl4pPr>
            <a:lvl5pPr lvl="4" algn="l">
              <a:lnSpc>
                <a:spcPct val="100000"/>
              </a:lnSpc>
              <a:spcBef>
                <a:spcPts val="0"/>
              </a:spcBef>
              <a:spcAft>
                <a:spcPts val="0"/>
              </a:spcAft>
              <a:buSzPts val="6400"/>
              <a:buNone/>
              <a:defRPr sz="6400"/>
            </a:lvl5pPr>
            <a:lvl6pPr lvl="5" algn="l">
              <a:lnSpc>
                <a:spcPct val="100000"/>
              </a:lnSpc>
              <a:spcBef>
                <a:spcPts val="0"/>
              </a:spcBef>
              <a:spcAft>
                <a:spcPts val="0"/>
              </a:spcAft>
              <a:buSzPts val="6400"/>
              <a:buNone/>
              <a:defRPr sz="6400"/>
            </a:lvl6pPr>
            <a:lvl7pPr lvl="6" algn="l">
              <a:lnSpc>
                <a:spcPct val="100000"/>
              </a:lnSpc>
              <a:spcBef>
                <a:spcPts val="0"/>
              </a:spcBef>
              <a:spcAft>
                <a:spcPts val="0"/>
              </a:spcAft>
              <a:buSzPts val="6400"/>
              <a:buNone/>
              <a:defRPr sz="6400"/>
            </a:lvl7pPr>
            <a:lvl8pPr lvl="7" algn="l">
              <a:lnSpc>
                <a:spcPct val="100000"/>
              </a:lnSpc>
              <a:spcBef>
                <a:spcPts val="0"/>
              </a:spcBef>
              <a:spcAft>
                <a:spcPts val="0"/>
              </a:spcAft>
              <a:buSzPts val="6400"/>
              <a:buNone/>
              <a:defRPr sz="6400"/>
            </a:lvl8pPr>
            <a:lvl9pPr lvl="8" algn="l">
              <a:lnSpc>
                <a:spcPct val="100000"/>
              </a:lnSpc>
              <a:spcBef>
                <a:spcPts val="0"/>
              </a:spcBef>
              <a:spcAft>
                <a:spcPts val="0"/>
              </a:spcAft>
              <a:buSzPts val="6400"/>
              <a:buNone/>
              <a:defRPr sz="6400"/>
            </a:lvl9pPr>
          </a:lstStyle>
          <a:p>
            <a:endParaRPr/>
          </a:p>
        </p:txBody>
      </p:sp>
      <p:sp>
        <p:nvSpPr>
          <p:cNvPr id="72" name="Google Shape;72;g101c746e397_0_34"/>
          <p:cNvSpPr txBox="1">
            <a:spLocks noGrp="1"/>
          </p:cNvSpPr>
          <p:nvPr>
            <p:ph type="sldNum" idx="12"/>
          </p:nvPr>
        </p:nvSpPr>
        <p:spPr>
          <a:xfrm>
            <a:off x="11296610" y="6217622"/>
            <a:ext cx="731700" cy="524700"/>
          </a:xfrm>
          <a:prstGeom prst="rect">
            <a:avLst/>
          </a:prstGeom>
          <a:noFill/>
          <a:ln>
            <a:noFill/>
          </a:ln>
        </p:spPr>
        <p:txBody>
          <a:bodyPr spcFirstLastPara="1" wrap="square" lIns="121900" tIns="121900" rIns="121900" bIns="121900" anchor="ctr" anchorCtr="0">
            <a:normAutofit/>
          </a:bodyPr>
          <a:lstStyle>
            <a:lvl1pPr marL="0" marR="0" lvl="0" indent="0" algn="r">
              <a:lnSpc>
                <a:spcPct val="100000"/>
              </a:lnSpc>
              <a:spcBef>
                <a:spcPts val="0"/>
              </a:spcBef>
              <a:spcAft>
                <a:spcPts val="0"/>
              </a:spcAft>
              <a:buClr>
                <a:srgbClr val="000000"/>
              </a:buClr>
              <a:buSzPts val="1300"/>
              <a:buFont typeface="Arial"/>
              <a:buNone/>
              <a:defRPr sz="1300" b="0" i="0" u="none" strike="noStrike" cap="none">
                <a:solidFill>
                  <a:schemeClr val="dk1"/>
                </a:solidFill>
                <a:latin typeface="Roboto"/>
                <a:ea typeface="Roboto"/>
                <a:cs typeface="Roboto"/>
                <a:sym typeface="Roboto"/>
              </a:defRPr>
            </a:lvl1pPr>
            <a:lvl2pPr marL="0" marR="0" lvl="1" indent="0" algn="r">
              <a:lnSpc>
                <a:spcPct val="100000"/>
              </a:lnSpc>
              <a:spcBef>
                <a:spcPts val="0"/>
              </a:spcBef>
              <a:spcAft>
                <a:spcPts val="0"/>
              </a:spcAft>
              <a:buClr>
                <a:srgbClr val="000000"/>
              </a:buClr>
              <a:buSzPts val="1300"/>
              <a:buFont typeface="Arial"/>
              <a:buNone/>
              <a:defRPr sz="1300" b="0" i="0" u="none" strike="noStrike" cap="none">
                <a:solidFill>
                  <a:schemeClr val="dk1"/>
                </a:solidFill>
                <a:latin typeface="Roboto"/>
                <a:ea typeface="Roboto"/>
                <a:cs typeface="Roboto"/>
                <a:sym typeface="Roboto"/>
              </a:defRPr>
            </a:lvl2pPr>
            <a:lvl3pPr marL="0" marR="0" lvl="2" indent="0" algn="r">
              <a:lnSpc>
                <a:spcPct val="100000"/>
              </a:lnSpc>
              <a:spcBef>
                <a:spcPts val="0"/>
              </a:spcBef>
              <a:spcAft>
                <a:spcPts val="0"/>
              </a:spcAft>
              <a:buClr>
                <a:srgbClr val="000000"/>
              </a:buClr>
              <a:buSzPts val="1300"/>
              <a:buFont typeface="Arial"/>
              <a:buNone/>
              <a:defRPr sz="1300" b="0" i="0" u="none" strike="noStrike" cap="none">
                <a:solidFill>
                  <a:schemeClr val="dk1"/>
                </a:solidFill>
                <a:latin typeface="Roboto"/>
                <a:ea typeface="Roboto"/>
                <a:cs typeface="Roboto"/>
                <a:sym typeface="Roboto"/>
              </a:defRPr>
            </a:lvl3pPr>
            <a:lvl4pPr marL="0" marR="0" lvl="3" indent="0" algn="r">
              <a:lnSpc>
                <a:spcPct val="100000"/>
              </a:lnSpc>
              <a:spcBef>
                <a:spcPts val="0"/>
              </a:spcBef>
              <a:spcAft>
                <a:spcPts val="0"/>
              </a:spcAft>
              <a:buClr>
                <a:srgbClr val="000000"/>
              </a:buClr>
              <a:buSzPts val="1300"/>
              <a:buFont typeface="Arial"/>
              <a:buNone/>
              <a:defRPr sz="1300" b="0" i="0" u="none" strike="noStrike" cap="none">
                <a:solidFill>
                  <a:schemeClr val="dk1"/>
                </a:solidFill>
                <a:latin typeface="Roboto"/>
                <a:ea typeface="Roboto"/>
                <a:cs typeface="Roboto"/>
                <a:sym typeface="Roboto"/>
              </a:defRPr>
            </a:lvl4pPr>
            <a:lvl5pPr marL="0" marR="0" lvl="4" indent="0" algn="r">
              <a:lnSpc>
                <a:spcPct val="100000"/>
              </a:lnSpc>
              <a:spcBef>
                <a:spcPts val="0"/>
              </a:spcBef>
              <a:spcAft>
                <a:spcPts val="0"/>
              </a:spcAft>
              <a:buClr>
                <a:srgbClr val="000000"/>
              </a:buClr>
              <a:buSzPts val="1300"/>
              <a:buFont typeface="Arial"/>
              <a:buNone/>
              <a:defRPr sz="1300" b="0" i="0" u="none" strike="noStrike" cap="none">
                <a:solidFill>
                  <a:schemeClr val="dk1"/>
                </a:solidFill>
                <a:latin typeface="Roboto"/>
                <a:ea typeface="Roboto"/>
                <a:cs typeface="Roboto"/>
                <a:sym typeface="Roboto"/>
              </a:defRPr>
            </a:lvl5pPr>
            <a:lvl6pPr marL="0" marR="0" lvl="5" indent="0" algn="r">
              <a:lnSpc>
                <a:spcPct val="100000"/>
              </a:lnSpc>
              <a:spcBef>
                <a:spcPts val="0"/>
              </a:spcBef>
              <a:spcAft>
                <a:spcPts val="0"/>
              </a:spcAft>
              <a:buClr>
                <a:srgbClr val="000000"/>
              </a:buClr>
              <a:buSzPts val="1300"/>
              <a:buFont typeface="Arial"/>
              <a:buNone/>
              <a:defRPr sz="1300" b="0" i="0" u="none" strike="noStrike" cap="none">
                <a:solidFill>
                  <a:schemeClr val="dk1"/>
                </a:solidFill>
                <a:latin typeface="Roboto"/>
                <a:ea typeface="Roboto"/>
                <a:cs typeface="Roboto"/>
                <a:sym typeface="Roboto"/>
              </a:defRPr>
            </a:lvl6pPr>
            <a:lvl7pPr marL="0" marR="0" lvl="6" indent="0" algn="r">
              <a:lnSpc>
                <a:spcPct val="100000"/>
              </a:lnSpc>
              <a:spcBef>
                <a:spcPts val="0"/>
              </a:spcBef>
              <a:spcAft>
                <a:spcPts val="0"/>
              </a:spcAft>
              <a:buClr>
                <a:srgbClr val="000000"/>
              </a:buClr>
              <a:buSzPts val="1300"/>
              <a:buFont typeface="Arial"/>
              <a:buNone/>
              <a:defRPr sz="1300" b="0" i="0" u="none" strike="noStrike" cap="none">
                <a:solidFill>
                  <a:schemeClr val="dk1"/>
                </a:solidFill>
                <a:latin typeface="Roboto"/>
                <a:ea typeface="Roboto"/>
                <a:cs typeface="Roboto"/>
                <a:sym typeface="Roboto"/>
              </a:defRPr>
            </a:lvl7pPr>
            <a:lvl8pPr marL="0" marR="0" lvl="7" indent="0" algn="r">
              <a:lnSpc>
                <a:spcPct val="100000"/>
              </a:lnSpc>
              <a:spcBef>
                <a:spcPts val="0"/>
              </a:spcBef>
              <a:spcAft>
                <a:spcPts val="0"/>
              </a:spcAft>
              <a:buClr>
                <a:srgbClr val="000000"/>
              </a:buClr>
              <a:buSzPts val="1300"/>
              <a:buFont typeface="Arial"/>
              <a:buNone/>
              <a:defRPr sz="1300" b="0" i="0" u="none" strike="noStrike" cap="none">
                <a:solidFill>
                  <a:schemeClr val="dk1"/>
                </a:solidFill>
                <a:latin typeface="Roboto"/>
                <a:ea typeface="Roboto"/>
                <a:cs typeface="Roboto"/>
                <a:sym typeface="Roboto"/>
              </a:defRPr>
            </a:lvl8pPr>
            <a:lvl9pPr marL="0" marR="0" lvl="8" indent="0" algn="r">
              <a:lnSpc>
                <a:spcPct val="100000"/>
              </a:lnSpc>
              <a:spcBef>
                <a:spcPts val="0"/>
              </a:spcBef>
              <a:spcAft>
                <a:spcPts val="0"/>
              </a:spcAft>
              <a:buClr>
                <a:srgbClr val="000000"/>
              </a:buClr>
              <a:buSzPts val="1300"/>
              <a:buFont typeface="Arial"/>
              <a:buNone/>
              <a:defRPr sz="1300" b="0" i="0" u="none" strike="noStrike" cap="none">
                <a:solidFill>
                  <a:schemeClr val="dk1"/>
                </a:solidFill>
                <a:latin typeface="Roboto"/>
                <a:ea typeface="Roboto"/>
                <a:cs typeface="Roboto"/>
                <a:sym typeface="Roboto"/>
              </a:defRPr>
            </a:lvl9pPr>
          </a:lstStyle>
          <a:p>
            <a:pPr marL="0" lvl="0" indent="0" algn="r" rtl="0">
              <a:spcBef>
                <a:spcPts val="0"/>
              </a:spcBef>
              <a:spcAft>
                <a:spcPts val="0"/>
              </a:spcAft>
              <a:buNone/>
            </a:pPr>
            <a:fld id="{00000000-1234-1234-1234-123412341234}" type="slidenum">
              <a:rPr lang="zh-TW"/>
              <a:t>‹#›</a:t>
            </a:fld>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73"/>
        <p:cNvGrpSpPr/>
        <p:nvPr/>
      </p:nvGrpSpPr>
      <p:grpSpPr>
        <a:xfrm>
          <a:off x="0" y="0"/>
          <a:ext cx="0" cy="0"/>
          <a:chOff x="0" y="0"/>
          <a:chExt cx="0" cy="0"/>
        </a:xfrm>
      </p:grpSpPr>
      <p:sp>
        <p:nvSpPr>
          <p:cNvPr id="74" name="Google Shape;74;g101c746e397_0_44"/>
          <p:cNvSpPr txBox="1">
            <a:spLocks noGrp="1"/>
          </p:cNvSpPr>
          <p:nvPr>
            <p:ph type="body" idx="1"/>
          </p:nvPr>
        </p:nvSpPr>
        <p:spPr>
          <a:xfrm>
            <a:off x="426000" y="5644967"/>
            <a:ext cx="7998300" cy="798300"/>
          </a:xfrm>
          <a:prstGeom prst="rect">
            <a:avLst/>
          </a:prstGeom>
          <a:noFill/>
          <a:ln>
            <a:noFill/>
          </a:ln>
        </p:spPr>
        <p:txBody>
          <a:bodyPr spcFirstLastPara="1" wrap="square" lIns="121900" tIns="121900" rIns="121900" bIns="121900" anchor="ctr" anchorCtr="0">
            <a:normAutofit/>
          </a:bodyPr>
          <a:lstStyle>
            <a:lvl1pPr marL="457200" lvl="0" indent="-228600" algn="l">
              <a:lnSpc>
                <a:spcPct val="100000"/>
              </a:lnSpc>
              <a:spcBef>
                <a:spcPts val="0"/>
              </a:spcBef>
              <a:spcAft>
                <a:spcPts val="0"/>
              </a:spcAft>
              <a:buSzPts val="2400"/>
              <a:buFont typeface="Roboto Slab"/>
              <a:buNone/>
              <a:defRPr>
                <a:latin typeface="Roboto Slab"/>
                <a:ea typeface="Roboto Slab"/>
                <a:cs typeface="Roboto Slab"/>
                <a:sym typeface="Roboto Slab"/>
              </a:defRPr>
            </a:lvl1pPr>
          </a:lstStyle>
          <a:p>
            <a:endParaRPr/>
          </a:p>
        </p:txBody>
      </p:sp>
      <p:sp>
        <p:nvSpPr>
          <p:cNvPr id="75" name="Google Shape;75;g101c746e397_0_44"/>
          <p:cNvSpPr txBox="1">
            <a:spLocks noGrp="1"/>
          </p:cNvSpPr>
          <p:nvPr>
            <p:ph type="sldNum" idx="12"/>
          </p:nvPr>
        </p:nvSpPr>
        <p:spPr>
          <a:xfrm>
            <a:off x="11296610" y="6217622"/>
            <a:ext cx="731700" cy="524700"/>
          </a:xfrm>
          <a:prstGeom prst="rect">
            <a:avLst/>
          </a:prstGeom>
          <a:noFill/>
          <a:ln>
            <a:noFill/>
          </a:ln>
        </p:spPr>
        <p:txBody>
          <a:bodyPr spcFirstLastPara="1" wrap="square" lIns="121900" tIns="121900" rIns="121900" bIns="121900" anchor="ctr" anchorCtr="0">
            <a:normAutofit/>
          </a:bodyPr>
          <a:lstStyle>
            <a:lvl1pPr marL="0" marR="0" lvl="0" indent="0" algn="r">
              <a:lnSpc>
                <a:spcPct val="100000"/>
              </a:lnSpc>
              <a:spcBef>
                <a:spcPts val="0"/>
              </a:spcBef>
              <a:spcAft>
                <a:spcPts val="0"/>
              </a:spcAft>
              <a:buClr>
                <a:srgbClr val="000000"/>
              </a:buClr>
              <a:buSzPts val="1300"/>
              <a:buFont typeface="Arial"/>
              <a:buNone/>
              <a:defRPr sz="1300" b="0" i="0" u="none" strike="noStrike" cap="none">
                <a:solidFill>
                  <a:schemeClr val="dk1"/>
                </a:solidFill>
                <a:latin typeface="Roboto"/>
                <a:ea typeface="Roboto"/>
                <a:cs typeface="Roboto"/>
                <a:sym typeface="Roboto"/>
              </a:defRPr>
            </a:lvl1pPr>
            <a:lvl2pPr marL="0" marR="0" lvl="1" indent="0" algn="r">
              <a:lnSpc>
                <a:spcPct val="100000"/>
              </a:lnSpc>
              <a:spcBef>
                <a:spcPts val="0"/>
              </a:spcBef>
              <a:spcAft>
                <a:spcPts val="0"/>
              </a:spcAft>
              <a:buClr>
                <a:srgbClr val="000000"/>
              </a:buClr>
              <a:buSzPts val="1300"/>
              <a:buFont typeface="Arial"/>
              <a:buNone/>
              <a:defRPr sz="1300" b="0" i="0" u="none" strike="noStrike" cap="none">
                <a:solidFill>
                  <a:schemeClr val="dk1"/>
                </a:solidFill>
                <a:latin typeface="Roboto"/>
                <a:ea typeface="Roboto"/>
                <a:cs typeface="Roboto"/>
                <a:sym typeface="Roboto"/>
              </a:defRPr>
            </a:lvl2pPr>
            <a:lvl3pPr marL="0" marR="0" lvl="2" indent="0" algn="r">
              <a:lnSpc>
                <a:spcPct val="100000"/>
              </a:lnSpc>
              <a:spcBef>
                <a:spcPts val="0"/>
              </a:spcBef>
              <a:spcAft>
                <a:spcPts val="0"/>
              </a:spcAft>
              <a:buClr>
                <a:srgbClr val="000000"/>
              </a:buClr>
              <a:buSzPts val="1300"/>
              <a:buFont typeface="Arial"/>
              <a:buNone/>
              <a:defRPr sz="1300" b="0" i="0" u="none" strike="noStrike" cap="none">
                <a:solidFill>
                  <a:schemeClr val="dk1"/>
                </a:solidFill>
                <a:latin typeface="Roboto"/>
                <a:ea typeface="Roboto"/>
                <a:cs typeface="Roboto"/>
                <a:sym typeface="Roboto"/>
              </a:defRPr>
            </a:lvl3pPr>
            <a:lvl4pPr marL="0" marR="0" lvl="3" indent="0" algn="r">
              <a:lnSpc>
                <a:spcPct val="100000"/>
              </a:lnSpc>
              <a:spcBef>
                <a:spcPts val="0"/>
              </a:spcBef>
              <a:spcAft>
                <a:spcPts val="0"/>
              </a:spcAft>
              <a:buClr>
                <a:srgbClr val="000000"/>
              </a:buClr>
              <a:buSzPts val="1300"/>
              <a:buFont typeface="Arial"/>
              <a:buNone/>
              <a:defRPr sz="1300" b="0" i="0" u="none" strike="noStrike" cap="none">
                <a:solidFill>
                  <a:schemeClr val="dk1"/>
                </a:solidFill>
                <a:latin typeface="Roboto"/>
                <a:ea typeface="Roboto"/>
                <a:cs typeface="Roboto"/>
                <a:sym typeface="Roboto"/>
              </a:defRPr>
            </a:lvl4pPr>
            <a:lvl5pPr marL="0" marR="0" lvl="4" indent="0" algn="r">
              <a:lnSpc>
                <a:spcPct val="100000"/>
              </a:lnSpc>
              <a:spcBef>
                <a:spcPts val="0"/>
              </a:spcBef>
              <a:spcAft>
                <a:spcPts val="0"/>
              </a:spcAft>
              <a:buClr>
                <a:srgbClr val="000000"/>
              </a:buClr>
              <a:buSzPts val="1300"/>
              <a:buFont typeface="Arial"/>
              <a:buNone/>
              <a:defRPr sz="1300" b="0" i="0" u="none" strike="noStrike" cap="none">
                <a:solidFill>
                  <a:schemeClr val="dk1"/>
                </a:solidFill>
                <a:latin typeface="Roboto"/>
                <a:ea typeface="Roboto"/>
                <a:cs typeface="Roboto"/>
                <a:sym typeface="Roboto"/>
              </a:defRPr>
            </a:lvl5pPr>
            <a:lvl6pPr marL="0" marR="0" lvl="5" indent="0" algn="r">
              <a:lnSpc>
                <a:spcPct val="100000"/>
              </a:lnSpc>
              <a:spcBef>
                <a:spcPts val="0"/>
              </a:spcBef>
              <a:spcAft>
                <a:spcPts val="0"/>
              </a:spcAft>
              <a:buClr>
                <a:srgbClr val="000000"/>
              </a:buClr>
              <a:buSzPts val="1300"/>
              <a:buFont typeface="Arial"/>
              <a:buNone/>
              <a:defRPr sz="1300" b="0" i="0" u="none" strike="noStrike" cap="none">
                <a:solidFill>
                  <a:schemeClr val="dk1"/>
                </a:solidFill>
                <a:latin typeface="Roboto"/>
                <a:ea typeface="Roboto"/>
                <a:cs typeface="Roboto"/>
                <a:sym typeface="Roboto"/>
              </a:defRPr>
            </a:lvl6pPr>
            <a:lvl7pPr marL="0" marR="0" lvl="6" indent="0" algn="r">
              <a:lnSpc>
                <a:spcPct val="100000"/>
              </a:lnSpc>
              <a:spcBef>
                <a:spcPts val="0"/>
              </a:spcBef>
              <a:spcAft>
                <a:spcPts val="0"/>
              </a:spcAft>
              <a:buClr>
                <a:srgbClr val="000000"/>
              </a:buClr>
              <a:buSzPts val="1300"/>
              <a:buFont typeface="Arial"/>
              <a:buNone/>
              <a:defRPr sz="1300" b="0" i="0" u="none" strike="noStrike" cap="none">
                <a:solidFill>
                  <a:schemeClr val="dk1"/>
                </a:solidFill>
                <a:latin typeface="Roboto"/>
                <a:ea typeface="Roboto"/>
                <a:cs typeface="Roboto"/>
                <a:sym typeface="Roboto"/>
              </a:defRPr>
            </a:lvl7pPr>
            <a:lvl8pPr marL="0" marR="0" lvl="7" indent="0" algn="r">
              <a:lnSpc>
                <a:spcPct val="100000"/>
              </a:lnSpc>
              <a:spcBef>
                <a:spcPts val="0"/>
              </a:spcBef>
              <a:spcAft>
                <a:spcPts val="0"/>
              </a:spcAft>
              <a:buClr>
                <a:srgbClr val="000000"/>
              </a:buClr>
              <a:buSzPts val="1300"/>
              <a:buFont typeface="Arial"/>
              <a:buNone/>
              <a:defRPr sz="1300" b="0" i="0" u="none" strike="noStrike" cap="none">
                <a:solidFill>
                  <a:schemeClr val="dk1"/>
                </a:solidFill>
                <a:latin typeface="Roboto"/>
                <a:ea typeface="Roboto"/>
                <a:cs typeface="Roboto"/>
                <a:sym typeface="Roboto"/>
              </a:defRPr>
            </a:lvl8pPr>
            <a:lvl9pPr marL="0" marR="0" lvl="8" indent="0" algn="r">
              <a:lnSpc>
                <a:spcPct val="100000"/>
              </a:lnSpc>
              <a:spcBef>
                <a:spcPts val="0"/>
              </a:spcBef>
              <a:spcAft>
                <a:spcPts val="0"/>
              </a:spcAft>
              <a:buClr>
                <a:srgbClr val="000000"/>
              </a:buClr>
              <a:buSzPts val="1300"/>
              <a:buFont typeface="Arial"/>
              <a:buNone/>
              <a:defRPr sz="1300" b="0" i="0" u="none" strike="noStrike" cap="none">
                <a:solidFill>
                  <a:schemeClr val="dk1"/>
                </a:solidFill>
                <a:latin typeface="Roboto"/>
                <a:ea typeface="Roboto"/>
                <a:cs typeface="Roboto"/>
                <a:sym typeface="Roboto"/>
              </a:defRPr>
            </a:lvl9pPr>
          </a:lstStyle>
          <a:p>
            <a:pPr marL="0" lvl="0" indent="0" algn="r" rtl="0">
              <a:spcBef>
                <a:spcPts val="0"/>
              </a:spcBef>
              <a:spcAft>
                <a:spcPts val="0"/>
              </a:spcAft>
              <a:buNone/>
            </a:pPr>
            <a:fld id="{00000000-1234-1234-1234-123412341234}" type="slidenum">
              <a:rPr lang="zh-TW"/>
              <a:t>‹#›</a:t>
            </a:fld>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76"/>
        <p:cNvGrpSpPr/>
        <p:nvPr/>
      </p:nvGrpSpPr>
      <p:grpSpPr>
        <a:xfrm>
          <a:off x="0" y="0"/>
          <a:ext cx="0" cy="0"/>
          <a:chOff x="0" y="0"/>
          <a:chExt cx="0" cy="0"/>
        </a:xfrm>
      </p:grpSpPr>
      <p:sp>
        <p:nvSpPr>
          <p:cNvPr id="77" name="Google Shape;77;g101c746e397_0_47"/>
          <p:cNvSpPr/>
          <p:nvPr/>
        </p:nvSpPr>
        <p:spPr>
          <a:xfrm>
            <a:off x="200" y="6769100"/>
            <a:ext cx="12191700" cy="88800"/>
          </a:xfrm>
          <a:prstGeom prst="rect">
            <a:avLst/>
          </a:prstGeom>
          <a:solidFill>
            <a:schemeClr val="accent4"/>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8" name="Google Shape;78;g101c746e397_0_47"/>
          <p:cNvSpPr txBox="1">
            <a:spLocks noGrp="1"/>
          </p:cNvSpPr>
          <p:nvPr>
            <p:ph type="title" hasCustomPrompt="1"/>
          </p:nvPr>
        </p:nvSpPr>
        <p:spPr>
          <a:xfrm>
            <a:off x="517200" y="1536600"/>
            <a:ext cx="11157600" cy="2051100"/>
          </a:xfrm>
          <a:prstGeom prst="rect">
            <a:avLst/>
          </a:prstGeom>
          <a:noFill/>
          <a:ln>
            <a:noFill/>
          </a:ln>
        </p:spPr>
        <p:txBody>
          <a:bodyPr spcFirstLastPara="1" wrap="square" lIns="121900" tIns="121900" rIns="121900" bIns="121900" anchor="ctr" anchorCtr="0">
            <a:normAutofit/>
          </a:bodyPr>
          <a:lstStyle>
            <a:lvl1pPr lvl="0" algn="ctr">
              <a:lnSpc>
                <a:spcPct val="100000"/>
              </a:lnSpc>
              <a:spcBef>
                <a:spcPts val="0"/>
              </a:spcBef>
              <a:spcAft>
                <a:spcPts val="0"/>
              </a:spcAft>
              <a:buClr>
                <a:schemeClr val="accent5"/>
              </a:buClr>
              <a:buSzPts val="17300"/>
              <a:buNone/>
              <a:defRPr sz="17300">
                <a:solidFill>
                  <a:schemeClr val="accent5"/>
                </a:solidFill>
              </a:defRPr>
            </a:lvl1pPr>
            <a:lvl2pPr lvl="1" algn="ctr">
              <a:lnSpc>
                <a:spcPct val="100000"/>
              </a:lnSpc>
              <a:spcBef>
                <a:spcPts val="0"/>
              </a:spcBef>
              <a:spcAft>
                <a:spcPts val="0"/>
              </a:spcAft>
              <a:buClr>
                <a:schemeClr val="accent5"/>
              </a:buClr>
              <a:buSzPts val="17300"/>
              <a:buNone/>
              <a:defRPr sz="17300">
                <a:solidFill>
                  <a:schemeClr val="accent5"/>
                </a:solidFill>
              </a:defRPr>
            </a:lvl2pPr>
            <a:lvl3pPr lvl="2" algn="ctr">
              <a:lnSpc>
                <a:spcPct val="100000"/>
              </a:lnSpc>
              <a:spcBef>
                <a:spcPts val="0"/>
              </a:spcBef>
              <a:spcAft>
                <a:spcPts val="0"/>
              </a:spcAft>
              <a:buClr>
                <a:schemeClr val="accent5"/>
              </a:buClr>
              <a:buSzPts val="17300"/>
              <a:buNone/>
              <a:defRPr sz="17300">
                <a:solidFill>
                  <a:schemeClr val="accent5"/>
                </a:solidFill>
              </a:defRPr>
            </a:lvl3pPr>
            <a:lvl4pPr lvl="3" algn="ctr">
              <a:lnSpc>
                <a:spcPct val="100000"/>
              </a:lnSpc>
              <a:spcBef>
                <a:spcPts val="0"/>
              </a:spcBef>
              <a:spcAft>
                <a:spcPts val="0"/>
              </a:spcAft>
              <a:buClr>
                <a:schemeClr val="accent5"/>
              </a:buClr>
              <a:buSzPts val="17300"/>
              <a:buNone/>
              <a:defRPr sz="17300">
                <a:solidFill>
                  <a:schemeClr val="accent5"/>
                </a:solidFill>
              </a:defRPr>
            </a:lvl4pPr>
            <a:lvl5pPr lvl="4" algn="ctr">
              <a:lnSpc>
                <a:spcPct val="100000"/>
              </a:lnSpc>
              <a:spcBef>
                <a:spcPts val="0"/>
              </a:spcBef>
              <a:spcAft>
                <a:spcPts val="0"/>
              </a:spcAft>
              <a:buClr>
                <a:schemeClr val="accent5"/>
              </a:buClr>
              <a:buSzPts val="17300"/>
              <a:buNone/>
              <a:defRPr sz="17300">
                <a:solidFill>
                  <a:schemeClr val="accent5"/>
                </a:solidFill>
              </a:defRPr>
            </a:lvl5pPr>
            <a:lvl6pPr lvl="5" algn="ctr">
              <a:lnSpc>
                <a:spcPct val="100000"/>
              </a:lnSpc>
              <a:spcBef>
                <a:spcPts val="0"/>
              </a:spcBef>
              <a:spcAft>
                <a:spcPts val="0"/>
              </a:spcAft>
              <a:buClr>
                <a:schemeClr val="accent5"/>
              </a:buClr>
              <a:buSzPts val="17300"/>
              <a:buNone/>
              <a:defRPr sz="17300">
                <a:solidFill>
                  <a:schemeClr val="accent5"/>
                </a:solidFill>
              </a:defRPr>
            </a:lvl6pPr>
            <a:lvl7pPr lvl="6" algn="ctr">
              <a:lnSpc>
                <a:spcPct val="100000"/>
              </a:lnSpc>
              <a:spcBef>
                <a:spcPts val="0"/>
              </a:spcBef>
              <a:spcAft>
                <a:spcPts val="0"/>
              </a:spcAft>
              <a:buClr>
                <a:schemeClr val="accent5"/>
              </a:buClr>
              <a:buSzPts val="17300"/>
              <a:buNone/>
              <a:defRPr sz="17300">
                <a:solidFill>
                  <a:schemeClr val="accent5"/>
                </a:solidFill>
              </a:defRPr>
            </a:lvl7pPr>
            <a:lvl8pPr lvl="7" algn="ctr">
              <a:lnSpc>
                <a:spcPct val="100000"/>
              </a:lnSpc>
              <a:spcBef>
                <a:spcPts val="0"/>
              </a:spcBef>
              <a:spcAft>
                <a:spcPts val="0"/>
              </a:spcAft>
              <a:buClr>
                <a:schemeClr val="accent5"/>
              </a:buClr>
              <a:buSzPts val="17300"/>
              <a:buNone/>
              <a:defRPr sz="17300">
                <a:solidFill>
                  <a:schemeClr val="accent5"/>
                </a:solidFill>
              </a:defRPr>
            </a:lvl8pPr>
            <a:lvl9pPr lvl="8" algn="ctr">
              <a:lnSpc>
                <a:spcPct val="100000"/>
              </a:lnSpc>
              <a:spcBef>
                <a:spcPts val="0"/>
              </a:spcBef>
              <a:spcAft>
                <a:spcPts val="0"/>
              </a:spcAft>
              <a:buClr>
                <a:schemeClr val="accent5"/>
              </a:buClr>
              <a:buSzPts val="17300"/>
              <a:buNone/>
              <a:defRPr sz="17300">
                <a:solidFill>
                  <a:schemeClr val="accent5"/>
                </a:solidFill>
              </a:defRPr>
            </a:lvl9pPr>
          </a:lstStyle>
          <a:p>
            <a:r>
              <a:t>xx%</a:t>
            </a:r>
          </a:p>
        </p:txBody>
      </p:sp>
      <p:sp>
        <p:nvSpPr>
          <p:cNvPr id="79" name="Google Shape;79;g101c746e397_0_47"/>
          <p:cNvSpPr txBox="1">
            <a:spLocks noGrp="1"/>
          </p:cNvSpPr>
          <p:nvPr>
            <p:ph type="body" idx="1"/>
          </p:nvPr>
        </p:nvSpPr>
        <p:spPr>
          <a:xfrm>
            <a:off x="517200" y="3892600"/>
            <a:ext cx="11157600" cy="1428900"/>
          </a:xfrm>
          <a:prstGeom prst="rect">
            <a:avLst/>
          </a:prstGeom>
          <a:noFill/>
          <a:ln>
            <a:noFill/>
          </a:ln>
        </p:spPr>
        <p:txBody>
          <a:bodyPr spcFirstLastPara="1" wrap="square" lIns="121900" tIns="121900" rIns="121900" bIns="121900" anchor="t" anchorCtr="0">
            <a:normAutofit/>
          </a:bodyPr>
          <a:lstStyle>
            <a:lvl1pPr marL="457200" lvl="0" indent="-381000" algn="ctr">
              <a:lnSpc>
                <a:spcPct val="115000"/>
              </a:lnSpc>
              <a:spcBef>
                <a:spcPts val="0"/>
              </a:spcBef>
              <a:spcAft>
                <a:spcPts val="0"/>
              </a:spcAft>
              <a:buSzPts val="2400"/>
              <a:buChar char="●"/>
              <a:defRPr/>
            </a:lvl1pPr>
            <a:lvl2pPr marL="914400" lvl="1" indent="-349250" algn="ctr">
              <a:lnSpc>
                <a:spcPct val="115000"/>
              </a:lnSpc>
              <a:spcBef>
                <a:spcPts val="0"/>
              </a:spcBef>
              <a:spcAft>
                <a:spcPts val="0"/>
              </a:spcAft>
              <a:buSzPts val="1900"/>
              <a:buChar char="○"/>
              <a:defRPr/>
            </a:lvl2pPr>
            <a:lvl3pPr marL="1371600" lvl="2" indent="-349250" algn="ctr">
              <a:lnSpc>
                <a:spcPct val="115000"/>
              </a:lnSpc>
              <a:spcBef>
                <a:spcPts val="0"/>
              </a:spcBef>
              <a:spcAft>
                <a:spcPts val="0"/>
              </a:spcAft>
              <a:buSzPts val="1900"/>
              <a:buChar char="■"/>
              <a:defRPr/>
            </a:lvl3pPr>
            <a:lvl4pPr marL="1828800" lvl="3" indent="-349250" algn="ctr">
              <a:lnSpc>
                <a:spcPct val="115000"/>
              </a:lnSpc>
              <a:spcBef>
                <a:spcPts val="0"/>
              </a:spcBef>
              <a:spcAft>
                <a:spcPts val="0"/>
              </a:spcAft>
              <a:buSzPts val="1900"/>
              <a:buChar char="●"/>
              <a:defRPr/>
            </a:lvl4pPr>
            <a:lvl5pPr marL="2286000" lvl="4" indent="-349250" algn="ctr">
              <a:lnSpc>
                <a:spcPct val="115000"/>
              </a:lnSpc>
              <a:spcBef>
                <a:spcPts val="0"/>
              </a:spcBef>
              <a:spcAft>
                <a:spcPts val="0"/>
              </a:spcAft>
              <a:buSzPts val="1900"/>
              <a:buChar char="○"/>
              <a:defRPr/>
            </a:lvl5pPr>
            <a:lvl6pPr marL="2743200" lvl="5" indent="-349250" algn="ctr">
              <a:lnSpc>
                <a:spcPct val="115000"/>
              </a:lnSpc>
              <a:spcBef>
                <a:spcPts val="0"/>
              </a:spcBef>
              <a:spcAft>
                <a:spcPts val="0"/>
              </a:spcAft>
              <a:buSzPts val="1900"/>
              <a:buChar char="■"/>
              <a:defRPr/>
            </a:lvl6pPr>
            <a:lvl7pPr marL="3200400" lvl="6" indent="-349250" algn="ctr">
              <a:lnSpc>
                <a:spcPct val="115000"/>
              </a:lnSpc>
              <a:spcBef>
                <a:spcPts val="0"/>
              </a:spcBef>
              <a:spcAft>
                <a:spcPts val="0"/>
              </a:spcAft>
              <a:buSzPts val="1900"/>
              <a:buChar char="●"/>
              <a:defRPr/>
            </a:lvl7pPr>
            <a:lvl8pPr marL="3657600" lvl="7" indent="-349250" algn="ctr">
              <a:lnSpc>
                <a:spcPct val="115000"/>
              </a:lnSpc>
              <a:spcBef>
                <a:spcPts val="0"/>
              </a:spcBef>
              <a:spcAft>
                <a:spcPts val="0"/>
              </a:spcAft>
              <a:buSzPts val="1900"/>
              <a:buChar char="○"/>
              <a:defRPr/>
            </a:lvl8pPr>
            <a:lvl9pPr marL="4114800" lvl="8" indent="-349250" algn="ctr">
              <a:lnSpc>
                <a:spcPct val="115000"/>
              </a:lnSpc>
              <a:spcBef>
                <a:spcPts val="0"/>
              </a:spcBef>
              <a:spcAft>
                <a:spcPts val="0"/>
              </a:spcAft>
              <a:buSzPts val="1900"/>
              <a:buChar char="■"/>
              <a:defRPr/>
            </a:lvl9pPr>
          </a:lstStyle>
          <a:p>
            <a:endParaRPr/>
          </a:p>
        </p:txBody>
      </p:sp>
      <p:sp>
        <p:nvSpPr>
          <p:cNvPr id="80" name="Google Shape;80;g101c746e397_0_47"/>
          <p:cNvSpPr txBox="1">
            <a:spLocks noGrp="1"/>
          </p:cNvSpPr>
          <p:nvPr>
            <p:ph type="sldNum" idx="12"/>
          </p:nvPr>
        </p:nvSpPr>
        <p:spPr>
          <a:xfrm>
            <a:off x="11296610" y="6217622"/>
            <a:ext cx="731700" cy="524700"/>
          </a:xfrm>
          <a:prstGeom prst="rect">
            <a:avLst/>
          </a:prstGeom>
          <a:noFill/>
          <a:ln>
            <a:noFill/>
          </a:ln>
        </p:spPr>
        <p:txBody>
          <a:bodyPr spcFirstLastPara="1" wrap="square" lIns="121900" tIns="121900" rIns="121900" bIns="121900" anchor="ctr" anchorCtr="0">
            <a:normAutofit/>
          </a:bodyPr>
          <a:lstStyle>
            <a:lvl1pPr marL="0" marR="0" lvl="0" indent="0" algn="r">
              <a:lnSpc>
                <a:spcPct val="100000"/>
              </a:lnSpc>
              <a:spcBef>
                <a:spcPts val="0"/>
              </a:spcBef>
              <a:spcAft>
                <a:spcPts val="0"/>
              </a:spcAft>
              <a:buClr>
                <a:srgbClr val="000000"/>
              </a:buClr>
              <a:buSzPts val="1300"/>
              <a:buFont typeface="Arial"/>
              <a:buNone/>
              <a:defRPr sz="1300" b="0" i="0" u="none" strike="noStrike" cap="none">
                <a:solidFill>
                  <a:schemeClr val="dk1"/>
                </a:solidFill>
                <a:latin typeface="Roboto"/>
                <a:ea typeface="Roboto"/>
                <a:cs typeface="Roboto"/>
                <a:sym typeface="Roboto"/>
              </a:defRPr>
            </a:lvl1pPr>
            <a:lvl2pPr marL="0" marR="0" lvl="1" indent="0" algn="r">
              <a:lnSpc>
                <a:spcPct val="100000"/>
              </a:lnSpc>
              <a:spcBef>
                <a:spcPts val="0"/>
              </a:spcBef>
              <a:spcAft>
                <a:spcPts val="0"/>
              </a:spcAft>
              <a:buClr>
                <a:srgbClr val="000000"/>
              </a:buClr>
              <a:buSzPts val="1300"/>
              <a:buFont typeface="Arial"/>
              <a:buNone/>
              <a:defRPr sz="1300" b="0" i="0" u="none" strike="noStrike" cap="none">
                <a:solidFill>
                  <a:schemeClr val="dk1"/>
                </a:solidFill>
                <a:latin typeface="Roboto"/>
                <a:ea typeface="Roboto"/>
                <a:cs typeface="Roboto"/>
                <a:sym typeface="Roboto"/>
              </a:defRPr>
            </a:lvl2pPr>
            <a:lvl3pPr marL="0" marR="0" lvl="2" indent="0" algn="r">
              <a:lnSpc>
                <a:spcPct val="100000"/>
              </a:lnSpc>
              <a:spcBef>
                <a:spcPts val="0"/>
              </a:spcBef>
              <a:spcAft>
                <a:spcPts val="0"/>
              </a:spcAft>
              <a:buClr>
                <a:srgbClr val="000000"/>
              </a:buClr>
              <a:buSzPts val="1300"/>
              <a:buFont typeface="Arial"/>
              <a:buNone/>
              <a:defRPr sz="1300" b="0" i="0" u="none" strike="noStrike" cap="none">
                <a:solidFill>
                  <a:schemeClr val="dk1"/>
                </a:solidFill>
                <a:latin typeface="Roboto"/>
                <a:ea typeface="Roboto"/>
                <a:cs typeface="Roboto"/>
                <a:sym typeface="Roboto"/>
              </a:defRPr>
            </a:lvl3pPr>
            <a:lvl4pPr marL="0" marR="0" lvl="3" indent="0" algn="r">
              <a:lnSpc>
                <a:spcPct val="100000"/>
              </a:lnSpc>
              <a:spcBef>
                <a:spcPts val="0"/>
              </a:spcBef>
              <a:spcAft>
                <a:spcPts val="0"/>
              </a:spcAft>
              <a:buClr>
                <a:srgbClr val="000000"/>
              </a:buClr>
              <a:buSzPts val="1300"/>
              <a:buFont typeface="Arial"/>
              <a:buNone/>
              <a:defRPr sz="1300" b="0" i="0" u="none" strike="noStrike" cap="none">
                <a:solidFill>
                  <a:schemeClr val="dk1"/>
                </a:solidFill>
                <a:latin typeface="Roboto"/>
                <a:ea typeface="Roboto"/>
                <a:cs typeface="Roboto"/>
                <a:sym typeface="Roboto"/>
              </a:defRPr>
            </a:lvl4pPr>
            <a:lvl5pPr marL="0" marR="0" lvl="4" indent="0" algn="r">
              <a:lnSpc>
                <a:spcPct val="100000"/>
              </a:lnSpc>
              <a:spcBef>
                <a:spcPts val="0"/>
              </a:spcBef>
              <a:spcAft>
                <a:spcPts val="0"/>
              </a:spcAft>
              <a:buClr>
                <a:srgbClr val="000000"/>
              </a:buClr>
              <a:buSzPts val="1300"/>
              <a:buFont typeface="Arial"/>
              <a:buNone/>
              <a:defRPr sz="1300" b="0" i="0" u="none" strike="noStrike" cap="none">
                <a:solidFill>
                  <a:schemeClr val="dk1"/>
                </a:solidFill>
                <a:latin typeface="Roboto"/>
                <a:ea typeface="Roboto"/>
                <a:cs typeface="Roboto"/>
                <a:sym typeface="Roboto"/>
              </a:defRPr>
            </a:lvl5pPr>
            <a:lvl6pPr marL="0" marR="0" lvl="5" indent="0" algn="r">
              <a:lnSpc>
                <a:spcPct val="100000"/>
              </a:lnSpc>
              <a:spcBef>
                <a:spcPts val="0"/>
              </a:spcBef>
              <a:spcAft>
                <a:spcPts val="0"/>
              </a:spcAft>
              <a:buClr>
                <a:srgbClr val="000000"/>
              </a:buClr>
              <a:buSzPts val="1300"/>
              <a:buFont typeface="Arial"/>
              <a:buNone/>
              <a:defRPr sz="1300" b="0" i="0" u="none" strike="noStrike" cap="none">
                <a:solidFill>
                  <a:schemeClr val="dk1"/>
                </a:solidFill>
                <a:latin typeface="Roboto"/>
                <a:ea typeface="Roboto"/>
                <a:cs typeface="Roboto"/>
                <a:sym typeface="Roboto"/>
              </a:defRPr>
            </a:lvl6pPr>
            <a:lvl7pPr marL="0" marR="0" lvl="6" indent="0" algn="r">
              <a:lnSpc>
                <a:spcPct val="100000"/>
              </a:lnSpc>
              <a:spcBef>
                <a:spcPts val="0"/>
              </a:spcBef>
              <a:spcAft>
                <a:spcPts val="0"/>
              </a:spcAft>
              <a:buClr>
                <a:srgbClr val="000000"/>
              </a:buClr>
              <a:buSzPts val="1300"/>
              <a:buFont typeface="Arial"/>
              <a:buNone/>
              <a:defRPr sz="1300" b="0" i="0" u="none" strike="noStrike" cap="none">
                <a:solidFill>
                  <a:schemeClr val="dk1"/>
                </a:solidFill>
                <a:latin typeface="Roboto"/>
                <a:ea typeface="Roboto"/>
                <a:cs typeface="Roboto"/>
                <a:sym typeface="Roboto"/>
              </a:defRPr>
            </a:lvl7pPr>
            <a:lvl8pPr marL="0" marR="0" lvl="7" indent="0" algn="r">
              <a:lnSpc>
                <a:spcPct val="100000"/>
              </a:lnSpc>
              <a:spcBef>
                <a:spcPts val="0"/>
              </a:spcBef>
              <a:spcAft>
                <a:spcPts val="0"/>
              </a:spcAft>
              <a:buClr>
                <a:srgbClr val="000000"/>
              </a:buClr>
              <a:buSzPts val="1300"/>
              <a:buFont typeface="Arial"/>
              <a:buNone/>
              <a:defRPr sz="1300" b="0" i="0" u="none" strike="noStrike" cap="none">
                <a:solidFill>
                  <a:schemeClr val="dk1"/>
                </a:solidFill>
                <a:latin typeface="Roboto"/>
                <a:ea typeface="Roboto"/>
                <a:cs typeface="Roboto"/>
                <a:sym typeface="Roboto"/>
              </a:defRPr>
            </a:lvl8pPr>
            <a:lvl9pPr marL="0" marR="0" lvl="8" indent="0" algn="r">
              <a:lnSpc>
                <a:spcPct val="100000"/>
              </a:lnSpc>
              <a:spcBef>
                <a:spcPts val="0"/>
              </a:spcBef>
              <a:spcAft>
                <a:spcPts val="0"/>
              </a:spcAft>
              <a:buClr>
                <a:srgbClr val="000000"/>
              </a:buClr>
              <a:buSzPts val="1300"/>
              <a:buFont typeface="Arial"/>
              <a:buNone/>
              <a:defRPr sz="1300" b="0" i="0" u="none" strike="noStrike" cap="none">
                <a:solidFill>
                  <a:schemeClr val="dk1"/>
                </a:solidFill>
                <a:latin typeface="Roboto"/>
                <a:ea typeface="Roboto"/>
                <a:cs typeface="Roboto"/>
                <a:sym typeface="Roboto"/>
              </a:defRPr>
            </a:lvl9pPr>
          </a:lstStyle>
          <a:p>
            <a:pPr marL="0" lvl="0" indent="0" algn="r" rtl="0">
              <a:spcBef>
                <a:spcPts val="0"/>
              </a:spcBef>
              <a:spcAft>
                <a:spcPts val="0"/>
              </a:spcAft>
              <a:buNone/>
            </a:pPr>
            <a:fld id="{00000000-1234-1234-1234-123412341234}" type="slidenum">
              <a:rPr lang="zh-TW"/>
              <a:t>‹#›</a:t>
            </a:fld>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One column text 5">
  <p:cSld name="ONE_COLUMN_TEXT_5">
    <p:spTree>
      <p:nvGrpSpPr>
        <p:cNvPr id="1" name="Shape 81"/>
        <p:cNvGrpSpPr/>
        <p:nvPr/>
      </p:nvGrpSpPr>
      <p:grpSpPr>
        <a:xfrm>
          <a:off x="0" y="0"/>
          <a:ext cx="0" cy="0"/>
          <a:chOff x="0" y="0"/>
          <a:chExt cx="0" cy="0"/>
        </a:xfrm>
      </p:grpSpPr>
      <p:sp>
        <p:nvSpPr>
          <p:cNvPr id="82" name="Google Shape;82;g103612c679f_0_998"/>
          <p:cNvSpPr/>
          <p:nvPr/>
        </p:nvSpPr>
        <p:spPr>
          <a:xfrm>
            <a:off x="-900" y="489200"/>
            <a:ext cx="12194100" cy="1445700"/>
          </a:xfrm>
          <a:prstGeom prst="roundRect">
            <a:avLst>
              <a:gd name="adj" fmla="val 16667"/>
            </a:avLst>
          </a:prstGeom>
          <a:solidFill>
            <a:schemeClr val="accent2"/>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3" name="Google Shape;83;g103612c679f_0_998"/>
          <p:cNvSpPr txBox="1">
            <a:spLocks noGrp="1"/>
          </p:cNvSpPr>
          <p:nvPr>
            <p:ph type="title"/>
          </p:nvPr>
        </p:nvSpPr>
        <p:spPr>
          <a:xfrm>
            <a:off x="961200" y="813012"/>
            <a:ext cx="10284900" cy="767100"/>
          </a:xfrm>
          <a:prstGeom prst="rect">
            <a:avLst/>
          </a:prstGeom>
          <a:noFill/>
          <a:ln>
            <a:noFill/>
          </a:ln>
        </p:spPr>
        <p:txBody>
          <a:bodyPr spcFirstLastPara="1" wrap="square" lIns="121900" tIns="121900" rIns="121900" bIns="121900" anchor="ctr" anchorCtr="0">
            <a:normAutofit/>
          </a:bodyPr>
          <a:lstStyle>
            <a:lvl1pPr lvl="0" algn="ctr">
              <a:lnSpc>
                <a:spcPct val="100000"/>
              </a:lnSpc>
              <a:spcBef>
                <a:spcPts val="0"/>
              </a:spcBef>
              <a:spcAft>
                <a:spcPts val="0"/>
              </a:spcAft>
              <a:buSzPts val="4700"/>
              <a:buAutoNum type="arabicPeriod"/>
              <a:defRPr sz="5300" b="1"/>
            </a:lvl1pPr>
            <a:lvl2pPr lvl="1" algn="ctr">
              <a:lnSpc>
                <a:spcPct val="100000"/>
              </a:lnSpc>
              <a:spcBef>
                <a:spcPts val="0"/>
              </a:spcBef>
              <a:spcAft>
                <a:spcPts val="0"/>
              </a:spcAft>
              <a:buSzPts val="5600"/>
              <a:buAutoNum type="alphaLcPeriod"/>
              <a:defRPr sz="5600"/>
            </a:lvl2pPr>
            <a:lvl3pPr lvl="2" algn="ctr">
              <a:lnSpc>
                <a:spcPct val="100000"/>
              </a:lnSpc>
              <a:spcBef>
                <a:spcPts val="0"/>
              </a:spcBef>
              <a:spcAft>
                <a:spcPts val="0"/>
              </a:spcAft>
              <a:buSzPts val="5600"/>
              <a:buAutoNum type="romanLcPeriod"/>
              <a:defRPr sz="5600"/>
            </a:lvl3pPr>
            <a:lvl4pPr lvl="3" algn="ctr">
              <a:lnSpc>
                <a:spcPct val="100000"/>
              </a:lnSpc>
              <a:spcBef>
                <a:spcPts val="0"/>
              </a:spcBef>
              <a:spcAft>
                <a:spcPts val="0"/>
              </a:spcAft>
              <a:buSzPts val="5600"/>
              <a:buAutoNum type="arabicPeriod"/>
              <a:defRPr sz="5600"/>
            </a:lvl4pPr>
            <a:lvl5pPr lvl="4" algn="ctr">
              <a:lnSpc>
                <a:spcPct val="100000"/>
              </a:lnSpc>
              <a:spcBef>
                <a:spcPts val="0"/>
              </a:spcBef>
              <a:spcAft>
                <a:spcPts val="0"/>
              </a:spcAft>
              <a:buSzPts val="5600"/>
              <a:buAutoNum type="alphaLcPeriod"/>
              <a:defRPr sz="5600"/>
            </a:lvl5pPr>
            <a:lvl6pPr lvl="5" algn="ctr">
              <a:lnSpc>
                <a:spcPct val="100000"/>
              </a:lnSpc>
              <a:spcBef>
                <a:spcPts val="0"/>
              </a:spcBef>
              <a:spcAft>
                <a:spcPts val="0"/>
              </a:spcAft>
              <a:buSzPts val="5600"/>
              <a:buAutoNum type="romanLcPeriod"/>
              <a:defRPr sz="5600"/>
            </a:lvl6pPr>
            <a:lvl7pPr lvl="6" algn="ctr">
              <a:lnSpc>
                <a:spcPct val="100000"/>
              </a:lnSpc>
              <a:spcBef>
                <a:spcPts val="0"/>
              </a:spcBef>
              <a:spcAft>
                <a:spcPts val="0"/>
              </a:spcAft>
              <a:buSzPts val="5600"/>
              <a:buAutoNum type="arabicPeriod"/>
              <a:defRPr sz="5600"/>
            </a:lvl7pPr>
            <a:lvl8pPr lvl="7" algn="ctr">
              <a:lnSpc>
                <a:spcPct val="100000"/>
              </a:lnSpc>
              <a:spcBef>
                <a:spcPts val="0"/>
              </a:spcBef>
              <a:spcAft>
                <a:spcPts val="0"/>
              </a:spcAft>
              <a:buSzPts val="5600"/>
              <a:buAutoNum type="alphaLcPeriod"/>
              <a:defRPr sz="5600"/>
            </a:lvl8pPr>
            <a:lvl9pPr lvl="8" algn="ctr">
              <a:lnSpc>
                <a:spcPct val="100000"/>
              </a:lnSpc>
              <a:spcBef>
                <a:spcPts val="0"/>
              </a:spcBef>
              <a:spcAft>
                <a:spcPts val="0"/>
              </a:spcAft>
              <a:buSzPts val="5600"/>
              <a:buAutoNum type="romanLcPeriod"/>
              <a:defRPr sz="5600"/>
            </a:lvl9pPr>
          </a:lstStyle>
          <a:p>
            <a:endParaRPr/>
          </a:p>
        </p:txBody>
      </p:sp>
      <p:grpSp>
        <p:nvGrpSpPr>
          <p:cNvPr id="84" name="Google Shape;84;g103612c679f_0_998"/>
          <p:cNvGrpSpPr/>
          <p:nvPr/>
        </p:nvGrpSpPr>
        <p:grpSpPr>
          <a:xfrm>
            <a:off x="-1818" y="5896653"/>
            <a:ext cx="12192145" cy="961182"/>
            <a:chOff x="6554556" y="4623505"/>
            <a:chExt cx="7127825" cy="720905"/>
          </a:xfrm>
        </p:grpSpPr>
        <p:sp>
          <p:nvSpPr>
            <p:cNvPr id="85" name="Google Shape;85;g103612c679f_0_998"/>
            <p:cNvSpPr/>
            <p:nvPr/>
          </p:nvSpPr>
          <p:spPr>
            <a:xfrm>
              <a:off x="6554556" y="4623505"/>
              <a:ext cx="7127825" cy="588345"/>
            </a:xfrm>
            <a:custGeom>
              <a:avLst/>
              <a:gdLst/>
              <a:ahLst/>
              <a:cxnLst/>
              <a:rect l="l" t="t" r="r" b="b"/>
              <a:pathLst>
                <a:path w="285113" h="18815" extrusionOk="0">
                  <a:moveTo>
                    <a:pt x="1" y="0"/>
                  </a:moveTo>
                  <a:lnTo>
                    <a:pt x="1" y="4711"/>
                  </a:lnTo>
                  <a:cubicBezTo>
                    <a:pt x="83923" y="10243"/>
                    <a:pt x="167876" y="10517"/>
                    <a:pt x="252467" y="16353"/>
                  </a:cubicBezTo>
                  <a:cubicBezTo>
                    <a:pt x="263380" y="17052"/>
                    <a:pt x="274261" y="17903"/>
                    <a:pt x="285112" y="18815"/>
                  </a:cubicBezTo>
                  <a:lnTo>
                    <a:pt x="285112" y="0"/>
                  </a:lnTo>
                  <a:close/>
                </a:path>
              </a:pathLst>
            </a:custGeom>
            <a:solidFill>
              <a:schemeClr val="accent4"/>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6" name="Google Shape;86;g103612c679f_0_998"/>
            <p:cNvSpPr/>
            <p:nvPr/>
          </p:nvSpPr>
          <p:spPr>
            <a:xfrm>
              <a:off x="6554556" y="4761756"/>
              <a:ext cx="7127825" cy="582654"/>
            </a:xfrm>
            <a:custGeom>
              <a:avLst/>
              <a:gdLst/>
              <a:ahLst/>
              <a:cxnLst/>
              <a:rect l="l" t="t" r="r" b="b"/>
              <a:pathLst>
                <a:path w="285113" h="18633" extrusionOk="0">
                  <a:moveTo>
                    <a:pt x="1" y="0"/>
                  </a:moveTo>
                  <a:lnTo>
                    <a:pt x="1" y="18633"/>
                  </a:lnTo>
                  <a:lnTo>
                    <a:pt x="285112" y="18633"/>
                  </a:lnTo>
                  <a:lnTo>
                    <a:pt x="285112" y="14104"/>
                  </a:lnTo>
                  <a:cubicBezTo>
                    <a:pt x="274261" y="13192"/>
                    <a:pt x="263380" y="12341"/>
                    <a:pt x="252467" y="11642"/>
                  </a:cubicBezTo>
                  <a:cubicBezTo>
                    <a:pt x="167876" y="5806"/>
                    <a:pt x="83923" y="5532"/>
                    <a:pt x="1" y="0"/>
                  </a:cubicBezTo>
                  <a:close/>
                </a:path>
              </a:pathLst>
            </a:custGeom>
            <a:solidFill>
              <a:schemeClr val="accent2"/>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sp>
        <p:nvSpPr>
          <p:cNvPr id="87" name="Google Shape;87;g103612c679f_0_998"/>
          <p:cNvSpPr txBox="1">
            <a:spLocks noGrp="1"/>
          </p:cNvSpPr>
          <p:nvPr>
            <p:ph type="title" idx="2"/>
          </p:nvPr>
        </p:nvSpPr>
        <p:spPr>
          <a:xfrm>
            <a:off x="1931967" y="2498333"/>
            <a:ext cx="8328300" cy="2832000"/>
          </a:xfrm>
          <a:prstGeom prst="rect">
            <a:avLst/>
          </a:prstGeom>
          <a:noFill/>
          <a:ln>
            <a:noFill/>
          </a:ln>
        </p:spPr>
        <p:txBody>
          <a:bodyPr spcFirstLastPara="1" wrap="square" lIns="121900" tIns="121900" rIns="121900" bIns="121900" anchor="ctr" anchorCtr="0">
            <a:normAutofit/>
          </a:bodyPr>
          <a:lstStyle>
            <a:lvl1pPr lvl="0" algn="ctr">
              <a:lnSpc>
                <a:spcPct val="115000"/>
              </a:lnSpc>
              <a:spcBef>
                <a:spcPts val="0"/>
              </a:spcBef>
              <a:spcAft>
                <a:spcPts val="0"/>
              </a:spcAft>
              <a:buSzPts val="3200"/>
              <a:buNone/>
              <a:defRPr sz="3300" b="0">
                <a:latin typeface="Lato"/>
                <a:ea typeface="Lato"/>
                <a:cs typeface="Lato"/>
                <a:sym typeface="Lato"/>
              </a:defRPr>
            </a:lvl1pPr>
            <a:lvl2pPr lvl="1" algn="l">
              <a:lnSpc>
                <a:spcPct val="100000"/>
              </a:lnSpc>
              <a:spcBef>
                <a:spcPts val="0"/>
              </a:spcBef>
              <a:spcAft>
                <a:spcPts val="0"/>
              </a:spcAft>
              <a:buSzPts val="4000"/>
              <a:buNone/>
              <a:defRPr/>
            </a:lvl2pPr>
            <a:lvl3pPr lvl="2" algn="l">
              <a:lnSpc>
                <a:spcPct val="100000"/>
              </a:lnSpc>
              <a:spcBef>
                <a:spcPts val="0"/>
              </a:spcBef>
              <a:spcAft>
                <a:spcPts val="0"/>
              </a:spcAft>
              <a:buSzPts val="4000"/>
              <a:buNone/>
              <a:defRPr/>
            </a:lvl3pPr>
            <a:lvl4pPr lvl="3" algn="l">
              <a:lnSpc>
                <a:spcPct val="100000"/>
              </a:lnSpc>
              <a:spcBef>
                <a:spcPts val="0"/>
              </a:spcBef>
              <a:spcAft>
                <a:spcPts val="0"/>
              </a:spcAft>
              <a:buSzPts val="4000"/>
              <a:buNone/>
              <a:defRPr/>
            </a:lvl4pPr>
            <a:lvl5pPr lvl="4" algn="l">
              <a:lnSpc>
                <a:spcPct val="100000"/>
              </a:lnSpc>
              <a:spcBef>
                <a:spcPts val="0"/>
              </a:spcBef>
              <a:spcAft>
                <a:spcPts val="0"/>
              </a:spcAft>
              <a:buSzPts val="4000"/>
              <a:buNone/>
              <a:defRPr/>
            </a:lvl5pPr>
            <a:lvl6pPr lvl="5" algn="l">
              <a:lnSpc>
                <a:spcPct val="100000"/>
              </a:lnSpc>
              <a:spcBef>
                <a:spcPts val="0"/>
              </a:spcBef>
              <a:spcAft>
                <a:spcPts val="0"/>
              </a:spcAft>
              <a:buSzPts val="4000"/>
              <a:buNone/>
              <a:defRPr/>
            </a:lvl6pPr>
            <a:lvl7pPr lvl="6" algn="l">
              <a:lnSpc>
                <a:spcPct val="100000"/>
              </a:lnSpc>
              <a:spcBef>
                <a:spcPts val="0"/>
              </a:spcBef>
              <a:spcAft>
                <a:spcPts val="0"/>
              </a:spcAft>
              <a:buSzPts val="4000"/>
              <a:buNone/>
              <a:defRPr/>
            </a:lvl7pPr>
            <a:lvl8pPr lvl="7" algn="l">
              <a:lnSpc>
                <a:spcPct val="100000"/>
              </a:lnSpc>
              <a:spcBef>
                <a:spcPts val="0"/>
              </a:spcBef>
              <a:spcAft>
                <a:spcPts val="0"/>
              </a:spcAft>
              <a:buSzPts val="4000"/>
              <a:buNone/>
              <a:defRPr/>
            </a:lvl8pPr>
            <a:lvl9pPr lvl="8" algn="l">
              <a:lnSpc>
                <a:spcPct val="100000"/>
              </a:lnSpc>
              <a:spcBef>
                <a:spcPts val="0"/>
              </a:spcBef>
              <a:spcAft>
                <a:spcPts val="0"/>
              </a:spcAft>
              <a:buSzPts val="4000"/>
              <a:buNone/>
              <a:defRPr/>
            </a:lvl9pPr>
          </a:lstStyle>
          <a:p>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16"/>
        <p:cNvGrpSpPr/>
        <p:nvPr/>
      </p:nvGrpSpPr>
      <p:grpSpPr>
        <a:xfrm>
          <a:off x="0" y="0"/>
          <a:ext cx="0" cy="0"/>
          <a:chOff x="0" y="0"/>
          <a:chExt cx="0" cy="0"/>
        </a:xfrm>
      </p:grpSpPr>
      <p:sp>
        <p:nvSpPr>
          <p:cNvPr id="17" name="Google Shape;17;g101c746e397_0_26"/>
          <p:cNvSpPr txBox="1">
            <a:spLocks noGrp="1"/>
          </p:cNvSpPr>
          <p:nvPr>
            <p:ph type="title"/>
          </p:nvPr>
        </p:nvSpPr>
        <p:spPr>
          <a:xfrm>
            <a:off x="517200" y="610700"/>
            <a:ext cx="11157600" cy="914700"/>
          </a:xfrm>
          <a:prstGeom prst="rect">
            <a:avLst/>
          </a:prstGeom>
          <a:noFill/>
          <a:ln>
            <a:noFill/>
          </a:ln>
        </p:spPr>
        <p:txBody>
          <a:bodyPr spcFirstLastPara="1" wrap="square" lIns="121900" tIns="121900" rIns="121900" bIns="121900" anchor="b" anchorCtr="0">
            <a:normAutofit/>
          </a:bodyPr>
          <a:lstStyle>
            <a:lvl1pPr lvl="0" algn="l">
              <a:lnSpc>
                <a:spcPct val="100000"/>
              </a:lnSpc>
              <a:spcBef>
                <a:spcPts val="0"/>
              </a:spcBef>
              <a:spcAft>
                <a:spcPts val="0"/>
              </a:spcAft>
              <a:buSzPts val="4000"/>
              <a:buNone/>
              <a:defRPr/>
            </a:lvl1pPr>
            <a:lvl2pPr lvl="1" algn="l">
              <a:lnSpc>
                <a:spcPct val="100000"/>
              </a:lnSpc>
              <a:spcBef>
                <a:spcPts val="0"/>
              </a:spcBef>
              <a:spcAft>
                <a:spcPts val="0"/>
              </a:spcAft>
              <a:buSzPts val="4000"/>
              <a:buNone/>
              <a:defRPr/>
            </a:lvl2pPr>
            <a:lvl3pPr lvl="2" algn="l">
              <a:lnSpc>
                <a:spcPct val="100000"/>
              </a:lnSpc>
              <a:spcBef>
                <a:spcPts val="0"/>
              </a:spcBef>
              <a:spcAft>
                <a:spcPts val="0"/>
              </a:spcAft>
              <a:buSzPts val="4000"/>
              <a:buNone/>
              <a:defRPr/>
            </a:lvl3pPr>
            <a:lvl4pPr lvl="3" algn="l">
              <a:lnSpc>
                <a:spcPct val="100000"/>
              </a:lnSpc>
              <a:spcBef>
                <a:spcPts val="0"/>
              </a:spcBef>
              <a:spcAft>
                <a:spcPts val="0"/>
              </a:spcAft>
              <a:buSzPts val="4000"/>
              <a:buNone/>
              <a:defRPr/>
            </a:lvl4pPr>
            <a:lvl5pPr lvl="4" algn="l">
              <a:lnSpc>
                <a:spcPct val="100000"/>
              </a:lnSpc>
              <a:spcBef>
                <a:spcPts val="0"/>
              </a:spcBef>
              <a:spcAft>
                <a:spcPts val="0"/>
              </a:spcAft>
              <a:buSzPts val="4000"/>
              <a:buNone/>
              <a:defRPr/>
            </a:lvl5pPr>
            <a:lvl6pPr lvl="5" algn="l">
              <a:lnSpc>
                <a:spcPct val="100000"/>
              </a:lnSpc>
              <a:spcBef>
                <a:spcPts val="0"/>
              </a:spcBef>
              <a:spcAft>
                <a:spcPts val="0"/>
              </a:spcAft>
              <a:buSzPts val="4000"/>
              <a:buNone/>
              <a:defRPr/>
            </a:lvl6pPr>
            <a:lvl7pPr lvl="6" algn="l">
              <a:lnSpc>
                <a:spcPct val="100000"/>
              </a:lnSpc>
              <a:spcBef>
                <a:spcPts val="0"/>
              </a:spcBef>
              <a:spcAft>
                <a:spcPts val="0"/>
              </a:spcAft>
              <a:buSzPts val="4000"/>
              <a:buNone/>
              <a:defRPr/>
            </a:lvl7pPr>
            <a:lvl8pPr lvl="7" algn="l">
              <a:lnSpc>
                <a:spcPct val="100000"/>
              </a:lnSpc>
              <a:spcBef>
                <a:spcPts val="0"/>
              </a:spcBef>
              <a:spcAft>
                <a:spcPts val="0"/>
              </a:spcAft>
              <a:buSzPts val="4000"/>
              <a:buNone/>
              <a:defRPr/>
            </a:lvl8pPr>
            <a:lvl9pPr lvl="8" algn="l">
              <a:lnSpc>
                <a:spcPct val="100000"/>
              </a:lnSpc>
              <a:spcBef>
                <a:spcPts val="0"/>
              </a:spcBef>
              <a:spcAft>
                <a:spcPts val="0"/>
              </a:spcAft>
              <a:buSzPts val="4000"/>
              <a:buNone/>
              <a:defRPr/>
            </a:lvl9pPr>
          </a:lstStyle>
          <a:p>
            <a:endParaRPr/>
          </a:p>
        </p:txBody>
      </p:sp>
      <p:sp>
        <p:nvSpPr>
          <p:cNvPr id="18" name="Google Shape;18;g101c746e397_0_26"/>
          <p:cNvSpPr txBox="1">
            <a:spLocks noGrp="1"/>
          </p:cNvSpPr>
          <p:nvPr>
            <p:ph type="sldNum" idx="12"/>
          </p:nvPr>
        </p:nvSpPr>
        <p:spPr>
          <a:xfrm>
            <a:off x="11296610" y="6217622"/>
            <a:ext cx="731700" cy="524700"/>
          </a:xfrm>
          <a:prstGeom prst="rect">
            <a:avLst/>
          </a:prstGeom>
          <a:noFill/>
          <a:ln>
            <a:noFill/>
          </a:ln>
        </p:spPr>
        <p:txBody>
          <a:bodyPr spcFirstLastPara="1" wrap="square" lIns="121900" tIns="121900" rIns="121900" bIns="121900" anchor="ctr" anchorCtr="0">
            <a:normAutofit/>
          </a:bodyPr>
          <a:lstStyle>
            <a:lvl1pPr marL="0" marR="0" lvl="0" indent="0" algn="r">
              <a:lnSpc>
                <a:spcPct val="100000"/>
              </a:lnSpc>
              <a:spcBef>
                <a:spcPts val="0"/>
              </a:spcBef>
              <a:spcAft>
                <a:spcPts val="0"/>
              </a:spcAft>
              <a:buClr>
                <a:srgbClr val="000000"/>
              </a:buClr>
              <a:buSzPts val="1300"/>
              <a:buFont typeface="Arial"/>
              <a:buNone/>
              <a:defRPr sz="1300" b="0" i="0" u="none" strike="noStrike" cap="none">
                <a:solidFill>
                  <a:schemeClr val="dk1"/>
                </a:solidFill>
                <a:latin typeface="Roboto"/>
                <a:ea typeface="Roboto"/>
                <a:cs typeface="Roboto"/>
                <a:sym typeface="Roboto"/>
              </a:defRPr>
            </a:lvl1pPr>
            <a:lvl2pPr marL="0" marR="0" lvl="1" indent="0" algn="r">
              <a:lnSpc>
                <a:spcPct val="100000"/>
              </a:lnSpc>
              <a:spcBef>
                <a:spcPts val="0"/>
              </a:spcBef>
              <a:spcAft>
                <a:spcPts val="0"/>
              </a:spcAft>
              <a:buClr>
                <a:srgbClr val="000000"/>
              </a:buClr>
              <a:buSzPts val="1300"/>
              <a:buFont typeface="Arial"/>
              <a:buNone/>
              <a:defRPr sz="1300" b="0" i="0" u="none" strike="noStrike" cap="none">
                <a:solidFill>
                  <a:schemeClr val="dk1"/>
                </a:solidFill>
                <a:latin typeface="Roboto"/>
                <a:ea typeface="Roboto"/>
                <a:cs typeface="Roboto"/>
                <a:sym typeface="Roboto"/>
              </a:defRPr>
            </a:lvl2pPr>
            <a:lvl3pPr marL="0" marR="0" lvl="2" indent="0" algn="r">
              <a:lnSpc>
                <a:spcPct val="100000"/>
              </a:lnSpc>
              <a:spcBef>
                <a:spcPts val="0"/>
              </a:spcBef>
              <a:spcAft>
                <a:spcPts val="0"/>
              </a:spcAft>
              <a:buClr>
                <a:srgbClr val="000000"/>
              </a:buClr>
              <a:buSzPts val="1300"/>
              <a:buFont typeface="Arial"/>
              <a:buNone/>
              <a:defRPr sz="1300" b="0" i="0" u="none" strike="noStrike" cap="none">
                <a:solidFill>
                  <a:schemeClr val="dk1"/>
                </a:solidFill>
                <a:latin typeface="Roboto"/>
                <a:ea typeface="Roboto"/>
                <a:cs typeface="Roboto"/>
                <a:sym typeface="Roboto"/>
              </a:defRPr>
            </a:lvl3pPr>
            <a:lvl4pPr marL="0" marR="0" lvl="3" indent="0" algn="r">
              <a:lnSpc>
                <a:spcPct val="100000"/>
              </a:lnSpc>
              <a:spcBef>
                <a:spcPts val="0"/>
              </a:spcBef>
              <a:spcAft>
                <a:spcPts val="0"/>
              </a:spcAft>
              <a:buClr>
                <a:srgbClr val="000000"/>
              </a:buClr>
              <a:buSzPts val="1300"/>
              <a:buFont typeface="Arial"/>
              <a:buNone/>
              <a:defRPr sz="1300" b="0" i="0" u="none" strike="noStrike" cap="none">
                <a:solidFill>
                  <a:schemeClr val="dk1"/>
                </a:solidFill>
                <a:latin typeface="Roboto"/>
                <a:ea typeface="Roboto"/>
                <a:cs typeface="Roboto"/>
                <a:sym typeface="Roboto"/>
              </a:defRPr>
            </a:lvl4pPr>
            <a:lvl5pPr marL="0" marR="0" lvl="4" indent="0" algn="r">
              <a:lnSpc>
                <a:spcPct val="100000"/>
              </a:lnSpc>
              <a:spcBef>
                <a:spcPts val="0"/>
              </a:spcBef>
              <a:spcAft>
                <a:spcPts val="0"/>
              </a:spcAft>
              <a:buClr>
                <a:srgbClr val="000000"/>
              </a:buClr>
              <a:buSzPts val="1300"/>
              <a:buFont typeface="Arial"/>
              <a:buNone/>
              <a:defRPr sz="1300" b="0" i="0" u="none" strike="noStrike" cap="none">
                <a:solidFill>
                  <a:schemeClr val="dk1"/>
                </a:solidFill>
                <a:latin typeface="Roboto"/>
                <a:ea typeface="Roboto"/>
                <a:cs typeface="Roboto"/>
                <a:sym typeface="Roboto"/>
              </a:defRPr>
            </a:lvl5pPr>
            <a:lvl6pPr marL="0" marR="0" lvl="5" indent="0" algn="r">
              <a:lnSpc>
                <a:spcPct val="100000"/>
              </a:lnSpc>
              <a:spcBef>
                <a:spcPts val="0"/>
              </a:spcBef>
              <a:spcAft>
                <a:spcPts val="0"/>
              </a:spcAft>
              <a:buClr>
                <a:srgbClr val="000000"/>
              </a:buClr>
              <a:buSzPts val="1300"/>
              <a:buFont typeface="Arial"/>
              <a:buNone/>
              <a:defRPr sz="1300" b="0" i="0" u="none" strike="noStrike" cap="none">
                <a:solidFill>
                  <a:schemeClr val="dk1"/>
                </a:solidFill>
                <a:latin typeface="Roboto"/>
                <a:ea typeface="Roboto"/>
                <a:cs typeface="Roboto"/>
                <a:sym typeface="Roboto"/>
              </a:defRPr>
            </a:lvl6pPr>
            <a:lvl7pPr marL="0" marR="0" lvl="6" indent="0" algn="r">
              <a:lnSpc>
                <a:spcPct val="100000"/>
              </a:lnSpc>
              <a:spcBef>
                <a:spcPts val="0"/>
              </a:spcBef>
              <a:spcAft>
                <a:spcPts val="0"/>
              </a:spcAft>
              <a:buClr>
                <a:srgbClr val="000000"/>
              </a:buClr>
              <a:buSzPts val="1300"/>
              <a:buFont typeface="Arial"/>
              <a:buNone/>
              <a:defRPr sz="1300" b="0" i="0" u="none" strike="noStrike" cap="none">
                <a:solidFill>
                  <a:schemeClr val="dk1"/>
                </a:solidFill>
                <a:latin typeface="Roboto"/>
                <a:ea typeface="Roboto"/>
                <a:cs typeface="Roboto"/>
                <a:sym typeface="Roboto"/>
              </a:defRPr>
            </a:lvl7pPr>
            <a:lvl8pPr marL="0" marR="0" lvl="7" indent="0" algn="r">
              <a:lnSpc>
                <a:spcPct val="100000"/>
              </a:lnSpc>
              <a:spcBef>
                <a:spcPts val="0"/>
              </a:spcBef>
              <a:spcAft>
                <a:spcPts val="0"/>
              </a:spcAft>
              <a:buClr>
                <a:srgbClr val="000000"/>
              </a:buClr>
              <a:buSzPts val="1300"/>
              <a:buFont typeface="Arial"/>
              <a:buNone/>
              <a:defRPr sz="1300" b="0" i="0" u="none" strike="noStrike" cap="none">
                <a:solidFill>
                  <a:schemeClr val="dk1"/>
                </a:solidFill>
                <a:latin typeface="Roboto"/>
                <a:ea typeface="Roboto"/>
                <a:cs typeface="Roboto"/>
                <a:sym typeface="Roboto"/>
              </a:defRPr>
            </a:lvl8pPr>
            <a:lvl9pPr marL="0" marR="0" lvl="8" indent="0" algn="r">
              <a:lnSpc>
                <a:spcPct val="100000"/>
              </a:lnSpc>
              <a:spcBef>
                <a:spcPts val="0"/>
              </a:spcBef>
              <a:spcAft>
                <a:spcPts val="0"/>
              </a:spcAft>
              <a:buClr>
                <a:srgbClr val="000000"/>
              </a:buClr>
              <a:buSzPts val="1300"/>
              <a:buFont typeface="Arial"/>
              <a:buNone/>
              <a:defRPr sz="1300" b="0" i="0" u="none" strike="noStrike" cap="none">
                <a:solidFill>
                  <a:schemeClr val="dk1"/>
                </a:solidFill>
                <a:latin typeface="Roboto"/>
                <a:ea typeface="Roboto"/>
                <a:cs typeface="Roboto"/>
                <a:sym typeface="Roboto"/>
              </a:defRPr>
            </a:lvl9pPr>
          </a:lstStyle>
          <a:p>
            <a:pPr marL="0" lvl="0" indent="0" algn="r" rtl="0">
              <a:spcBef>
                <a:spcPts val="0"/>
              </a:spcBef>
              <a:spcAft>
                <a:spcPts val="0"/>
              </a:spcAft>
              <a:buNone/>
            </a:pPr>
            <a:fld id="{00000000-1234-1234-1234-123412341234}" type="slidenum">
              <a:rPr lang="zh-TW"/>
              <a:t>‹#›</a:t>
            </a:fld>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Title and text 6">
  <p:cSld name="CUSTOM_17">
    <p:spTree>
      <p:nvGrpSpPr>
        <p:cNvPr id="1" name="Shape 88"/>
        <p:cNvGrpSpPr/>
        <p:nvPr/>
      </p:nvGrpSpPr>
      <p:grpSpPr>
        <a:xfrm>
          <a:off x="0" y="0"/>
          <a:ext cx="0" cy="0"/>
          <a:chOff x="0" y="0"/>
          <a:chExt cx="0" cy="0"/>
        </a:xfrm>
      </p:grpSpPr>
      <p:sp>
        <p:nvSpPr>
          <p:cNvPr id="89" name="Google Shape;89;g103612c679f_0_1005"/>
          <p:cNvSpPr txBox="1">
            <a:spLocks noGrp="1"/>
          </p:cNvSpPr>
          <p:nvPr>
            <p:ph type="title"/>
          </p:nvPr>
        </p:nvSpPr>
        <p:spPr>
          <a:xfrm>
            <a:off x="1328300" y="1939733"/>
            <a:ext cx="2919300" cy="1514700"/>
          </a:xfrm>
          <a:prstGeom prst="rect">
            <a:avLst/>
          </a:prstGeom>
          <a:noFill/>
          <a:ln>
            <a:noFill/>
          </a:ln>
        </p:spPr>
        <p:txBody>
          <a:bodyPr spcFirstLastPara="1" wrap="square" lIns="121900" tIns="121900" rIns="121900" bIns="121900" anchor="ctr" anchorCtr="0">
            <a:noAutofit/>
          </a:bodyPr>
          <a:lstStyle>
            <a:lvl1pPr lvl="0" algn="l">
              <a:lnSpc>
                <a:spcPct val="80000"/>
              </a:lnSpc>
              <a:spcBef>
                <a:spcPts val="0"/>
              </a:spcBef>
              <a:spcAft>
                <a:spcPts val="0"/>
              </a:spcAft>
              <a:buSzPts val="4700"/>
              <a:buNone/>
              <a:defRPr/>
            </a:lvl1pPr>
            <a:lvl2pPr lvl="1" algn="l">
              <a:lnSpc>
                <a:spcPct val="100000"/>
              </a:lnSpc>
              <a:spcBef>
                <a:spcPts val="0"/>
              </a:spcBef>
              <a:spcAft>
                <a:spcPts val="0"/>
              </a:spcAft>
              <a:buSzPts val="4700"/>
              <a:buNone/>
              <a:defRPr/>
            </a:lvl2pPr>
            <a:lvl3pPr lvl="2" algn="l">
              <a:lnSpc>
                <a:spcPct val="100000"/>
              </a:lnSpc>
              <a:spcBef>
                <a:spcPts val="0"/>
              </a:spcBef>
              <a:spcAft>
                <a:spcPts val="0"/>
              </a:spcAft>
              <a:buSzPts val="4700"/>
              <a:buNone/>
              <a:defRPr/>
            </a:lvl3pPr>
            <a:lvl4pPr lvl="3" algn="l">
              <a:lnSpc>
                <a:spcPct val="100000"/>
              </a:lnSpc>
              <a:spcBef>
                <a:spcPts val="0"/>
              </a:spcBef>
              <a:spcAft>
                <a:spcPts val="0"/>
              </a:spcAft>
              <a:buSzPts val="4700"/>
              <a:buNone/>
              <a:defRPr/>
            </a:lvl4pPr>
            <a:lvl5pPr lvl="4" algn="l">
              <a:lnSpc>
                <a:spcPct val="100000"/>
              </a:lnSpc>
              <a:spcBef>
                <a:spcPts val="0"/>
              </a:spcBef>
              <a:spcAft>
                <a:spcPts val="0"/>
              </a:spcAft>
              <a:buSzPts val="4700"/>
              <a:buNone/>
              <a:defRPr/>
            </a:lvl5pPr>
            <a:lvl6pPr lvl="5" algn="l">
              <a:lnSpc>
                <a:spcPct val="100000"/>
              </a:lnSpc>
              <a:spcBef>
                <a:spcPts val="0"/>
              </a:spcBef>
              <a:spcAft>
                <a:spcPts val="0"/>
              </a:spcAft>
              <a:buSzPts val="4700"/>
              <a:buNone/>
              <a:defRPr/>
            </a:lvl6pPr>
            <a:lvl7pPr lvl="6" algn="l">
              <a:lnSpc>
                <a:spcPct val="100000"/>
              </a:lnSpc>
              <a:spcBef>
                <a:spcPts val="0"/>
              </a:spcBef>
              <a:spcAft>
                <a:spcPts val="0"/>
              </a:spcAft>
              <a:buSzPts val="4700"/>
              <a:buNone/>
              <a:defRPr/>
            </a:lvl7pPr>
            <a:lvl8pPr lvl="7" algn="l">
              <a:lnSpc>
                <a:spcPct val="100000"/>
              </a:lnSpc>
              <a:spcBef>
                <a:spcPts val="0"/>
              </a:spcBef>
              <a:spcAft>
                <a:spcPts val="0"/>
              </a:spcAft>
              <a:buSzPts val="4700"/>
              <a:buNone/>
              <a:defRPr/>
            </a:lvl8pPr>
            <a:lvl9pPr lvl="8" algn="l">
              <a:lnSpc>
                <a:spcPct val="100000"/>
              </a:lnSpc>
              <a:spcBef>
                <a:spcPts val="0"/>
              </a:spcBef>
              <a:spcAft>
                <a:spcPts val="0"/>
              </a:spcAft>
              <a:buSzPts val="4700"/>
              <a:buNone/>
              <a:defRPr/>
            </a:lvl9pPr>
          </a:lstStyle>
          <a:p>
            <a:endParaRPr/>
          </a:p>
        </p:txBody>
      </p:sp>
      <p:sp>
        <p:nvSpPr>
          <p:cNvPr id="90" name="Google Shape;90;g103612c679f_0_1005"/>
          <p:cNvSpPr txBox="1">
            <a:spLocks noGrp="1"/>
          </p:cNvSpPr>
          <p:nvPr>
            <p:ph type="subTitle" idx="1"/>
          </p:nvPr>
        </p:nvSpPr>
        <p:spPr>
          <a:xfrm>
            <a:off x="1328300" y="3537067"/>
            <a:ext cx="3317700" cy="1381200"/>
          </a:xfrm>
          <a:prstGeom prst="rect">
            <a:avLst/>
          </a:prstGeom>
          <a:noFill/>
          <a:ln>
            <a:noFill/>
          </a:ln>
        </p:spPr>
        <p:txBody>
          <a:bodyPr spcFirstLastPara="1" wrap="square" lIns="120000" tIns="121900" rIns="0" bIns="121900" anchor="t" anchorCtr="0">
            <a:noAutofit/>
          </a:bodyPr>
          <a:lstStyle>
            <a:lvl1pPr lvl="0" algn="l">
              <a:lnSpc>
                <a:spcPct val="100000"/>
              </a:lnSpc>
              <a:spcBef>
                <a:spcPts val="0"/>
              </a:spcBef>
              <a:spcAft>
                <a:spcPts val="0"/>
              </a:spcAft>
              <a:buSzPts val="1900"/>
              <a:buNone/>
              <a:defRPr sz="1900"/>
            </a:lvl1pPr>
            <a:lvl2pPr lvl="1" algn="l">
              <a:lnSpc>
                <a:spcPct val="100000"/>
              </a:lnSpc>
              <a:spcBef>
                <a:spcPts val="2100"/>
              </a:spcBef>
              <a:spcAft>
                <a:spcPts val="0"/>
              </a:spcAft>
              <a:buSzPts val="1900"/>
              <a:buNone/>
              <a:defRPr sz="1900"/>
            </a:lvl2pPr>
            <a:lvl3pPr lvl="2" algn="l">
              <a:lnSpc>
                <a:spcPct val="100000"/>
              </a:lnSpc>
              <a:spcBef>
                <a:spcPts val="2100"/>
              </a:spcBef>
              <a:spcAft>
                <a:spcPts val="0"/>
              </a:spcAft>
              <a:buSzPts val="1900"/>
              <a:buNone/>
              <a:defRPr sz="1900"/>
            </a:lvl3pPr>
            <a:lvl4pPr lvl="3" algn="l">
              <a:lnSpc>
                <a:spcPct val="100000"/>
              </a:lnSpc>
              <a:spcBef>
                <a:spcPts val="2100"/>
              </a:spcBef>
              <a:spcAft>
                <a:spcPts val="0"/>
              </a:spcAft>
              <a:buSzPts val="1900"/>
              <a:buNone/>
              <a:defRPr sz="1900"/>
            </a:lvl4pPr>
            <a:lvl5pPr lvl="4" algn="l">
              <a:lnSpc>
                <a:spcPct val="100000"/>
              </a:lnSpc>
              <a:spcBef>
                <a:spcPts val="2100"/>
              </a:spcBef>
              <a:spcAft>
                <a:spcPts val="0"/>
              </a:spcAft>
              <a:buSzPts val="1900"/>
              <a:buNone/>
              <a:defRPr sz="1900"/>
            </a:lvl5pPr>
            <a:lvl6pPr lvl="5" algn="l">
              <a:lnSpc>
                <a:spcPct val="100000"/>
              </a:lnSpc>
              <a:spcBef>
                <a:spcPts val="2100"/>
              </a:spcBef>
              <a:spcAft>
                <a:spcPts val="0"/>
              </a:spcAft>
              <a:buSzPts val="1900"/>
              <a:buNone/>
              <a:defRPr sz="1900"/>
            </a:lvl6pPr>
            <a:lvl7pPr lvl="6" algn="l">
              <a:lnSpc>
                <a:spcPct val="100000"/>
              </a:lnSpc>
              <a:spcBef>
                <a:spcPts val="2100"/>
              </a:spcBef>
              <a:spcAft>
                <a:spcPts val="0"/>
              </a:spcAft>
              <a:buSzPts val="1900"/>
              <a:buNone/>
              <a:defRPr sz="1900"/>
            </a:lvl7pPr>
            <a:lvl8pPr lvl="7" algn="l">
              <a:lnSpc>
                <a:spcPct val="100000"/>
              </a:lnSpc>
              <a:spcBef>
                <a:spcPts val="2100"/>
              </a:spcBef>
              <a:spcAft>
                <a:spcPts val="0"/>
              </a:spcAft>
              <a:buSzPts val="1900"/>
              <a:buNone/>
              <a:defRPr sz="1900"/>
            </a:lvl8pPr>
            <a:lvl9pPr lvl="8" algn="l">
              <a:lnSpc>
                <a:spcPct val="100000"/>
              </a:lnSpc>
              <a:spcBef>
                <a:spcPts val="2100"/>
              </a:spcBef>
              <a:spcAft>
                <a:spcPts val="2100"/>
              </a:spcAft>
              <a:buSzPts val="1900"/>
              <a:buNone/>
              <a:defRPr sz="1900"/>
            </a:lvl9pPr>
          </a:lstStyle>
          <a:p>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Title and body 8">
  <p:cSld name="TITLE_AND_BODY_8">
    <p:spTree>
      <p:nvGrpSpPr>
        <p:cNvPr id="1" name="Shape 91"/>
        <p:cNvGrpSpPr/>
        <p:nvPr/>
      </p:nvGrpSpPr>
      <p:grpSpPr>
        <a:xfrm>
          <a:off x="0" y="0"/>
          <a:ext cx="0" cy="0"/>
          <a:chOff x="0" y="0"/>
          <a:chExt cx="0" cy="0"/>
        </a:xfrm>
      </p:grpSpPr>
      <p:grpSp>
        <p:nvGrpSpPr>
          <p:cNvPr id="92" name="Google Shape;92;g10320922020_1_1854"/>
          <p:cNvGrpSpPr/>
          <p:nvPr/>
        </p:nvGrpSpPr>
        <p:grpSpPr>
          <a:xfrm>
            <a:off x="-1" y="0"/>
            <a:ext cx="12191755" cy="6917210"/>
            <a:chOff x="-1" y="0"/>
            <a:chExt cx="9144045" cy="5188037"/>
          </a:xfrm>
        </p:grpSpPr>
        <p:sp>
          <p:nvSpPr>
            <p:cNvPr id="93" name="Google Shape;93;g10320922020_1_1854"/>
            <p:cNvSpPr/>
            <p:nvPr/>
          </p:nvSpPr>
          <p:spPr>
            <a:xfrm>
              <a:off x="4000900" y="0"/>
              <a:ext cx="5143144" cy="4851176"/>
            </a:xfrm>
            <a:custGeom>
              <a:avLst/>
              <a:gdLst/>
              <a:ahLst/>
              <a:cxnLst/>
              <a:rect l="l" t="t" r="r" b="b"/>
              <a:pathLst>
                <a:path w="39212" h="36986" extrusionOk="0">
                  <a:moveTo>
                    <a:pt x="6787" y="1"/>
                  </a:moveTo>
                  <a:cubicBezTo>
                    <a:pt x="6305" y="2741"/>
                    <a:pt x="6839" y="5663"/>
                    <a:pt x="8309" y="8028"/>
                  </a:cubicBezTo>
                  <a:cubicBezTo>
                    <a:pt x="9017" y="9164"/>
                    <a:pt x="9935" y="10198"/>
                    <a:pt x="10350" y="11474"/>
                  </a:cubicBezTo>
                  <a:cubicBezTo>
                    <a:pt x="11278" y="14342"/>
                    <a:pt x="9370" y="17353"/>
                    <a:pt x="7196" y="19439"/>
                  </a:cubicBezTo>
                  <a:cubicBezTo>
                    <a:pt x="5019" y="21525"/>
                    <a:pt x="2385" y="23348"/>
                    <a:pt x="1235" y="26135"/>
                  </a:cubicBezTo>
                  <a:cubicBezTo>
                    <a:pt x="0" y="29132"/>
                    <a:pt x="933" y="32881"/>
                    <a:pt x="3430" y="34946"/>
                  </a:cubicBezTo>
                  <a:cubicBezTo>
                    <a:pt x="5159" y="36380"/>
                    <a:pt x="7464" y="36986"/>
                    <a:pt x="9714" y="36986"/>
                  </a:cubicBezTo>
                  <a:cubicBezTo>
                    <a:pt x="9771" y="36986"/>
                    <a:pt x="9827" y="36985"/>
                    <a:pt x="9884" y="36984"/>
                  </a:cubicBezTo>
                  <a:cubicBezTo>
                    <a:pt x="12187" y="36950"/>
                    <a:pt x="14439" y="36342"/>
                    <a:pt x="16627" y="35610"/>
                  </a:cubicBezTo>
                  <a:cubicBezTo>
                    <a:pt x="24844" y="32875"/>
                    <a:pt x="32397" y="28469"/>
                    <a:pt x="39212" y="23086"/>
                  </a:cubicBezTo>
                  <a:lnTo>
                    <a:pt x="39212" y="1"/>
                  </a:lnTo>
                  <a:close/>
                </a:path>
              </a:pathLst>
            </a:custGeom>
            <a:solidFill>
              <a:schemeClr val="accent5"/>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grpSp>
          <p:nvGrpSpPr>
            <p:cNvPr id="94" name="Google Shape;94;g10320922020_1_1854"/>
            <p:cNvGrpSpPr/>
            <p:nvPr/>
          </p:nvGrpSpPr>
          <p:grpSpPr>
            <a:xfrm>
              <a:off x="7961666" y="3864230"/>
              <a:ext cx="337407" cy="924597"/>
              <a:chOff x="8514266" y="1265155"/>
              <a:chExt cx="337407" cy="924597"/>
            </a:xfrm>
          </p:grpSpPr>
          <p:sp>
            <p:nvSpPr>
              <p:cNvPr id="95" name="Google Shape;95;g10320922020_1_1854"/>
              <p:cNvSpPr/>
              <p:nvPr/>
            </p:nvSpPr>
            <p:spPr>
              <a:xfrm>
                <a:off x="8514266" y="1265155"/>
                <a:ext cx="337407" cy="230998"/>
              </a:xfrm>
              <a:custGeom>
                <a:avLst/>
                <a:gdLst/>
                <a:ahLst/>
                <a:cxnLst/>
                <a:rect l="l" t="t" r="r" b="b"/>
                <a:pathLst>
                  <a:path w="2784" h="1906" extrusionOk="0">
                    <a:moveTo>
                      <a:pt x="1392" y="1"/>
                    </a:moveTo>
                    <a:lnTo>
                      <a:pt x="0" y="1906"/>
                    </a:lnTo>
                    <a:lnTo>
                      <a:pt x="2784" y="1906"/>
                    </a:lnTo>
                    <a:lnTo>
                      <a:pt x="1392" y="1"/>
                    </a:lnTo>
                    <a:close/>
                  </a:path>
                </a:pathLst>
              </a:custGeom>
              <a:solidFill>
                <a:schemeClr val="accent1"/>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6" name="Google Shape;96;g10320922020_1_1854"/>
              <p:cNvSpPr/>
              <p:nvPr/>
            </p:nvSpPr>
            <p:spPr>
              <a:xfrm>
                <a:off x="8514266" y="1496032"/>
                <a:ext cx="337407" cy="231482"/>
              </a:xfrm>
              <a:custGeom>
                <a:avLst/>
                <a:gdLst/>
                <a:ahLst/>
                <a:cxnLst/>
                <a:rect l="l" t="t" r="r" b="b"/>
                <a:pathLst>
                  <a:path w="2784" h="1910" extrusionOk="0">
                    <a:moveTo>
                      <a:pt x="1392" y="1"/>
                    </a:moveTo>
                    <a:lnTo>
                      <a:pt x="0" y="1910"/>
                    </a:lnTo>
                    <a:lnTo>
                      <a:pt x="2784" y="1910"/>
                    </a:lnTo>
                    <a:lnTo>
                      <a:pt x="1392" y="1"/>
                    </a:lnTo>
                    <a:close/>
                  </a:path>
                </a:pathLst>
              </a:custGeom>
              <a:solidFill>
                <a:schemeClr val="accent1"/>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7" name="Google Shape;97;g10320922020_1_1854"/>
              <p:cNvSpPr/>
              <p:nvPr/>
            </p:nvSpPr>
            <p:spPr>
              <a:xfrm>
                <a:off x="8514266" y="1727393"/>
                <a:ext cx="337407" cy="230998"/>
              </a:xfrm>
              <a:custGeom>
                <a:avLst/>
                <a:gdLst/>
                <a:ahLst/>
                <a:cxnLst/>
                <a:rect l="l" t="t" r="r" b="b"/>
                <a:pathLst>
                  <a:path w="2784" h="1906" extrusionOk="0">
                    <a:moveTo>
                      <a:pt x="1392" y="1"/>
                    </a:moveTo>
                    <a:lnTo>
                      <a:pt x="0" y="1906"/>
                    </a:lnTo>
                    <a:lnTo>
                      <a:pt x="2784" y="1906"/>
                    </a:lnTo>
                    <a:lnTo>
                      <a:pt x="1392" y="1"/>
                    </a:lnTo>
                    <a:close/>
                  </a:path>
                </a:pathLst>
              </a:custGeom>
              <a:solidFill>
                <a:schemeClr val="accent1"/>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8" name="Google Shape;98;g10320922020_1_1854"/>
              <p:cNvSpPr/>
              <p:nvPr/>
            </p:nvSpPr>
            <p:spPr>
              <a:xfrm>
                <a:off x="8514266" y="1958270"/>
                <a:ext cx="337407" cy="231482"/>
              </a:xfrm>
              <a:custGeom>
                <a:avLst/>
                <a:gdLst/>
                <a:ahLst/>
                <a:cxnLst/>
                <a:rect l="l" t="t" r="r" b="b"/>
                <a:pathLst>
                  <a:path w="2784" h="1910" extrusionOk="0">
                    <a:moveTo>
                      <a:pt x="1392" y="1"/>
                    </a:moveTo>
                    <a:lnTo>
                      <a:pt x="0" y="1909"/>
                    </a:lnTo>
                    <a:lnTo>
                      <a:pt x="2784" y="1909"/>
                    </a:lnTo>
                    <a:lnTo>
                      <a:pt x="1392" y="1"/>
                    </a:lnTo>
                    <a:close/>
                  </a:path>
                </a:pathLst>
              </a:custGeom>
              <a:solidFill>
                <a:schemeClr val="accent1"/>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sp>
          <p:nvSpPr>
            <p:cNvPr id="99" name="Google Shape;99;g10320922020_1_1854"/>
            <p:cNvSpPr/>
            <p:nvPr/>
          </p:nvSpPr>
          <p:spPr>
            <a:xfrm>
              <a:off x="6542786" y="0"/>
              <a:ext cx="2242956" cy="350011"/>
            </a:xfrm>
            <a:custGeom>
              <a:avLst/>
              <a:gdLst/>
              <a:ahLst/>
              <a:cxnLst/>
              <a:rect l="l" t="t" r="r" b="b"/>
              <a:pathLst>
                <a:path w="18507" h="2888" extrusionOk="0">
                  <a:moveTo>
                    <a:pt x="1" y="1"/>
                  </a:moveTo>
                  <a:cubicBezTo>
                    <a:pt x="437" y="831"/>
                    <a:pt x="1083" y="1549"/>
                    <a:pt x="1872" y="2053"/>
                  </a:cubicBezTo>
                  <a:cubicBezTo>
                    <a:pt x="2736" y="2601"/>
                    <a:pt x="3760" y="2887"/>
                    <a:pt x="4782" y="2887"/>
                  </a:cubicBezTo>
                  <a:cubicBezTo>
                    <a:pt x="5270" y="2887"/>
                    <a:pt x="5757" y="2822"/>
                    <a:pt x="6227" y="2689"/>
                  </a:cubicBezTo>
                  <a:cubicBezTo>
                    <a:pt x="7227" y="2403"/>
                    <a:pt x="8146" y="1832"/>
                    <a:pt x="9177" y="1682"/>
                  </a:cubicBezTo>
                  <a:cubicBezTo>
                    <a:pt x="9376" y="1653"/>
                    <a:pt x="9575" y="1640"/>
                    <a:pt x="9773" y="1640"/>
                  </a:cubicBezTo>
                  <a:cubicBezTo>
                    <a:pt x="11106" y="1640"/>
                    <a:pt x="12423" y="2218"/>
                    <a:pt x="13773" y="2298"/>
                  </a:cubicBezTo>
                  <a:cubicBezTo>
                    <a:pt x="13869" y="2304"/>
                    <a:pt x="13964" y="2306"/>
                    <a:pt x="14059" y="2306"/>
                  </a:cubicBezTo>
                  <a:cubicBezTo>
                    <a:pt x="15793" y="2306"/>
                    <a:pt x="17467" y="1382"/>
                    <a:pt x="18506" y="1"/>
                  </a:cubicBezTo>
                  <a:close/>
                </a:path>
              </a:pathLst>
            </a:custGeom>
            <a:solidFill>
              <a:schemeClr val="lt2"/>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0" name="Google Shape;100;g10320922020_1_1854"/>
            <p:cNvSpPr/>
            <p:nvPr/>
          </p:nvSpPr>
          <p:spPr>
            <a:xfrm rot="10800000" flipH="1">
              <a:off x="-1" y="3823238"/>
              <a:ext cx="3777462" cy="1364799"/>
            </a:xfrm>
            <a:custGeom>
              <a:avLst/>
              <a:gdLst/>
              <a:ahLst/>
              <a:cxnLst/>
              <a:rect l="l" t="t" r="r" b="b"/>
              <a:pathLst>
                <a:path w="61918" h="22371" extrusionOk="0">
                  <a:moveTo>
                    <a:pt x="1" y="0"/>
                  </a:moveTo>
                  <a:lnTo>
                    <a:pt x="1" y="19582"/>
                  </a:lnTo>
                  <a:cubicBezTo>
                    <a:pt x="2348" y="19298"/>
                    <a:pt x="4561" y="19170"/>
                    <a:pt x="6829" y="19170"/>
                  </a:cubicBezTo>
                  <a:cubicBezTo>
                    <a:pt x="14097" y="19170"/>
                    <a:pt x="21932" y="20484"/>
                    <a:pt x="36559" y="22179"/>
                  </a:cubicBezTo>
                  <a:cubicBezTo>
                    <a:pt x="37673" y="22308"/>
                    <a:pt x="38754" y="22370"/>
                    <a:pt x="39802" y="22370"/>
                  </a:cubicBezTo>
                  <a:cubicBezTo>
                    <a:pt x="52890" y="22370"/>
                    <a:pt x="60749" y="12589"/>
                    <a:pt x="61918" y="0"/>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sp>
        <p:nvSpPr>
          <p:cNvPr id="101" name="Google Shape;101;g10320922020_1_1854"/>
          <p:cNvSpPr txBox="1">
            <a:spLocks noGrp="1"/>
          </p:cNvSpPr>
          <p:nvPr>
            <p:ph type="title"/>
          </p:nvPr>
        </p:nvSpPr>
        <p:spPr>
          <a:xfrm>
            <a:off x="951800" y="593367"/>
            <a:ext cx="9052500" cy="763500"/>
          </a:xfrm>
          <a:prstGeom prst="rect">
            <a:avLst/>
          </a:prstGeom>
          <a:noFill/>
          <a:ln>
            <a:noFill/>
          </a:ln>
        </p:spPr>
        <p:txBody>
          <a:bodyPr spcFirstLastPara="1" wrap="square" lIns="121900" tIns="121900" rIns="121900" bIns="121900" anchor="b" anchorCtr="0">
            <a:normAutofit/>
          </a:bodyPr>
          <a:lstStyle>
            <a:lvl1pPr lvl="0" algn="l">
              <a:lnSpc>
                <a:spcPct val="100000"/>
              </a:lnSpc>
              <a:spcBef>
                <a:spcPts val="0"/>
              </a:spcBef>
              <a:spcAft>
                <a:spcPts val="0"/>
              </a:spcAft>
              <a:buSzPts val="4000"/>
              <a:buNone/>
              <a:defRPr/>
            </a:lvl1pPr>
            <a:lvl2pPr lvl="1" algn="l">
              <a:lnSpc>
                <a:spcPct val="100000"/>
              </a:lnSpc>
              <a:spcBef>
                <a:spcPts val="0"/>
              </a:spcBef>
              <a:spcAft>
                <a:spcPts val="0"/>
              </a:spcAft>
              <a:buSzPts val="4000"/>
              <a:buNone/>
              <a:defRPr/>
            </a:lvl2pPr>
            <a:lvl3pPr lvl="2" algn="l">
              <a:lnSpc>
                <a:spcPct val="100000"/>
              </a:lnSpc>
              <a:spcBef>
                <a:spcPts val="0"/>
              </a:spcBef>
              <a:spcAft>
                <a:spcPts val="0"/>
              </a:spcAft>
              <a:buSzPts val="4000"/>
              <a:buNone/>
              <a:defRPr/>
            </a:lvl3pPr>
            <a:lvl4pPr lvl="3" algn="l">
              <a:lnSpc>
                <a:spcPct val="100000"/>
              </a:lnSpc>
              <a:spcBef>
                <a:spcPts val="0"/>
              </a:spcBef>
              <a:spcAft>
                <a:spcPts val="0"/>
              </a:spcAft>
              <a:buSzPts val="4000"/>
              <a:buNone/>
              <a:defRPr/>
            </a:lvl4pPr>
            <a:lvl5pPr lvl="4" algn="l">
              <a:lnSpc>
                <a:spcPct val="100000"/>
              </a:lnSpc>
              <a:spcBef>
                <a:spcPts val="0"/>
              </a:spcBef>
              <a:spcAft>
                <a:spcPts val="0"/>
              </a:spcAft>
              <a:buSzPts val="4000"/>
              <a:buNone/>
              <a:defRPr/>
            </a:lvl5pPr>
            <a:lvl6pPr lvl="5" algn="l">
              <a:lnSpc>
                <a:spcPct val="100000"/>
              </a:lnSpc>
              <a:spcBef>
                <a:spcPts val="0"/>
              </a:spcBef>
              <a:spcAft>
                <a:spcPts val="0"/>
              </a:spcAft>
              <a:buSzPts val="4000"/>
              <a:buNone/>
              <a:defRPr/>
            </a:lvl6pPr>
            <a:lvl7pPr lvl="6" algn="l">
              <a:lnSpc>
                <a:spcPct val="100000"/>
              </a:lnSpc>
              <a:spcBef>
                <a:spcPts val="0"/>
              </a:spcBef>
              <a:spcAft>
                <a:spcPts val="0"/>
              </a:spcAft>
              <a:buSzPts val="4000"/>
              <a:buNone/>
              <a:defRPr/>
            </a:lvl7pPr>
            <a:lvl8pPr lvl="7" algn="l">
              <a:lnSpc>
                <a:spcPct val="100000"/>
              </a:lnSpc>
              <a:spcBef>
                <a:spcPts val="0"/>
              </a:spcBef>
              <a:spcAft>
                <a:spcPts val="0"/>
              </a:spcAft>
              <a:buSzPts val="4000"/>
              <a:buNone/>
              <a:defRPr/>
            </a:lvl8pPr>
            <a:lvl9pPr lvl="8" algn="l">
              <a:lnSpc>
                <a:spcPct val="100000"/>
              </a:lnSpc>
              <a:spcBef>
                <a:spcPts val="0"/>
              </a:spcBef>
              <a:spcAft>
                <a:spcPts val="0"/>
              </a:spcAft>
              <a:buSzPts val="4000"/>
              <a:buNone/>
              <a:defRPr/>
            </a:lvl9pPr>
          </a:lstStyle>
          <a:p>
            <a:endParaRPr/>
          </a:p>
        </p:txBody>
      </p:sp>
      <p:sp>
        <p:nvSpPr>
          <p:cNvPr id="102" name="Google Shape;102;g10320922020_1_1854"/>
          <p:cNvSpPr txBox="1">
            <a:spLocks noGrp="1"/>
          </p:cNvSpPr>
          <p:nvPr>
            <p:ph type="subTitle" idx="1"/>
          </p:nvPr>
        </p:nvSpPr>
        <p:spPr>
          <a:xfrm>
            <a:off x="7148800" y="2141200"/>
            <a:ext cx="4091100" cy="2575500"/>
          </a:xfrm>
          <a:prstGeom prst="rect">
            <a:avLst/>
          </a:prstGeom>
          <a:noFill/>
          <a:ln>
            <a:noFill/>
          </a:ln>
        </p:spPr>
        <p:txBody>
          <a:bodyPr spcFirstLastPara="1" wrap="square" lIns="121900" tIns="121900" rIns="121900" bIns="121900" anchor="ctr" anchorCtr="0">
            <a:normAutofit/>
          </a:bodyPr>
          <a:lstStyle>
            <a:lvl1pPr lvl="0" algn="r">
              <a:lnSpc>
                <a:spcPct val="100000"/>
              </a:lnSpc>
              <a:spcBef>
                <a:spcPts val="0"/>
              </a:spcBef>
              <a:spcAft>
                <a:spcPts val="0"/>
              </a:spcAft>
              <a:buSzPts val="2400"/>
              <a:buNone/>
              <a:defRPr sz="2100">
                <a:latin typeface="Lato"/>
                <a:ea typeface="Lato"/>
                <a:cs typeface="Lato"/>
                <a:sym typeface="Lato"/>
              </a:defRPr>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Title and two columns 2">
  <p:cSld name="CUSTOM_1_1_1">
    <p:spTree>
      <p:nvGrpSpPr>
        <p:cNvPr id="1" name="Shape 106"/>
        <p:cNvGrpSpPr/>
        <p:nvPr/>
      </p:nvGrpSpPr>
      <p:grpSpPr>
        <a:xfrm>
          <a:off x="0" y="0"/>
          <a:ext cx="0" cy="0"/>
          <a:chOff x="0" y="0"/>
          <a:chExt cx="0" cy="0"/>
        </a:xfrm>
      </p:grpSpPr>
      <p:pic>
        <p:nvPicPr>
          <p:cNvPr id="107" name="Google Shape;107;g10329428cce_0_168"/>
          <p:cNvPicPr preferRelativeResize="0"/>
          <p:nvPr/>
        </p:nvPicPr>
        <p:blipFill rotWithShape="1">
          <a:blip r:embed="rId2">
            <a:alphaModFix/>
          </a:blip>
          <a:srcRect/>
          <a:stretch/>
        </p:blipFill>
        <p:spPr>
          <a:xfrm>
            <a:off x="0" y="0"/>
            <a:ext cx="12192000" cy="6855849"/>
          </a:xfrm>
          <a:prstGeom prst="rect">
            <a:avLst/>
          </a:prstGeom>
          <a:noFill/>
          <a:ln>
            <a:noFill/>
          </a:ln>
        </p:spPr>
      </p:pic>
      <p:sp>
        <p:nvSpPr>
          <p:cNvPr id="108" name="Google Shape;108;g10329428cce_0_168"/>
          <p:cNvSpPr txBox="1">
            <a:spLocks noGrp="1"/>
          </p:cNvSpPr>
          <p:nvPr>
            <p:ph type="title"/>
          </p:nvPr>
        </p:nvSpPr>
        <p:spPr>
          <a:xfrm>
            <a:off x="3500200" y="472300"/>
            <a:ext cx="5191500" cy="845700"/>
          </a:xfrm>
          <a:prstGeom prst="rect">
            <a:avLst/>
          </a:prstGeom>
          <a:noFill/>
          <a:ln>
            <a:noFill/>
          </a:ln>
        </p:spPr>
        <p:txBody>
          <a:bodyPr spcFirstLastPara="1" wrap="square" lIns="121900" tIns="121900" rIns="121900" bIns="121900" anchor="t" anchorCtr="0">
            <a:noAutofit/>
          </a:bodyPr>
          <a:lstStyle>
            <a:lvl1pPr lvl="0" algn="ctr">
              <a:lnSpc>
                <a:spcPct val="100000"/>
              </a:lnSpc>
              <a:spcBef>
                <a:spcPts val="0"/>
              </a:spcBef>
              <a:spcAft>
                <a:spcPts val="0"/>
              </a:spcAft>
              <a:buSzPts val="3200"/>
              <a:buNone/>
              <a:defRPr sz="4000"/>
            </a:lvl1pPr>
            <a:lvl2pPr lvl="1" algn="ctr">
              <a:lnSpc>
                <a:spcPct val="100000"/>
              </a:lnSpc>
              <a:spcBef>
                <a:spcPts val="0"/>
              </a:spcBef>
              <a:spcAft>
                <a:spcPts val="0"/>
              </a:spcAft>
              <a:buSzPts val="3200"/>
              <a:buNone/>
              <a:defRPr sz="4000"/>
            </a:lvl2pPr>
            <a:lvl3pPr lvl="2" algn="ctr">
              <a:lnSpc>
                <a:spcPct val="100000"/>
              </a:lnSpc>
              <a:spcBef>
                <a:spcPts val="0"/>
              </a:spcBef>
              <a:spcAft>
                <a:spcPts val="0"/>
              </a:spcAft>
              <a:buSzPts val="3200"/>
              <a:buNone/>
              <a:defRPr sz="4000"/>
            </a:lvl3pPr>
            <a:lvl4pPr lvl="3" algn="ctr">
              <a:lnSpc>
                <a:spcPct val="100000"/>
              </a:lnSpc>
              <a:spcBef>
                <a:spcPts val="0"/>
              </a:spcBef>
              <a:spcAft>
                <a:spcPts val="0"/>
              </a:spcAft>
              <a:buSzPts val="3200"/>
              <a:buNone/>
              <a:defRPr sz="4000"/>
            </a:lvl4pPr>
            <a:lvl5pPr lvl="4" algn="ctr">
              <a:lnSpc>
                <a:spcPct val="100000"/>
              </a:lnSpc>
              <a:spcBef>
                <a:spcPts val="0"/>
              </a:spcBef>
              <a:spcAft>
                <a:spcPts val="0"/>
              </a:spcAft>
              <a:buSzPts val="3200"/>
              <a:buNone/>
              <a:defRPr sz="4000"/>
            </a:lvl5pPr>
            <a:lvl6pPr lvl="5" algn="ctr">
              <a:lnSpc>
                <a:spcPct val="100000"/>
              </a:lnSpc>
              <a:spcBef>
                <a:spcPts val="0"/>
              </a:spcBef>
              <a:spcAft>
                <a:spcPts val="0"/>
              </a:spcAft>
              <a:buSzPts val="3200"/>
              <a:buNone/>
              <a:defRPr sz="4000"/>
            </a:lvl6pPr>
            <a:lvl7pPr lvl="6" algn="ctr">
              <a:lnSpc>
                <a:spcPct val="100000"/>
              </a:lnSpc>
              <a:spcBef>
                <a:spcPts val="0"/>
              </a:spcBef>
              <a:spcAft>
                <a:spcPts val="0"/>
              </a:spcAft>
              <a:buSzPts val="3200"/>
              <a:buNone/>
              <a:defRPr sz="4000"/>
            </a:lvl7pPr>
            <a:lvl8pPr lvl="7" algn="ctr">
              <a:lnSpc>
                <a:spcPct val="100000"/>
              </a:lnSpc>
              <a:spcBef>
                <a:spcPts val="0"/>
              </a:spcBef>
              <a:spcAft>
                <a:spcPts val="0"/>
              </a:spcAft>
              <a:buSzPts val="3200"/>
              <a:buNone/>
              <a:defRPr sz="4000"/>
            </a:lvl8pPr>
            <a:lvl9pPr lvl="8" algn="ctr">
              <a:lnSpc>
                <a:spcPct val="100000"/>
              </a:lnSpc>
              <a:spcBef>
                <a:spcPts val="0"/>
              </a:spcBef>
              <a:spcAft>
                <a:spcPts val="0"/>
              </a:spcAft>
              <a:buSzPts val="3200"/>
              <a:buNone/>
              <a:defRPr sz="4000"/>
            </a:lvl9pPr>
          </a:lstStyle>
          <a:p>
            <a:endParaRPr/>
          </a:p>
        </p:txBody>
      </p:sp>
      <p:sp>
        <p:nvSpPr>
          <p:cNvPr id="109" name="Google Shape;109;g10329428cce_0_168"/>
          <p:cNvSpPr txBox="1">
            <a:spLocks noGrp="1"/>
          </p:cNvSpPr>
          <p:nvPr>
            <p:ph type="subTitle" idx="1"/>
          </p:nvPr>
        </p:nvSpPr>
        <p:spPr>
          <a:xfrm flipH="1">
            <a:off x="6055521" y="3562000"/>
            <a:ext cx="2892900" cy="845700"/>
          </a:xfrm>
          <a:prstGeom prst="rect">
            <a:avLst/>
          </a:prstGeom>
          <a:noFill/>
          <a:ln>
            <a:noFill/>
          </a:ln>
        </p:spPr>
        <p:txBody>
          <a:bodyPr spcFirstLastPara="1" wrap="square" lIns="121900" tIns="121900" rIns="121900" bIns="121900" anchor="b" anchorCtr="0">
            <a:noAutofit/>
          </a:bodyPr>
          <a:lstStyle>
            <a:lvl1pPr lvl="0" algn="r">
              <a:lnSpc>
                <a:spcPct val="100000"/>
              </a:lnSpc>
              <a:spcBef>
                <a:spcPts val="0"/>
              </a:spcBef>
              <a:spcAft>
                <a:spcPts val="0"/>
              </a:spcAft>
              <a:buClr>
                <a:schemeClr val="lt1"/>
              </a:buClr>
              <a:buSzPts val="4000"/>
              <a:buFont typeface="Paytone One"/>
              <a:buNone/>
              <a:defRPr sz="3200">
                <a:solidFill>
                  <a:schemeClr val="lt1"/>
                </a:solidFill>
                <a:latin typeface="Paytone One"/>
                <a:ea typeface="Paytone One"/>
                <a:cs typeface="Paytone One"/>
                <a:sym typeface="Paytone One"/>
              </a:defRPr>
            </a:lvl1pPr>
            <a:lvl2pPr lvl="1" algn="ctr">
              <a:lnSpc>
                <a:spcPct val="100000"/>
              </a:lnSpc>
              <a:spcBef>
                <a:spcPts val="0"/>
              </a:spcBef>
              <a:spcAft>
                <a:spcPts val="0"/>
              </a:spcAft>
              <a:buClr>
                <a:schemeClr val="lt1"/>
              </a:buClr>
              <a:buSzPts val="4000"/>
              <a:buFont typeface="Paytone One"/>
              <a:buNone/>
              <a:defRPr sz="4000">
                <a:solidFill>
                  <a:schemeClr val="lt1"/>
                </a:solidFill>
                <a:latin typeface="Paytone One"/>
                <a:ea typeface="Paytone One"/>
                <a:cs typeface="Paytone One"/>
                <a:sym typeface="Paytone One"/>
              </a:defRPr>
            </a:lvl2pPr>
            <a:lvl3pPr lvl="2" algn="ctr">
              <a:lnSpc>
                <a:spcPct val="100000"/>
              </a:lnSpc>
              <a:spcBef>
                <a:spcPts val="0"/>
              </a:spcBef>
              <a:spcAft>
                <a:spcPts val="0"/>
              </a:spcAft>
              <a:buClr>
                <a:schemeClr val="lt1"/>
              </a:buClr>
              <a:buSzPts val="4000"/>
              <a:buFont typeface="Paytone One"/>
              <a:buNone/>
              <a:defRPr sz="4000">
                <a:solidFill>
                  <a:schemeClr val="lt1"/>
                </a:solidFill>
                <a:latin typeface="Paytone One"/>
                <a:ea typeface="Paytone One"/>
                <a:cs typeface="Paytone One"/>
                <a:sym typeface="Paytone One"/>
              </a:defRPr>
            </a:lvl3pPr>
            <a:lvl4pPr lvl="3" algn="ctr">
              <a:lnSpc>
                <a:spcPct val="100000"/>
              </a:lnSpc>
              <a:spcBef>
                <a:spcPts val="0"/>
              </a:spcBef>
              <a:spcAft>
                <a:spcPts val="0"/>
              </a:spcAft>
              <a:buClr>
                <a:schemeClr val="lt1"/>
              </a:buClr>
              <a:buSzPts val="4000"/>
              <a:buFont typeface="Paytone One"/>
              <a:buNone/>
              <a:defRPr sz="4000">
                <a:solidFill>
                  <a:schemeClr val="lt1"/>
                </a:solidFill>
                <a:latin typeface="Paytone One"/>
                <a:ea typeface="Paytone One"/>
                <a:cs typeface="Paytone One"/>
                <a:sym typeface="Paytone One"/>
              </a:defRPr>
            </a:lvl4pPr>
            <a:lvl5pPr lvl="4" algn="ctr">
              <a:lnSpc>
                <a:spcPct val="100000"/>
              </a:lnSpc>
              <a:spcBef>
                <a:spcPts val="0"/>
              </a:spcBef>
              <a:spcAft>
                <a:spcPts val="0"/>
              </a:spcAft>
              <a:buClr>
                <a:schemeClr val="lt1"/>
              </a:buClr>
              <a:buSzPts val="4000"/>
              <a:buFont typeface="Paytone One"/>
              <a:buNone/>
              <a:defRPr sz="4000">
                <a:solidFill>
                  <a:schemeClr val="lt1"/>
                </a:solidFill>
                <a:latin typeface="Paytone One"/>
                <a:ea typeface="Paytone One"/>
                <a:cs typeface="Paytone One"/>
                <a:sym typeface="Paytone One"/>
              </a:defRPr>
            </a:lvl5pPr>
            <a:lvl6pPr lvl="5" algn="ctr">
              <a:lnSpc>
                <a:spcPct val="100000"/>
              </a:lnSpc>
              <a:spcBef>
                <a:spcPts val="0"/>
              </a:spcBef>
              <a:spcAft>
                <a:spcPts val="0"/>
              </a:spcAft>
              <a:buClr>
                <a:schemeClr val="lt1"/>
              </a:buClr>
              <a:buSzPts val="4000"/>
              <a:buFont typeface="Paytone One"/>
              <a:buNone/>
              <a:defRPr sz="4000">
                <a:solidFill>
                  <a:schemeClr val="lt1"/>
                </a:solidFill>
                <a:latin typeface="Paytone One"/>
                <a:ea typeface="Paytone One"/>
                <a:cs typeface="Paytone One"/>
                <a:sym typeface="Paytone One"/>
              </a:defRPr>
            </a:lvl6pPr>
            <a:lvl7pPr lvl="6" algn="ctr">
              <a:lnSpc>
                <a:spcPct val="100000"/>
              </a:lnSpc>
              <a:spcBef>
                <a:spcPts val="0"/>
              </a:spcBef>
              <a:spcAft>
                <a:spcPts val="0"/>
              </a:spcAft>
              <a:buClr>
                <a:schemeClr val="lt1"/>
              </a:buClr>
              <a:buSzPts val="4000"/>
              <a:buFont typeface="Paytone One"/>
              <a:buNone/>
              <a:defRPr sz="4000">
                <a:solidFill>
                  <a:schemeClr val="lt1"/>
                </a:solidFill>
                <a:latin typeface="Paytone One"/>
                <a:ea typeface="Paytone One"/>
                <a:cs typeface="Paytone One"/>
                <a:sym typeface="Paytone One"/>
              </a:defRPr>
            </a:lvl7pPr>
            <a:lvl8pPr lvl="7" algn="ctr">
              <a:lnSpc>
                <a:spcPct val="100000"/>
              </a:lnSpc>
              <a:spcBef>
                <a:spcPts val="0"/>
              </a:spcBef>
              <a:spcAft>
                <a:spcPts val="0"/>
              </a:spcAft>
              <a:buClr>
                <a:schemeClr val="lt1"/>
              </a:buClr>
              <a:buSzPts val="4000"/>
              <a:buFont typeface="Paytone One"/>
              <a:buNone/>
              <a:defRPr sz="4000">
                <a:solidFill>
                  <a:schemeClr val="lt1"/>
                </a:solidFill>
                <a:latin typeface="Paytone One"/>
                <a:ea typeface="Paytone One"/>
                <a:cs typeface="Paytone One"/>
                <a:sym typeface="Paytone One"/>
              </a:defRPr>
            </a:lvl8pPr>
            <a:lvl9pPr lvl="8" algn="ctr">
              <a:lnSpc>
                <a:spcPct val="100000"/>
              </a:lnSpc>
              <a:spcBef>
                <a:spcPts val="0"/>
              </a:spcBef>
              <a:spcAft>
                <a:spcPts val="0"/>
              </a:spcAft>
              <a:buClr>
                <a:schemeClr val="lt1"/>
              </a:buClr>
              <a:buSzPts val="4000"/>
              <a:buFont typeface="Paytone One"/>
              <a:buNone/>
              <a:defRPr sz="4000">
                <a:solidFill>
                  <a:schemeClr val="lt1"/>
                </a:solidFill>
                <a:latin typeface="Paytone One"/>
                <a:ea typeface="Paytone One"/>
                <a:cs typeface="Paytone One"/>
                <a:sym typeface="Paytone One"/>
              </a:defRPr>
            </a:lvl9pPr>
          </a:lstStyle>
          <a:p>
            <a:endParaRPr/>
          </a:p>
        </p:txBody>
      </p:sp>
      <p:sp>
        <p:nvSpPr>
          <p:cNvPr id="110" name="Google Shape;110;g10329428cce_0_168"/>
          <p:cNvSpPr txBox="1">
            <a:spLocks noGrp="1"/>
          </p:cNvSpPr>
          <p:nvPr>
            <p:ph type="subTitle" idx="2"/>
          </p:nvPr>
        </p:nvSpPr>
        <p:spPr>
          <a:xfrm flipH="1">
            <a:off x="3243479" y="2273223"/>
            <a:ext cx="2610900" cy="845700"/>
          </a:xfrm>
          <a:prstGeom prst="rect">
            <a:avLst/>
          </a:prstGeom>
          <a:noFill/>
          <a:ln>
            <a:noFill/>
          </a:ln>
        </p:spPr>
        <p:txBody>
          <a:bodyPr spcFirstLastPara="1" wrap="square" lIns="121900" tIns="121900" rIns="121900" bIns="121900" anchor="b" anchorCtr="0">
            <a:noAutofit/>
          </a:bodyPr>
          <a:lstStyle>
            <a:lvl1pPr lvl="0" algn="l">
              <a:lnSpc>
                <a:spcPct val="100000"/>
              </a:lnSpc>
              <a:spcBef>
                <a:spcPts val="0"/>
              </a:spcBef>
              <a:spcAft>
                <a:spcPts val="0"/>
              </a:spcAft>
              <a:buClr>
                <a:schemeClr val="lt1"/>
              </a:buClr>
              <a:buSzPts val="4000"/>
              <a:buFont typeface="Paytone One"/>
              <a:buNone/>
              <a:defRPr sz="3200">
                <a:solidFill>
                  <a:schemeClr val="lt1"/>
                </a:solidFill>
                <a:latin typeface="Paytone One"/>
                <a:ea typeface="Paytone One"/>
                <a:cs typeface="Paytone One"/>
                <a:sym typeface="Paytone One"/>
              </a:defRPr>
            </a:lvl1pPr>
            <a:lvl2pPr lvl="1" algn="ctr">
              <a:lnSpc>
                <a:spcPct val="100000"/>
              </a:lnSpc>
              <a:spcBef>
                <a:spcPts val="0"/>
              </a:spcBef>
              <a:spcAft>
                <a:spcPts val="0"/>
              </a:spcAft>
              <a:buClr>
                <a:schemeClr val="lt1"/>
              </a:buClr>
              <a:buSzPts val="4000"/>
              <a:buFont typeface="Paytone One"/>
              <a:buNone/>
              <a:defRPr sz="4000">
                <a:solidFill>
                  <a:schemeClr val="lt1"/>
                </a:solidFill>
                <a:latin typeface="Paytone One"/>
                <a:ea typeface="Paytone One"/>
                <a:cs typeface="Paytone One"/>
                <a:sym typeface="Paytone One"/>
              </a:defRPr>
            </a:lvl2pPr>
            <a:lvl3pPr lvl="2" algn="ctr">
              <a:lnSpc>
                <a:spcPct val="100000"/>
              </a:lnSpc>
              <a:spcBef>
                <a:spcPts val="0"/>
              </a:spcBef>
              <a:spcAft>
                <a:spcPts val="0"/>
              </a:spcAft>
              <a:buClr>
                <a:schemeClr val="lt1"/>
              </a:buClr>
              <a:buSzPts val="4000"/>
              <a:buFont typeface="Paytone One"/>
              <a:buNone/>
              <a:defRPr sz="4000">
                <a:solidFill>
                  <a:schemeClr val="lt1"/>
                </a:solidFill>
                <a:latin typeface="Paytone One"/>
                <a:ea typeface="Paytone One"/>
                <a:cs typeface="Paytone One"/>
                <a:sym typeface="Paytone One"/>
              </a:defRPr>
            </a:lvl3pPr>
            <a:lvl4pPr lvl="3" algn="ctr">
              <a:lnSpc>
                <a:spcPct val="100000"/>
              </a:lnSpc>
              <a:spcBef>
                <a:spcPts val="0"/>
              </a:spcBef>
              <a:spcAft>
                <a:spcPts val="0"/>
              </a:spcAft>
              <a:buClr>
                <a:schemeClr val="lt1"/>
              </a:buClr>
              <a:buSzPts val="4000"/>
              <a:buFont typeface="Paytone One"/>
              <a:buNone/>
              <a:defRPr sz="4000">
                <a:solidFill>
                  <a:schemeClr val="lt1"/>
                </a:solidFill>
                <a:latin typeface="Paytone One"/>
                <a:ea typeface="Paytone One"/>
                <a:cs typeface="Paytone One"/>
                <a:sym typeface="Paytone One"/>
              </a:defRPr>
            </a:lvl4pPr>
            <a:lvl5pPr lvl="4" algn="ctr">
              <a:lnSpc>
                <a:spcPct val="100000"/>
              </a:lnSpc>
              <a:spcBef>
                <a:spcPts val="0"/>
              </a:spcBef>
              <a:spcAft>
                <a:spcPts val="0"/>
              </a:spcAft>
              <a:buClr>
                <a:schemeClr val="lt1"/>
              </a:buClr>
              <a:buSzPts val="4000"/>
              <a:buFont typeface="Paytone One"/>
              <a:buNone/>
              <a:defRPr sz="4000">
                <a:solidFill>
                  <a:schemeClr val="lt1"/>
                </a:solidFill>
                <a:latin typeface="Paytone One"/>
                <a:ea typeface="Paytone One"/>
                <a:cs typeface="Paytone One"/>
                <a:sym typeface="Paytone One"/>
              </a:defRPr>
            </a:lvl5pPr>
            <a:lvl6pPr lvl="5" algn="ctr">
              <a:lnSpc>
                <a:spcPct val="100000"/>
              </a:lnSpc>
              <a:spcBef>
                <a:spcPts val="0"/>
              </a:spcBef>
              <a:spcAft>
                <a:spcPts val="0"/>
              </a:spcAft>
              <a:buClr>
                <a:schemeClr val="lt1"/>
              </a:buClr>
              <a:buSzPts val="4000"/>
              <a:buFont typeface="Paytone One"/>
              <a:buNone/>
              <a:defRPr sz="4000">
                <a:solidFill>
                  <a:schemeClr val="lt1"/>
                </a:solidFill>
                <a:latin typeface="Paytone One"/>
                <a:ea typeface="Paytone One"/>
                <a:cs typeface="Paytone One"/>
                <a:sym typeface="Paytone One"/>
              </a:defRPr>
            </a:lvl6pPr>
            <a:lvl7pPr lvl="6" algn="ctr">
              <a:lnSpc>
                <a:spcPct val="100000"/>
              </a:lnSpc>
              <a:spcBef>
                <a:spcPts val="0"/>
              </a:spcBef>
              <a:spcAft>
                <a:spcPts val="0"/>
              </a:spcAft>
              <a:buClr>
                <a:schemeClr val="lt1"/>
              </a:buClr>
              <a:buSzPts val="4000"/>
              <a:buFont typeface="Paytone One"/>
              <a:buNone/>
              <a:defRPr sz="4000">
                <a:solidFill>
                  <a:schemeClr val="lt1"/>
                </a:solidFill>
                <a:latin typeface="Paytone One"/>
                <a:ea typeface="Paytone One"/>
                <a:cs typeface="Paytone One"/>
                <a:sym typeface="Paytone One"/>
              </a:defRPr>
            </a:lvl7pPr>
            <a:lvl8pPr lvl="7" algn="ctr">
              <a:lnSpc>
                <a:spcPct val="100000"/>
              </a:lnSpc>
              <a:spcBef>
                <a:spcPts val="0"/>
              </a:spcBef>
              <a:spcAft>
                <a:spcPts val="0"/>
              </a:spcAft>
              <a:buClr>
                <a:schemeClr val="lt1"/>
              </a:buClr>
              <a:buSzPts val="4000"/>
              <a:buFont typeface="Paytone One"/>
              <a:buNone/>
              <a:defRPr sz="4000">
                <a:solidFill>
                  <a:schemeClr val="lt1"/>
                </a:solidFill>
                <a:latin typeface="Paytone One"/>
                <a:ea typeface="Paytone One"/>
                <a:cs typeface="Paytone One"/>
                <a:sym typeface="Paytone One"/>
              </a:defRPr>
            </a:lvl8pPr>
            <a:lvl9pPr lvl="8" algn="ctr">
              <a:lnSpc>
                <a:spcPct val="100000"/>
              </a:lnSpc>
              <a:spcBef>
                <a:spcPts val="0"/>
              </a:spcBef>
              <a:spcAft>
                <a:spcPts val="0"/>
              </a:spcAft>
              <a:buClr>
                <a:schemeClr val="lt1"/>
              </a:buClr>
              <a:buSzPts val="4000"/>
              <a:buFont typeface="Paytone One"/>
              <a:buNone/>
              <a:defRPr sz="4000">
                <a:solidFill>
                  <a:schemeClr val="lt1"/>
                </a:solidFill>
                <a:latin typeface="Paytone One"/>
                <a:ea typeface="Paytone One"/>
                <a:cs typeface="Paytone One"/>
                <a:sym typeface="Paytone One"/>
              </a:defRPr>
            </a:lvl9pPr>
          </a:lstStyle>
          <a:p>
            <a:endParaRPr/>
          </a:p>
        </p:txBody>
      </p:sp>
      <p:sp>
        <p:nvSpPr>
          <p:cNvPr id="111" name="Google Shape;111;g10329428cce_0_168"/>
          <p:cNvSpPr txBox="1">
            <a:spLocks noGrp="1"/>
          </p:cNvSpPr>
          <p:nvPr>
            <p:ph type="subTitle" idx="3"/>
          </p:nvPr>
        </p:nvSpPr>
        <p:spPr>
          <a:xfrm flipH="1">
            <a:off x="3243588" y="2920733"/>
            <a:ext cx="2610900" cy="738900"/>
          </a:xfrm>
          <a:prstGeom prst="rect">
            <a:avLst/>
          </a:prstGeom>
          <a:noFill/>
          <a:ln>
            <a:noFill/>
          </a:ln>
        </p:spPr>
        <p:txBody>
          <a:bodyPr spcFirstLastPara="1" wrap="square" lIns="121900" tIns="121900" rIns="121900" bIns="121900" anchor="t" anchorCtr="0">
            <a:noAutofit/>
          </a:bodyPr>
          <a:lstStyle>
            <a:lvl1pPr lvl="0" algn="l">
              <a:lnSpc>
                <a:spcPct val="100000"/>
              </a:lnSpc>
              <a:spcBef>
                <a:spcPts val="0"/>
              </a:spcBef>
              <a:spcAft>
                <a:spcPts val="0"/>
              </a:spcAft>
              <a:buSzPts val="1600"/>
              <a:buNone/>
              <a:defRPr sz="1900"/>
            </a:lvl1pPr>
            <a:lvl2pPr lvl="1" algn="ctr">
              <a:lnSpc>
                <a:spcPct val="100000"/>
              </a:lnSpc>
              <a:spcBef>
                <a:spcPts val="0"/>
              </a:spcBef>
              <a:spcAft>
                <a:spcPts val="0"/>
              </a:spcAft>
              <a:buSzPts val="1600"/>
              <a:buNone/>
              <a:defRPr sz="1600"/>
            </a:lvl2pPr>
            <a:lvl3pPr lvl="2" algn="ctr">
              <a:lnSpc>
                <a:spcPct val="100000"/>
              </a:lnSpc>
              <a:spcBef>
                <a:spcPts val="0"/>
              </a:spcBef>
              <a:spcAft>
                <a:spcPts val="0"/>
              </a:spcAft>
              <a:buSzPts val="1600"/>
              <a:buNone/>
              <a:defRPr sz="1600"/>
            </a:lvl3pPr>
            <a:lvl4pPr lvl="3" algn="ctr">
              <a:lnSpc>
                <a:spcPct val="100000"/>
              </a:lnSpc>
              <a:spcBef>
                <a:spcPts val="0"/>
              </a:spcBef>
              <a:spcAft>
                <a:spcPts val="0"/>
              </a:spcAft>
              <a:buSzPts val="1600"/>
              <a:buNone/>
              <a:defRPr sz="1600"/>
            </a:lvl4pPr>
            <a:lvl5pPr lvl="4" algn="ctr">
              <a:lnSpc>
                <a:spcPct val="100000"/>
              </a:lnSpc>
              <a:spcBef>
                <a:spcPts val="0"/>
              </a:spcBef>
              <a:spcAft>
                <a:spcPts val="0"/>
              </a:spcAft>
              <a:buSzPts val="1600"/>
              <a:buNone/>
              <a:defRPr sz="1600"/>
            </a:lvl5pPr>
            <a:lvl6pPr lvl="5" algn="ctr">
              <a:lnSpc>
                <a:spcPct val="100000"/>
              </a:lnSpc>
              <a:spcBef>
                <a:spcPts val="0"/>
              </a:spcBef>
              <a:spcAft>
                <a:spcPts val="0"/>
              </a:spcAft>
              <a:buSzPts val="1600"/>
              <a:buNone/>
              <a:defRPr sz="1600"/>
            </a:lvl6pPr>
            <a:lvl7pPr lvl="6" algn="ctr">
              <a:lnSpc>
                <a:spcPct val="100000"/>
              </a:lnSpc>
              <a:spcBef>
                <a:spcPts val="0"/>
              </a:spcBef>
              <a:spcAft>
                <a:spcPts val="0"/>
              </a:spcAft>
              <a:buSzPts val="1600"/>
              <a:buNone/>
              <a:defRPr sz="1600"/>
            </a:lvl7pPr>
            <a:lvl8pPr lvl="7" algn="ctr">
              <a:lnSpc>
                <a:spcPct val="100000"/>
              </a:lnSpc>
              <a:spcBef>
                <a:spcPts val="0"/>
              </a:spcBef>
              <a:spcAft>
                <a:spcPts val="0"/>
              </a:spcAft>
              <a:buSzPts val="1600"/>
              <a:buNone/>
              <a:defRPr sz="1600"/>
            </a:lvl8pPr>
            <a:lvl9pPr lvl="8" algn="ctr">
              <a:lnSpc>
                <a:spcPct val="100000"/>
              </a:lnSpc>
              <a:spcBef>
                <a:spcPts val="0"/>
              </a:spcBef>
              <a:spcAft>
                <a:spcPts val="0"/>
              </a:spcAft>
              <a:buSzPts val="1600"/>
              <a:buNone/>
              <a:defRPr sz="1600"/>
            </a:lvl9pPr>
          </a:lstStyle>
          <a:p>
            <a:endParaRPr/>
          </a:p>
        </p:txBody>
      </p:sp>
      <p:sp>
        <p:nvSpPr>
          <p:cNvPr id="112" name="Google Shape;112;g10329428cce_0_168"/>
          <p:cNvSpPr txBox="1">
            <a:spLocks noGrp="1"/>
          </p:cNvSpPr>
          <p:nvPr>
            <p:ph type="subTitle" idx="4"/>
          </p:nvPr>
        </p:nvSpPr>
        <p:spPr>
          <a:xfrm flipH="1">
            <a:off x="6499221" y="4209500"/>
            <a:ext cx="2449200" cy="738900"/>
          </a:xfrm>
          <a:prstGeom prst="rect">
            <a:avLst/>
          </a:prstGeom>
          <a:noFill/>
          <a:ln>
            <a:noFill/>
          </a:ln>
        </p:spPr>
        <p:txBody>
          <a:bodyPr spcFirstLastPara="1" wrap="square" lIns="121900" tIns="121900" rIns="121900" bIns="121900" anchor="t" anchorCtr="0">
            <a:noAutofit/>
          </a:bodyPr>
          <a:lstStyle>
            <a:lvl1pPr lvl="0" algn="r">
              <a:lnSpc>
                <a:spcPct val="100000"/>
              </a:lnSpc>
              <a:spcBef>
                <a:spcPts val="0"/>
              </a:spcBef>
              <a:spcAft>
                <a:spcPts val="0"/>
              </a:spcAft>
              <a:buSzPts val="1600"/>
              <a:buNone/>
              <a:defRPr sz="1900"/>
            </a:lvl1pPr>
            <a:lvl2pPr lvl="1" algn="ctr">
              <a:lnSpc>
                <a:spcPct val="100000"/>
              </a:lnSpc>
              <a:spcBef>
                <a:spcPts val="0"/>
              </a:spcBef>
              <a:spcAft>
                <a:spcPts val="0"/>
              </a:spcAft>
              <a:buSzPts val="1600"/>
              <a:buNone/>
              <a:defRPr sz="1600"/>
            </a:lvl2pPr>
            <a:lvl3pPr lvl="2" algn="ctr">
              <a:lnSpc>
                <a:spcPct val="100000"/>
              </a:lnSpc>
              <a:spcBef>
                <a:spcPts val="0"/>
              </a:spcBef>
              <a:spcAft>
                <a:spcPts val="0"/>
              </a:spcAft>
              <a:buSzPts val="1600"/>
              <a:buNone/>
              <a:defRPr sz="1600"/>
            </a:lvl3pPr>
            <a:lvl4pPr lvl="3" algn="ctr">
              <a:lnSpc>
                <a:spcPct val="100000"/>
              </a:lnSpc>
              <a:spcBef>
                <a:spcPts val="0"/>
              </a:spcBef>
              <a:spcAft>
                <a:spcPts val="0"/>
              </a:spcAft>
              <a:buSzPts val="1600"/>
              <a:buNone/>
              <a:defRPr sz="1600"/>
            </a:lvl4pPr>
            <a:lvl5pPr lvl="4" algn="ctr">
              <a:lnSpc>
                <a:spcPct val="100000"/>
              </a:lnSpc>
              <a:spcBef>
                <a:spcPts val="0"/>
              </a:spcBef>
              <a:spcAft>
                <a:spcPts val="0"/>
              </a:spcAft>
              <a:buSzPts val="1600"/>
              <a:buNone/>
              <a:defRPr sz="1600"/>
            </a:lvl5pPr>
            <a:lvl6pPr lvl="5" algn="ctr">
              <a:lnSpc>
                <a:spcPct val="100000"/>
              </a:lnSpc>
              <a:spcBef>
                <a:spcPts val="0"/>
              </a:spcBef>
              <a:spcAft>
                <a:spcPts val="0"/>
              </a:spcAft>
              <a:buSzPts val="1600"/>
              <a:buNone/>
              <a:defRPr sz="1600"/>
            </a:lvl6pPr>
            <a:lvl7pPr lvl="6" algn="ctr">
              <a:lnSpc>
                <a:spcPct val="100000"/>
              </a:lnSpc>
              <a:spcBef>
                <a:spcPts val="0"/>
              </a:spcBef>
              <a:spcAft>
                <a:spcPts val="0"/>
              </a:spcAft>
              <a:buSzPts val="1600"/>
              <a:buNone/>
              <a:defRPr sz="1600"/>
            </a:lvl7pPr>
            <a:lvl8pPr lvl="7" algn="ctr">
              <a:lnSpc>
                <a:spcPct val="100000"/>
              </a:lnSpc>
              <a:spcBef>
                <a:spcPts val="0"/>
              </a:spcBef>
              <a:spcAft>
                <a:spcPts val="0"/>
              </a:spcAft>
              <a:buSzPts val="1600"/>
              <a:buNone/>
              <a:defRPr sz="1600"/>
            </a:lvl8pPr>
            <a:lvl9pPr lvl="8" algn="ctr">
              <a:lnSpc>
                <a:spcPct val="100000"/>
              </a:lnSpc>
              <a:spcBef>
                <a:spcPts val="0"/>
              </a:spcBef>
              <a:spcAft>
                <a:spcPts val="0"/>
              </a:spcAft>
              <a:buSzPts val="1600"/>
              <a:buNone/>
              <a:defRPr sz="1600"/>
            </a:lvl9pPr>
          </a:lstStyle>
          <a:p>
            <a:endParaRP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113"/>
        <p:cNvGrpSpPr/>
        <p:nvPr/>
      </p:nvGrpSpPr>
      <p:grpSpPr>
        <a:xfrm>
          <a:off x="0" y="0"/>
          <a:ext cx="0" cy="0"/>
          <a:chOff x="0" y="0"/>
          <a:chExt cx="0" cy="0"/>
        </a:xfrm>
      </p:grpSpPr>
      <p:pic>
        <p:nvPicPr>
          <p:cNvPr id="114" name="Google Shape;114;g10329428cce_0_128"/>
          <p:cNvPicPr preferRelativeResize="0"/>
          <p:nvPr/>
        </p:nvPicPr>
        <p:blipFill rotWithShape="1">
          <a:blip r:embed="rId2">
            <a:alphaModFix/>
          </a:blip>
          <a:srcRect l="9"/>
          <a:stretch/>
        </p:blipFill>
        <p:spPr>
          <a:xfrm>
            <a:off x="0" y="677"/>
            <a:ext cx="12192000" cy="6856651"/>
          </a:xfrm>
          <a:prstGeom prst="rect">
            <a:avLst/>
          </a:prstGeom>
          <a:noFill/>
          <a:ln>
            <a:noFill/>
          </a:ln>
        </p:spPr>
      </p:pic>
      <p:sp>
        <p:nvSpPr>
          <p:cNvPr id="115" name="Google Shape;115;g10329428cce_0_128"/>
          <p:cNvSpPr txBox="1">
            <a:spLocks noGrp="1"/>
          </p:cNvSpPr>
          <p:nvPr>
            <p:ph type="ctrTitle"/>
          </p:nvPr>
        </p:nvSpPr>
        <p:spPr>
          <a:xfrm rot="888">
            <a:off x="1188553" y="2778396"/>
            <a:ext cx="9291600" cy="2345100"/>
          </a:xfrm>
          <a:prstGeom prst="rect">
            <a:avLst/>
          </a:prstGeom>
          <a:noFill/>
          <a:ln>
            <a:noFill/>
          </a:ln>
        </p:spPr>
        <p:txBody>
          <a:bodyPr spcFirstLastPara="1" wrap="square" lIns="121900" tIns="121900" rIns="121900" bIns="121900" anchor="b" anchorCtr="0">
            <a:noAutofit/>
          </a:bodyPr>
          <a:lstStyle>
            <a:lvl1pPr lvl="0" algn="l">
              <a:lnSpc>
                <a:spcPct val="100000"/>
              </a:lnSpc>
              <a:spcBef>
                <a:spcPts val="0"/>
              </a:spcBef>
              <a:spcAft>
                <a:spcPts val="0"/>
              </a:spcAft>
              <a:buSzPts val="12800"/>
              <a:buFont typeface="Paytone One"/>
              <a:buNone/>
              <a:defRPr sz="9600">
                <a:latin typeface="Paytone One"/>
                <a:ea typeface="Paytone One"/>
                <a:cs typeface="Paytone One"/>
                <a:sym typeface="Paytone One"/>
              </a:defRPr>
            </a:lvl1pPr>
            <a:lvl2pPr lvl="1" algn="l">
              <a:lnSpc>
                <a:spcPct val="100000"/>
              </a:lnSpc>
              <a:spcBef>
                <a:spcPts val="0"/>
              </a:spcBef>
              <a:spcAft>
                <a:spcPts val="0"/>
              </a:spcAft>
              <a:buSzPts val="12800"/>
              <a:buFont typeface="Paytone One"/>
              <a:buNone/>
              <a:defRPr sz="12800">
                <a:latin typeface="Paytone One"/>
                <a:ea typeface="Paytone One"/>
                <a:cs typeface="Paytone One"/>
                <a:sym typeface="Paytone One"/>
              </a:defRPr>
            </a:lvl2pPr>
            <a:lvl3pPr lvl="2" algn="l">
              <a:lnSpc>
                <a:spcPct val="100000"/>
              </a:lnSpc>
              <a:spcBef>
                <a:spcPts val="0"/>
              </a:spcBef>
              <a:spcAft>
                <a:spcPts val="0"/>
              </a:spcAft>
              <a:buSzPts val="12800"/>
              <a:buFont typeface="Paytone One"/>
              <a:buNone/>
              <a:defRPr sz="12800">
                <a:latin typeface="Paytone One"/>
                <a:ea typeface="Paytone One"/>
                <a:cs typeface="Paytone One"/>
                <a:sym typeface="Paytone One"/>
              </a:defRPr>
            </a:lvl3pPr>
            <a:lvl4pPr lvl="3" algn="l">
              <a:lnSpc>
                <a:spcPct val="100000"/>
              </a:lnSpc>
              <a:spcBef>
                <a:spcPts val="0"/>
              </a:spcBef>
              <a:spcAft>
                <a:spcPts val="0"/>
              </a:spcAft>
              <a:buSzPts val="12800"/>
              <a:buFont typeface="Paytone One"/>
              <a:buNone/>
              <a:defRPr sz="12800">
                <a:latin typeface="Paytone One"/>
                <a:ea typeface="Paytone One"/>
                <a:cs typeface="Paytone One"/>
                <a:sym typeface="Paytone One"/>
              </a:defRPr>
            </a:lvl4pPr>
            <a:lvl5pPr lvl="4" algn="l">
              <a:lnSpc>
                <a:spcPct val="100000"/>
              </a:lnSpc>
              <a:spcBef>
                <a:spcPts val="0"/>
              </a:spcBef>
              <a:spcAft>
                <a:spcPts val="0"/>
              </a:spcAft>
              <a:buSzPts val="12800"/>
              <a:buFont typeface="Paytone One"/>
              <a:buNone/>
              <a:defRPr sz="12800">
                <a:latin typeface="Paytone One"/>
                <a:ea typeface="Paytone One"/>
                <a:cs typeface="Paytone One"/>
                <a:sym typeface="Paytone One"/>
              </a:defRPr>
            </a:lvl5pPr>
            <a:lvl6pPr lvl="5" algn="l">
              <a:lnSpc>
                <a:spcPct val="100000"/>
              </a:lnSpc>
              <a:spcBef>
                <a:spcPts val="0"/>
              </a:spcBef>
              <a:spcAft>
                <a:spcPts val="0"/>
              </a:spcAft>
              <a:buSzPts val="12800"/>
              <a:buFont typeface="Paytone One"/>
              <a:buNone/>
              <a:defRPr sz="12800">
                <a:latin typeface="Paytone One"/>
                <a:ea typeface="Paytone One"/>
                <a:cs typeface="Paytone One"/>
                <a:sym typeface="Paytone One"/>
              </a:defRPr>
            </a:lvl6pPr>
            <a:lvl7pPr lvl="6" algn="l">
              <a:lnSpc>
                <a:spcPct val="100000"/>
              </a:lnSpc>
              <a:spcBef>
                <a:spcPts val="0"/>
              </a:spcBef>
              <a:spcAft>
                <a:spcPts val="0"/>
              </a:spcAft>
              <a:buSzPts val="12800"/>
              <a:buFont typeface="Paytone One"/>
              <a:buNone/>
              <a:defRPr sz="12800">
                <a:latin typeface="Paytone One"/>
                <a:ea typeface="Paytone One"/>
                <a:cs typeface="Paytone One"/>
                <a:sym typeface="Paytone One"/>
              </a:defRPr>
            </a:lvl7pPr>
            <a:lvl8pPr lvl="7" algn="l">
              <a:lnSpc>
                <a:spcPct val="100000"/>
              </a:lnSpc>
              <a:spcBef>
                <a:spcPts val="0"/>
              </a:spcBef>
              <a:spcAft>
                <a:spcPts val="0"/>
              </a:spcAft>
              <a:buSzPts val="12800"/>
              <a:buFont typeface="Paytone One"/>
              <a:buNone/>
              <a:defRPr sz="12800">
                <a:latin typeface="Paytone One"/>
                <a:ea typeface="Paytone One"/>
                <a:cs typeface="Paytone One"/>
                <a:sym typeface="Paytone One"/>
              </a:defRPr>
            </a:lvl8pPr>
            <a:lvl9pPr lvl="8" algn="l">
              <a:lnSpc>
                <a:spcPct val="100000"/>
              </a:lnSpc>
              <a:spcBef>
                <a:spcPts val="0"/>
              </a:spcBef>
              <a:spcAft>
                <a:spcPts val="0"/>
              </a:spcAft>
              <a:buSzPts val="12800"/>
              <a:buFont typeface="Paytone One"/>
              <a:buNone/>
              <a:defRPr sz="12800">
                <a:latin typeface="Paytone One"/>
                <a:ea typeface="Paytone One"/>
                <a:cs typeface="Paytone One"/>
                <a:sym typeface="Paytone One"/>
              </a:defRPr>
            </a:lvl9pPr>
          </a:lstStyle>
          <a:p>
            <a:endParaRPr/>
          </a:p>
        </p:txBody>
      </p:sp>
      <p:sp>
        <p:nvSpPr>
          <p:cNvPr id="116" name="Google Shape;116;g10329428cce_0_128"/>
          <p:cNvSpPr txBox="1">
            <a:spLocks noGrp="1"/>
          </p:cNvSpPr>
          <p:nvPr>
            <p:ph type="subTitle" idx="1"/>
          </p:nvPr>
        </p:nvSpPr>
        <p:spPr>
          <a:xfrm rot="1365">
            <a:off x="1188719" y="4983016"/>
            <a:ext cx="3022800" cy="849600"/>
          </a:xfrm>
          <a:prstGeom prst="rect">
            <a:avLst/>
          </a:prstGeom>
          <a:noFill/>
          <a:ln>
            <a:noFill/>
          </a:ln>
        </p:spPr>
        <p:txBody>
          <a:bodyPr spcFirstLastPara="1" wrap="square" lIns="121900" tIns="121900" rIns="121900" bIns="121900" anchor="t" anchorCtr="0">
            <a:noAutofit/>
          </a:bodyPr>
          <a:lstStyle>
            <a:lvl1pPr lvl="0" algn="l">
              <a:lnSpc>
                <a:spcPct val="100000"/>
              </a:lnSpc>
              <a:spcBef>
                <a:spcPts val="0"/>
              </a:spcBef>
              <a:spcAft>
                <a:spcPts val="0"/>
              </a:spcAft>
              <a:buSzPts val="3700"/>
              <a:buFont typeface="Archivo"/>
              <a:buNone/>
              <a:defRPr>
                <a:latin typeface="Archivo"/>
                <a:ea typeface="Archivo"/>
                <a:cs typeface="Archivo"/>
                <a:sym typeface="Archivo"/>
              </a:defRPr>
            </a:lvl1pPr>
            <a:lvl2pPr lvl="1" algn="l">
              <a:lnSpc>
                <a:spcPct val="100000"/>
              </a:lnSpc>
              <a:spcBef>
                <a:spcPts val="0"/>
              </a:spcBef>
              <a:spcAft>
                <a:spcPts val="0"/>
              </a:spcAft>
              <a:buSzPts val="3700"/>
              <a:buFont typeface="Archivo"/>
              <a:buNone/>
              <a:defRPr sz="3700">
                <a:latin typeface="Archivo"/>
                <a:ea typeface="Archivo"/>
                <a:cs typeface="Archivo"/>
                <a:sym typeface="Archivo"/>
              </a:defRPr>
            </a:lvl2pPr>
            <a:lvl3pPr lvl="2" algn="l">
              <a:lnSpc>
                <a:spcPct val="100000"/>
              </a:lnSpc>
              <a:spcBef>
                <a:spcPts val="0"/>
              </a:spcBef>
              <a:spcAft>
                <a:spcPts val="0"/>
              </a:spcAft>
              <a:buSzPts val="3700"/>
              <a:buFont typeface="Archivo"/>
              <a:buNone/>
              <a:defRPr sz="3700">
                <a:latin typeface="Archivo"/>
                <a:ea typeface="Archivo"/>
                <a:cs typeface="Archivo"/>
                <a:sym typeface="Archivo"/>
              </a:defRPr>
            </a:lvl3pPr>
            <a:lvl4pPr lvl="3" algn="l">
              <a:lnSpc>
                <a:spcPct val="100000"/>
              </a:lnSpc>
              <a:spcBef>
                <a:spcPts val="0"/>
              </a:spcBef>
              <a:spcAft>
                <a:spcPts val="0"/>
              </a:spcAft>
              <a:buSzPts val="3700"/>
              <a:buFont typeface="Archivo"/>
              <a:buNone/>
              <a:defRPr sz="3700">
                <a:latin typeface="Archivo"/>
                <a:ea typeface="Archivo"/>
                <a:cs typeface="Archivo"/>
                <a:sym typeface="Archivo"/>
              </a:defRPr>
            </a:lvl4pPr>
            <a:lvl5pPr lvl="4" algn="l">
              <a:lnSpc>
                <a:spcPct val="100000"/>
              </a:lnSpc>
              <a:spcBef>
                <a:spcPts val="0"/>
              </a:spcBef>
              <a:spcAft>
                <a:spcPts val="0"/>
              </a:spcAft>
              <a:buSzPts val="3700"/>
              <a:buFont typeface="Archivo"/>
              <a:buNone/>
              <a:defRPr sz="3700">
                <a:latin typeface="Archivo"/>
                <a:ea typeface="Archivo"/>
                <a:cs typeface="Archivo"/>
                <a:sym typeface="Archivo"/>
              </a:defRPr>
            </a:lvl5pPr>
            <a:lvl6pPr lvl="5" algn="l">
              <a:lnSpc>
                <a:spcPct val="100000"/>
              </a:lnSpc>
              <a:spcBef>
                <a:spcPts val="0"/>
              </a:spcBef>
              <a:spcAft>
                <a:spcPts val="0"/>
              </a:spcAft>
              <a:buSzPts val="3700"/>
              <a:buFont typeface="Archivo"/>
              <a:buNone/>
              <a:defRPr sz="3700">
                <a:latin typeface="Archivo"/>
                <a:ea typeface="Archivo"/>
                <a:cs typeface="Archivo"/>
                <a:sym typeface="Archivo"/>
              </a:defRPr>
            </a:lvl6pPr>
            <a:lvl7pPr lvl="6" algn="l">
              <a:lnSpc>
                <a:spcPct val="100000"/>
              </a:lnSpc>
              <a:spcBef>
                <a:spcPts val="0"/>
              </a:spcBef>
              <a:spcAft>
                <a:spcPts val="0"/>
              </a:spcAft>
              <a:buSzPts val="3700"/>
              <a:buFont typeface="Archivo"/>
              <a:buNone/>
              <a:defRPr sz="3700">
                <a:latin typeface="Archivo"/>
                <a:ea typeface="Archivo"/>
                <a:cs typeface="Archivo"/>
                <a:sym typeface="Archivo"/>
              </a:defRPr>
            </a:lvl7pPr>
            <a:lvl8pPr lvl="7" algn="l">
              <a:lnSpc>
                <a:spcPct val="100000"/>
              </a:lnSpc>
              <a:spcBef>
                <a:spcPts val="0"/>
              </a:spcBef>
              <a:spcAft>
                <a:spcPts val="0"/>
              </a:spcAft>
              <a:buSzPts val="3700"/>
              <a:buFont typeface="Archivo"/>
              <a:buNone/>
              <a:defRPr sz="3700">
                <a:latin typeface="Archivo"/>
                <a:ea typeface="Archivo"/>
                <a:cs typeface="Archivo"/>
                <a:sym typeface="Archivo"/>
              </a:defRPr>
            </a:lvl8pPr>
            <a:lvl9pPr lvl="8" algn="l">
              <a:lnSpc>
                <a:spcPct val="100000"/>
              </a:lnSpc>
              <a:spcBef>
                <a:spcPts val="0"/>
              </a:spcBef>
              <a:spcAft>
                <a:spcPts val="0"/>
              </a:spcAft>
              <a:buSzPts val="3700"/>
              <a:buFont typeface="Archivo"/>
              <a:buNone/>
              <a:defRPr sz="3700">
                <a:latin typeface="Archivo"/>
                <a:ea typeface="Archivo"/>
                <a:cs typeface="Archivo"/>
                <a:sym typeface="Archivo"/>
              </a:defRPr>
            </a:lvl9pPr>
          </a:lstStyle>
          <a:p>
            <a:endParaRPr/>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117"/>
        <p:cNvGrpSpPr/>
        <p:nvPr/>
      </p:nvGrpSpPr>
      <p:grpSpPr>
        <a:xfrm>
          <a:off x="0" y="0"/>
          <a:ext cx="0" cy="0"/>
          <a:chOff x="0" y="0"/>
          <a:chExt cx="0" cy="0"/>
        </a:xfrm>
      </p:grpSpPr>
      <p:pic>
        <p:nvPicPr>
          <p:cNvPr id="118" name="Google Shape;118;g10329428cce_0_132"/>
          <p:cNvPicPr preferRelativeResize="0"/>
          <p:nvPr/>
        </p:nvPicPr>
        <p:blipFill rotWithShape="1">
          <a:blip r:embed="rId2">
            <a:alphaModFix/>
          </a:blip>
          <a:srcRect/>
          <a:stretch/>
        </p:blipFill>
        <p:spPr>
          <a:xfrm>
            <a:off x="67" y="1067"/>
            <a:ext cx="12192000" cy="6855835"/>
          </a:xfrm>
          <a:prstGeom prst="rect">
            <a:avLst/>
          </a:prstGeom>
          <a:noFill/>
          <a:ln>
            <a:noFill/>
          </a:ln>
        </p:spPr>
      </p:pic>
      <p:sp>
        <p:nvSpPr>
          <p:cNvPr id="119" name="Google Shape;119;g10329428cce_0_132"/>
          <p:cNvSpPr txBox="1">
            <a:spLocks noGrp="1"/>
          </p:cNvSpPr>
          <p:nvPr>
            <p:ph type="subTitle" idx="1"/>
          </p:nvPr>
        </p:nvSpPr>
        <p:spPr>
          <a:xfrm flipH="1">
            <a:off x="843399" y="1559200"/>
            <a:ext cx="10751700" cy="4392000"/>
          </a:xfrm>
          <a:prstGeom prst="rect">
            <a:avLst/>
          </a:prstGeom>
          <a:noFill/>
          <a:ln>
            <a:noFill/>
          </a:ln>
        </p:spPr>
        <p:txBody>
          <a:bodyPr spcFirstLastPara="1" wrap="square" lIns="121900" tIns="121900" rIns="121900" bIns="121900" anchor="t" anchorCtr="0">
            <a:noAutofit/>
          </a:bodyPr>
          <a:lstStyle>
            <a:lvl1pPr lvl="0" algn="l">
              <a:lnSpc>
                <a:spcPct val="100000"/>
              </a:lnSpc>
              <a:spcBef>
                <a:spcPts val="0"/>
              </a:spcBef>
              <a:spcAft>
                <a:spcPts val="0"/>
              </a:spcAft>
              <a:buSzPts val="1600"/>
              <a:buAutoNum type="arabicPeriod"/>
              <a:defRPr sz="1700"/>
            </a:lvl1pPr>
            <a:lvl2pPr lvl="1" algn="ctr">
              <a:lnSpc>
                <a:spcPct val="100000"/>
              </a:lnSpc>
              <a:spcBef>
                <a:spcPts val="0"/>
              </a:spcBef>
              <a:spcAft>
                <a:spcPts val="0"/>
              </a:spcAft>
              <a:buSzPts val="1600"/>
              <a:buFont typeface="Roboto Condensed Light"/>
              <a:buAutoNum type="alphaLcPeriod"/>
              <a:defRPr sz="1600"/>
            </a:lvl2pPr>
            <a:lvl3pPr lvl="2" algn="ctr">
              <a:lnSpc>
                <a:spcPct val="100000"/>
              </a:lnSpc>
              <a:spcBef>
                <a:spcPts val="0"/>
              </a:spcBef>
              <a:spcAft>
                <a:spcPts val="0"/>
              </a:spcAft>
              <a:buSzPts val="1600"/>
              <a:buFont typeface="Roboto Condensed Light"/>
              <a:buAutoNum type="romanLcPeriod"/>
              <a:defRPr sz="1600"/>
            </a:lvl3pPr>
            <a:lvl4pPr lvl="3" algn="ctr">
              <a:lnSpc>
                <a:spcPct val="100000"/>
              </a:lnSpc>
              <a:spcBef>
                <a:spcPts val="0"/>
              </a:spcBef>
              <a:spcAft>
                <a:spcPts val="0"/>
              </a:spcAft>
              <a:buSzPts val="1600"/>
              <a:buFont typeface="Roboto Condensed Light"/>
              <a:buAutoNum type="arabicPeriod"/>
              <a:defRPr sz="1600"/>
            </a:lvl4pPr>
            <a:lvl5pPr lvl="4" algn="ctr">
              <a:lnSpc>
                <a:spcPct val="100000"/>
              </a:lnSpc>
              <a:spcBef>
                <a:spcPts val="0"/>
              </a:spcBef>
              <a:spcAft>
                <a:spcPts val="0"/>
              </a:spcAft>
              <a:buSzPts val="1600"/>
              <a:buFont typeface="Roboto Condensed Light"/>
              <a:buAutoNum type="alphaLcPeriod"/>
              <a:defRPr sz="1600"/>
            </a:lvl5pPr>
            <a:lvl6pPr lvl="5" algn="ctr">
              <a:lnSpc>
                <a:spcPct val="100000"/>
              </a:lnSpc>
              <a:spcBef>
                <a:spcPts val="0"/>
              </a:spcBef>
              <a:spcAft>
                <a:spcPts val="0"/>
              </a:spcAft>
              <a:buSzPts val="1600"/>
              <a:buFont typeface="Roboto Condensed Light"/>
              <a:buAutoNum type="romanLcPeriod"/>
              <a:defRPr sz="1600"/>
            </a:lvl6pPr>
            <a:lvl7pPr lvl="6" algn="ctr">
              <a:lnSpc>
                <a:spcPct val="100000"/>
              </a:lnSpc>
              <a:spcBef>
                <a:spcPts val="0"/>
              </a:spcBef>
              <a:spcAft>
                <a:spcPts val="0"/>
              </a:spcAft>
              <a:buSzPts val="1600"/>
              <a:buFont typeface="Roboto Condensed Light"/>
              <a:buAutoNum type="arabicPeriod"/>
              <a:defRPr sz="1600"/>
            </a:lvl7pPr>
            <a:lvl8pPr lvl="7" algn="ctr">
              <a:lnSpc>
                <a:spcPct val="100000"/>
              </a:lnSpc>
              <a:spcBef>
                <a:spcPts val="0"/>
              </a:spcBef>
              <a:spcAft>
                <a:spcPts val="0"/>
              </a:spcAft>
              <a:buSzPts val="1600"/>
              <a:buFont typeface="Roboto Condensed Light"/>
              <a:buAutoNum type="alphaLcPeriod"/>
              <a:defRPr sz="1600"/>
            </a:lvl8pPr>
            <a:lvl9pPr lvl="8" algn="ctr">
              <a:lnSpc>
                <a:spcPct val="100000"/>
              </a:lnSpc>
              <a:spcBef>
                <a:spcPts val="0"/>
              </a:spcBef>
              <a:spcAft>
                <a:spcPts val="0"/>
              </a:spcAft>
              <a:buSzPts val="1600"/>
              <a:buFont typeface="Roboto Condensed Light"/>
              <a:buAutoNum type="romanLcPeriod"/>
              <a:defRPr sz="1600"/>
            </a:lvl9pPr>
          </a:lstStyle>
          <a:p>
            <a:endParaRPr/>
          </a:p>
        </p:txBody>
      </p:sp>
      <p:sp>
        <p:nvSpPr>
          <p:cNvPr id="120" name="Google Shape;120;g10329428cce_0_132"/>
          <p:cNvSpPr txBox="1">
            <a:spLocks noGrp="1"/>
          </p:cNvSpPr>
          <p:nvPr>
            <p:ph type="title"/>
          </p:nvPr>
        </p:nvSpPr>
        <p:spPr>
          <a:xfrm>
            <a:off x="1193867" y="471533"/>
            <a:ext cx="9804300" cy="846900"/>
          </a:xfrm>
          <a:prstGeom prst="rect">
            <a:avLst/>
          </a:prstGeom>
          <a:noFill/>
          <a:ln>
            <a:noFill/>
          </a:ln>
        </p:spPr>
        <p:txBody>
          <a:bodyPr spcFirstLastPara="1" wrap="square" lIns="121900" tIns="121900" rIns="121900" bIns="121900" anchor="t" anchorCtr="0">
            <a:noAutofit/>
          </a:bodyPr>
          <a:lstStyle>
            <a:lvl1pPr lvl="0" algn="ctr">
              <a:lnSpc>
                <a:spcPct val="100000"/>
              </a:lnSpc>
              <a:spcBef>
                <a:spcPts val="0"/>
              </a:spcBef>
              <a:spcAft>
                <a:spcPts val="0"/>
              </a:spcAft>
              <a:buSzPts val="3200"/>
              <a:buNone/>
              <a:defRPr sz="4000"/>
            </a:lvl1pPr>
            <a:lvl2pPr lvl="1" algn="ctr">
              <a:lnSpc>
                <a:spcPct val="100000"/>
              </a:lnSpc>
              <a:spcBef>
                <a:spcPts val="0"/>
              </a:spcBef>
              <a:spcAft>
                <a:spcPts val="0"/>
              </a:spcAft>
              <a:buSzPts val="3200"/>
              <a:buNone/>
              <a:defRPr sz="4000"/>
            </a:lvl2pPr>
            <a:lvl3pPr lvl="2" algn="ctr">
              <a:lnSpc>
                <a:spcPct val="100000"/>
              </a:lnSpc>
              <a:spcBef>
                <a:spcPts val="0"/>
              </a:spcBef>
              <a:spcAft>
                <a:spcPts val="0"/>
              </a:spcAft>
              <a:buSzPts val="3200"/>
              <a:buNone/>
              <a:defRPr sz="4000"/>
            </a:lvl3pPr>
            <a:lvl4pPr lvl="3" algn="ctr">
              <a:lnSpc>
                <a:spcPct val="100000"/>
              </a:lnSpc>
              <a:spcBef>
                <a:spcPts val="0"/>
              </a:spcBef>
              <a:spcAft>
                <a:spcPts val="0"/>
              </a:spcAft>
              <a:buSzPts val="3200"/>
              <a:buNone/>
              <a:defRPr sz="4000"/>
            </a:lvl4pPr>
            <a:lvl5pPr lvl="4" algn="ctr">
              <a:lnSpc>
                <a:spcPct val="100000"/>
              </a:lnSpc>
              <a:spcBef>
                <a:spcPts val="0"/>
              </a:spcBef>
              <a:spcAft>
                <a:spcPts val="0"/>
              </a:spcAft>
              <a:buSzPts val="3200"/>
              <a:buNone/>
              <a:defRPr sz="4000"/>
            </a:lvl5pPr>
            <a:lvl6pPr lvl="5" algn="ctr">
              <a:lnSpc>
                <a:spcPct val="100000"/>
              </a:lnSpc>
              <a:spcBef>
                <a:spcPts val="0"/>
              </a:spcBef>
              <a:spcAft>
                <a:spcPts val="0"/>
              </a:spcAft>
              <a:buSzPts val="3200"/>
              <a:buNone/>
              <a:defRPr sz="4000"/>
            </a:lvl6pPr>
            <a:lvl7pPr lvl="6" algn="ctr">
              <a:lnSpc>
                <a:spcPct val="100000"/>
              </a:lnSpc>
              <a:spcBef>
                <a:spcPts val="0"/>
              </a:spcBef>
              <a:spcAft>
                <a:spcPts val="0"/>
              </a:spcAft>
              <a:buSzPts val="3200"/>
              <a:buNone/>
              <a:defRPr sz="4000"/>
            </a:lvl7pPr>
            <a:lvl8pPr lvl="7" algn="ctr">
              <a:lnSpc>
                <a:spcPct val="100000"/>
              </a:lnSpc>
              <a:spcBef>
                <a:spcPts val="0"/>
              </a:spcBef>
              <a:spcAft>
                <a:spcPts val="0"/>
              </a:spcAft>
              <a:buSzPts val="3200"/>
              <a:buNone/>
              <a:defRPr sz="4000"/>
            </a:lvl8pPr>
            <a:lvl9pPr lvl="8" algn="ctr">
              <a:lnSpc>
                <a:spcPct val="100000"/>
              </a:lnSpc>
              <a:spcBef>
                <a:spcPts val="0"/>
              </a:spcBef>
              <a:spcAft>
                <a:spcPts val="0"/>
              </a:spcAft>
              <a:buSzPts val="3200"/>
              <a:buNone/>
              <a:defRPr sz="4000"/>
            </a:lvl9pPr>
          </a:lstStyle>
          <a:p>
            <a:endParaRPr/>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121"/>
        <p:cNvGrpSpPr/>
        <p:nvPr/>
      </p:nvGrpSpPr>
      <p:grpSpPr>
        <a:xfrm>
          <a:off x="0" y="0"/>
          <a:ext cx="0" cy="0"/>
          <a:chOff x="0" y="0"/>
          <a:chExt cx="0" cy="0"/>
        </a:xfrm>
      </p:grpSpPr>
      <p:pic>
        <p:nvPicPr>
          <p:cNvPr id="122" name="Google Shape;122;g10329428cce_0_136"/>
          <p:cNvPicPr preferRelativeResize="0"/>
          <p:nvPr/>
        </p:nvPicPr>
        <p:blipFill rotWithShape="1">
          <a:blip r:embed="rId2">
            <a:alphaModFix/>
          </a:blip>
          <a:srcRect/>
          <a:stretch/>
        </p:blipFill>
        <p:spPr>
          <a:xfrm>
            <a:off x="0" y="0"/>
            <a:ext cx="12192000" cy="6855856"/>
          </a:xfrm>
          <a:prstGeom prst="rect">
            <a:avLst/>
          </a:prstGeom>
          <a:noFill/>
          <a:ln>
            <a:noFill/>
          </a:ln>
        </p:spPr>
      </p:pic>
      <p:sp>
        <p:nvSpPr>
          <p:cNvPr id="123" name="Google Shape;123;g10329428cce_0_136"/>
          <p:cNvSpPr txBox="1">
            <a:spLocks noGrp="1"/>
          </p:cNvSpPr>
          <p:nvPr>
            <p:ph type="ctrTitle"/>
          </p:nvPr>
        </p:nvSpPr>
        <p:spPr>
          <a:xfrm flipH="1">
            <a:off x="6045300" y="1896267"/>
            <a:ext cx="5186700" cy="1689600"/>
          </a:xfrm>
          <a:prstGeom prst="rect">
            <a:avLst/>
          </a:prstGeom>
          <a:noFill/>
          <a:ln>
            <a:noFill/>
          </a:ln>
        </p:spPr>
        <p:txBody>
          <a:bodyPr spcFirstLastPara="1" wrap="square" lIns="121900" tIns="121900" rIns="121900" bIns="121900" anchor="t" anchorCtr="0">
            <a:noAutofit/>
          </a:bodyPr>
          <a:lstStyle>
            <a:lvl1pPr lvl="0" algn="r">
              <a:lnSpc>
                <a:spcPct val="100000"/>
              </a:lnSpc>
              <a:spcBef>
                <a:spcPts val="0"/>
              </a:spcBef>
              <a:spcAft>
                <a:spcPts val="0"/>
              </a:spcAft>
              <a:buSzPts val="3200"/>
              <a:buNone/>
              <a:defRPr sz="4000"/>
            </a:lvl1pPr>
            <a:lvl2pPr lvl="1" algn="ctr">
              <a:lnSpc>
                <a:spcPct val="100000"/>
              </a:lnSpc>
              <a:spcBef>
                <a:spcPts val="0"/>
              </a:spcBef>
              <a:spcAft>
                <a:spcPts val="0"/>
              </a:spcAft>
              <a:buSzPts val="2400"/>
              <a:buNone/>
              <a:defRPr sz="2400"/>
            </a:lvl2pPr>
            <a:lvl3pPr lvl="2" algn="ctr">
              <a:lnSpc>
                <a:spcPct val="100000"/>
              </a:lnSpc>
              <a:spcBef>
                <a:spcPts val="0"/>
              </a:spcBef>
              <a:spcAft>
                <a:spcPts val="0"/>
              </a:spcAft>
              <a:buSzPts val="2400"/>
              <a:buNone/>
              <a:defRPr sz="2400"/>
            </a:lvl3pPr>
            <a:lvl4pPr lvl="3" algn="ctr">
              <a:lnSpc>
                <a:spcPct val="100000"/>
              </a:lnSpc>
              <a:spcBef>
                <a:spcPts val="0"/>
              </a:spcBef>
              <a:spcAft>
                <a:spcPts val="0"/>
              </a:spcAft>
              <a:buSzPts val="2400"/>
              <a:buNone/>
              <a:defRPr sz="2400"/>
            </a:lvl4pPr>
            <a:lvl5pPr lvl="4" algn="ctr">
              <a:lnSpc>
                <a:spcPct val="100000"/>
              </a:lnSpc>
              <a:spcBef>
                <a:spcPts val="0"/>
              </a:spcBef>
              <a:spcAft>
                <a:spcPts val="0"/>
              </a:spcAft>
              <a:buSzPts val="2400"/>
              <a:buNone/>
              <a:defRPr sz="2400"/>
            </a:lvl5pPr>
            <a:lvl6pPr lvl="5" algn="ctr">
              <a:lnSpc>
                <a:spcPct val="100000"/>
              </a:lnSpc>
              <a:spcBef>
                <a:spcPts val="0"/>
              </a:spcBef>
              <a:spcAft>
                <a:spcPts val="0"/>
              </a:spcAft>
              <a:buSzPts val="2400"/>
              <a:buNone/>
              <a:defRPr sz="2400"/>
            </a:lvl6pPr>
            <a:lvl7pPr lvl="6" algn="ctr">
              <a:lnSpc>
                <a:spcPct val="100000"/>
              </a:lnSpc>
              <a:spcBef>
                <a:spcPts val="0"/>
              </a:spcBef>
              <a:spcAft>
                <a:spcPts val="0"/>
              </a:spcAft>
              <a:buSzPts val="2400"/>
              <a:buNone/>
              <a:defRPr sz="2400"/>
            </a:lvl7pPr>
            <a:lvl8pPr lvl="7" algn="ctr">
              <a:lnSpc>
                <a:spcPct val="100000"/>
              </a:lnSpc>
              <a:spcBef>
                <a:spcPts val="0"/>
              </a:spcBef>
              <a:spcAft>
                <a:spcPts val="0"/>
              </a:spcAft>
              <a:buSzPts val="2400"/>
              <a:buNone/>
              <a:defRPr sz="2400"/>
            </a:lvl8pPr>
            <a:lvl9pPr lvl="8" algn="ctr">
              <a:lnSpc>
                <a:spcPct val="100000"/>
              </a:lnSpc>
              <a:spcBef>
                <a:spcPts val="0"/>
              </a:spcBef>
              <a:spcAft>
                <a:spcPts val="0"/>
              </a:spcAft>
              <a:buSzPts val="2400"/>
              <a:buNone/>
              <a:defRPr sz="2400"/>
            </a:lvl9pPr>
          </a:lstStyle>
          <a:p>
            <a:endParaRPr/>
          </a:p>
        </p:txBody>
      </p:sp>
      <p:sp>
        <p:nvSpPr>
          <p:cNvPr id="124" name="Google Shape;124;g10329428cce_0_136"/>
          <p:cNvSpPr txBox="1">
            <a:spLocks noGrp="1"/>
          </p:cNvSpPr>
          <p:nvPr>
            <p:ph type="subTitle" idx="1"/>
          </p:nvPr>
        </p:nvSpPr>
        <p:spPr>
          <a:xfrm flipH="1">
            <a:off x="7223967" y="3840533"/>
            <a:ext cx="3942000" cy="1167300"/>
          </a:xfrm>
          <a:prstGeom prst="rect">
            <a:avLst/>
          </a:prstGeom>
          <a:noFill/>
          <a:ln>
            <a:noFill/>
          </a:ln>
        </p:spPr>
        <p:txBody>
          <a:bodyPr spcFirstLastPara="1" wrap="square" lIns="121900" tIns="121900" rIns="121900" bIns="121900" anchor="t" anchorCtr="0">
            <a:noAutofit/>
          </a:bodyPr>
          <a:lstStyle>
            <a:lvl1pPr lvl="0" algn="r">
              <a:lnSpc>
                <a:spcPct val="100000"/>
              </a:lnSpc>
              <a:spcBef>
                <a:spcPts val="0"/>
              </a:spcBef>
              <a:spcAft>
                <a:spcPts val="0"/>
              </a:spcAft>
              <a:buSzPts val="1600"/>
              <a:buNone/>
              <a:defRPr sz="1900"/>
            </a:lvl1pPr>
            <a:lvl2pPr lvl="1" algn="ctr">
              <a:lnSpc>
                <a:spcPct val="100000"/>
              </a:lnSpc>
              <a:spcBef>
                <a:spcPts val="0"/>
              </a:spcBef>
              <a:spcAft>
                <a:spcPts val="0"/>
              </a:spcAft>
              <a:buSzPts val="1600"/>
              <a:buNone/>
              <a:defRPr sz="1600"/>
            </a:lvl2pPr>
            <a:lvl3pPr lvl="2" algn="ctr">
              <a:lnSpc>
                <a:spcPct val="100000"/>
              </a:lnSpc>
              <a:spcBef>
                <a:spcPts val="0"/>
              </a:spcBef>
              <a:spcAft>
                <a:spcPts val="0"/>
              </a:spcAft>
              <a:buSzPts val="1600"/>
              <a:buNone/>
              <a:defRPr sz="1600"/>
            </a:lvl3pPr>
            <a:lvl4pPr lvl="3" algn="ctr">
              <a:lnSpc>
                <a:spcPct val="100000"/>
              </a:lnSpc>
              <a:spcBef>
                <a:spcPts val="0"/>
              </a:spcBef>
              <a:spcAft>
                <a:spcPts val="0"/>
              </a:spcAft>
              <a:buSzPts val="1600"/>
              <a:buNone/>
              <a:defRPr sz="1600"/>
            </a:lvl4pPr>
            <a:lvl5pPr lvl="4" algn="ctr">
              <a:lnSpc>
                <a:spcPct val="100000"/>
              </a:lnSpc>
              <a:spcBef>
                <a:spcPts val="0"/>
              </a:spcBef>
              <a:spcAft>
                <a:spcPts val="0"/>
              </a:spcAft>
              <a:buSzPts val="1600"/>
              <a:buNone/>
              <a:defRPr sz="1600"/>
            </a:lvl5pPr>
            <a:lvl6pPr lvl="5" algn="ctr">
              <a:lnSpc>
                <a:spcPct val="100000"/>
              </a:lnSpc>
              <a:spcBef>
                <a:spcPts val="0"/>
              </a:spcBef>
              <a:spcAft>
                <a:spcPts val="0"/>
              </a:spcAft>
              <a:buSzPts val="1600"/>
              <a:buNone/>
              <a:defRPr sz="1600"/>
            </a:lvl6pPr>
            <a:lvl7pPr lvl="6" algn="ctr">
              <a:lnSpc>
                <a:spcPct val="100000"/>
              </a:lnSpc>
              <a:spcBef>
                <a:spcPts val="0"/>
              </a:spcBef>
              <a:spcAft>
                <a:spcPts val="0"/>
              </a:spcAft>
              <a:buSzPts val="1600"/>
              <a:buNone/>
              <a:defRPr sz="1600"/>
            </a:lvl7pPr>
            <a:lvl8pPr lvl="7" algn="ctr">
              <a:lnSpc>
                <a:spcPct val="100000"/>
              </a:lnSpc>
              <a:spcBef>
                <a:spcPts val="0"/>
              </a:spcBef>
              <a:spcAft>
                <a:spcPts val="0"/>
              </a:spcAft>
              <a:buSzPts val="1600"/>
              <a:buNone/>
              <a:defRPr sz="1600"/>
            </a:lvl8pPr>
            <a:lvl9pPr lvl="8" algn="ctr">
              <a:lnSpc>
                <a:spcPct val="100000"/>
              </a:lnSpc>
              <a:spcBef>
                <a:spcPts val="0"/>
              </a:spcBef>
              <a:spcAft>
                <a:spcPts val="0"/>
              </a:spcAft>
              <a:buSzPts val="1600"/>
              <a:buNone/>
              <a:defRPr sz="1600"/>
            </a:lvl9pPr>
          </a:lstStyle>
          <a:p>
            <a:endParaRPr/>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125"/>
        <p:cNvGrpSpPr/>
        <p:nvPr/>
      </p:nvGrpSpPr>
      <p:grpSpPr>
        <a:xfrm>
          <a:off x="0" y="0"/>
          <a:ext cx="0" cy="0"/>
          <a:chOff x="0" y="0"/>
          <a:chExt cx="0" cy="0"/>
        </a:xfrm>
      </p:grpSpPr>
      <p:pic>
        <p:nvPicPr>
          <p:cNvPr id="126" name="Google Shape;126;g10329428cce_0_140"/>
          <p:cNvPicPr preferRelativeResize="0"/>
          <p:nvPr/>
        </p:nvPicPr>
        <p:blipFill rotWithShape="1">
          <a:blip r:embed="rId2">
            <a:alphaModFix/>
          </a:blip>
          <a:srcRect/>
          <a:stretch/>
        </p:blipFill>
        <p:spPr>
          <a:xfrm>
            <a:off x="0" y="1067"/>
            <a:ext cx="12192000" cy="6855835"/>
          </a:xfrm>
          <a:prstGeom prst="rect">
            <a:avLst/>
          </a:prstGeom>
          <a:noFill/>
          <a:ln>
            <a:noFill/>
          </a:ln>
        </p:spPr>
      </p:pic>
      <p:sp>
        <p:nvSpPr>
          <p:cNvPr id="127" name="Google Shape;127;g10329428cce_0_140"/>
          <p:cNvSpPr txBox="1">
            <a:spLocks noGrp="1"/>
          </p:cNvSpPr>
          <p:nvPr>
            <p:ph type="body" idx="1"/>
          </p:nvPr>
        </p:nvSpPr>
        <p:spPr>
          <a:xfrm>
            <a:off x="854633" y="2032933"/>
            <a:ext cx="7129500" cy="3717900"/>
          </a:xfrm>
          <a:prstGeom prst="rect">
            <a:avLst/>
          </a:prstGeom>
          <a:noFill/>
          <a:ln>
            <a:noFill/>
          </a:ln>
        </p:spPr>
        <p:txBody>
          <a:bodyPr spcFirstLastPara="1" wrap="square" lIns="121900" tIns="121900" rIns="121900" bIns="121900" anchor="t" anchorCtr="0">
            <a:noAutofit/>
          </a:bodyPr>
          <a:lstStyle>
            <a:lvl1pPr marL="457200" lvl="0" indent="-361950" algn="l">
              <a:lnSpc>
                <a:spcPct val="100000"/>
              </a:lnSpc>
              <a:spcBef>
                <a:spcPts val="0"/>
              </a:spcBef>
              <a:spcAft>
                <a:spcPts val="0"/>
              </a:spcAft>
              <a:buClr>
                <a:schemeClr val="accent3"/>
              </a:buClr>
              <a:buSzPts val="2100"/>
              <a:buFont typeface="Raleway Thin"/>
              <a:buChar char="●"/>
              <a:defRPr/>
            </a:lvl1pPr>
            <a:lvl2pPr marL="914400" lvl="1" indent="-361950" algn="l">
              <a:lnSpc>
                <a:spcPct val="115000"/>
              </a:lnSpc>
              <a:spcBef>
                <a:spcPts val="0"/>
              </a:spcBef>
              <a:spcAft>
                <a:spcPts val="0"/>
              </a:spcAft>
              <a:buSzPts val="2100"/>
              <a:buFont typeface="Nunito Light"/>
              <a:buChar char="○"/>
              <a:defRPr/>
            </a:lvl2pPr>
            <a:lvl3pPr marL="1371600" lvl="2" indent="-355600" algn="l">
              <a:lnSpc>
                <a:spcPct val="115000"/>
              </a:lnSpc>
              <a:spcBef>
                <a:spcPts val="2100"/>
              </a:spcBef>
              <a:spcAft>
                <a:spcPts val="0"/>
              </a:spcAft>
              <a:buSzPts val="2000"/>
              <a:buFont typeface="Nunito Light"/>
              <a:buChar char="■"/>
              <a:defRPr/>
            </a:lvl3pPr>
            <a:lvl4pPr marL="1828800" lvl="3" indent="-355600" algn="l">
              <a:lnSpc>
                <a:spcPct val="115000"/>
              </a:lnSpc>
              <a:spcBef>
                <a:spcPts val="2100"/>
              </a:spcBef>
              <a:spcAft>
                <a:spcPts val="0"/>
              </a:spcAft>
              <a:buSzPts val="2000"/>
              <a:buFont typeface="Nunito Light"/>
              <a:buChar char="●"/>
              <a:defRPr/>
            </a:lvl4pPr>
            <a:lvl5pPr marL="2286000" lvl="4" indent="-330200" algn="l">
              <a:lnSpc>
                <a:spcPct val="115000"/>
              </a:lnSpc>
              <a:spcBef>
                <a:spcPts val="2100"/>
              </a:spcBef>
              <a:spcAft>
                <a:spcPts val="0"/>
              </a:spcAft>
              <a:buSzPts val="1600"/>
              <a:buFont typeface="Nunito Light"/>
              <a:buChar char="○"/>
              <a:defRPr/>
            </a:lvl5pPr>
            <a:lvl6pPr marL="2743200" lvl="5" indent="-330200" algn="l">
              <a:lnSpc>
                <a:spcPct val="115000"/>
              </a:lnSpc>
              <a:spcBef>
                <a:spcPts val="2100"/>
              </a:spcBef>
              <a:spcAft>
                <a:spcPts val="0"/>
              </a:spcAft>
              <a:buSzPts val="1600"/>
              <a:buFont typeface="Nunito Light"/>
              <a:buChar char="■"/>
              <a:defRPr/>
            </a:lvl6pPr>
            <a:lvl7pPr marL="3200400" lvl="6" indent="-336550" algn="l">
              <a:lnSpc>
                <a:spcPct val="115000"/>
              </a:lnSpc>
              <a:spcBef>
                <a:spcPts val="2100"/>
              </a:spcBef>
              <a:spcAft>
                <a:spcPts val="0"/>
              </a:spcAft>
              <a:buSzPts val="1700"/>
              <a:buFont typeface="Nunito Light"/>
              <a:buChar char="●"/>
              <a:defRPr/>
            </a:lvl7pPr>
            <a:lvl8pPr marL="3657600" lvl="7" indent="-336550" algn="l">
              <a:lnSpc>
                <a:spcPct val="115000"/>
              </a:lnSpc>
              <a:spcBef>
                <a:spcPts val="2100"/>
              </a:spcBef>
              <a:spcAft>
                <a:spcPts val="0"/>
              </a:spcAft>
              <a:buSzPts val="1700"/>
              <a:buFont typeface="Nunito Light"/>
              <a:buChar char="○"/>
              <a:defRPr/>
            </a:lvl8pPr>
            <a:lvl9pPr marL="4114800" lvl="8" indent="-330200" algn="l">
              <a:lnSpc>
                <a:spcPct val="115000"/>
              </a:lnSpc>
              <a:spcBef>
                <a:spcPts val="2100"/>
              </a:spcBef>
              <a:spcAft>
                <a:spcPts val="2100"/>
              </a:spcAft>
              <a:buSzPts val="1600"/>
              <a:buFont typeface="Nunito Light"/>
              <a:buChar char="■"/>
              <a:defRPr/>
            </a:lvl9pPr>
          </a:lstStyle>
          <a:p>
            <a:endParaRPr/>
          </a:p>
        </p:txBody>
      </p:sp>
      <p:sp>
        <p:nvSpPr>
          <p:cNvPr id="128" name="Google Shape;128;g10329428cce_0_140"/>
          <p:cNvSpPr txBox="1">
            <a:spLocks noGrp="1"/>
          </p:cNvSpPr>
          <p:nvPr>
            <p:ph type="title"/>
          </p:nvPr>
        </p:nvSpPr>
        <p:spPr>
          <a:xfrm>
            <a:off x="2093200" y="474200"/>
            <a:ext cx="8005500" cy="884700"/>
          </a:xfrm>
          <a:prstGeom prst="rect">
            <a:avLst/>
          </a:prstGeom>
          <a:noFill/>
          <a:ln>
            <a:noFill/>
          </a:ln>
        </p:spPr>
        <p:txBody>
          <a:bodyPr spcFirstLastPara="1" wrap="square" lIns="121900" tIns="121900" rIns="121900" bIns="121900" anchor="t" anchorCtr="0">
            <a:noAutofit/>
          </a:bodyPr>
          <a:lstStyle>
            <a:lvl1pPr lvl="0" algn="ctr">
              <a:lnSpc>
                <a:spcPct val="100000"/>
              </a:lnSpc>
              <a:spcBef>
                <a:spcPts val="0"/>
              </a:spcBef>
              <a:spcAft>
                <a:spcPts val="0"/>
              </a:spcAft>
              <a:buSzPts val="3200"/>
              <a:buNone/>
              <a:defRPr sz="4000"/>
            </a:lvl1pPr>
            <a:lvl2pPr lvl="1" algn="ctr">
              <a:lnSpc>
                <a:spcPct val="100000"/>
              </a:lnSpc>
              <a:spcBef>
                <a:spcPts val="0"/>
              </a:spcBef>
              <a:spcAft>
                <a:spcPts val="0"/>
              </a:spcAft>
              <a:buSzPts val="3200"/>
              <a:buNone/>
              <a:defRPr sz="4000"/>
            </a:lvl2pPr>
            <a:lvl3pPr lvl="2" algn="ctr">
              <a:lnSpc>
                <a:spcPct val="100000"/>
              </a:lnSpc>
              <a:spcBef>
                <a:spcPts val="0"/>
              </a:spcBef>
              <a:spcAft>
                <a:spcPts val="0"/>
              </a:spcAft>
              <a:buSzPts val="3200"/>
              <a:buNone/>
              <a:defRPr sz="4000"/>
            </a:lvl3pPr>
            <a:lvl4pPr lvl="3" algn="ctr">
              <a:lnSpc>
                <a:spcPct val="100000"/>
              </a:lnSpc>
              <a:spcBef>
                <a:spcPts val="0"/>
              </a:spcBef>
              <a:spcAft>
                <a:spcPts val="0"/>
              </a:spcAft>
              <a:buSzPts val="3200"/>
              <a:buNone/>
              <a:defRPr sz="4000"/>
            </a:lvl4pPr>
            <a:lvl5pPr lvl="4" algn="ctr">
              <a:lnSpc>
                <a:spcPct val="100000"/>
              </a:lnSpc>
              <a:spcBef>
                <a:spcPts val="0"/>
              </a:spcBef>
              <a:spcAft>
                <a:spcPts val="0"/>
              </a:spcAft>
              <a:buSzPts val="3200"/>
              <a:buNone/>
              <a:defRPr sz="4000"/>
            </a:lvl5pPr>
            <a:lvl6pPr lvl="5" algn="ctr">
              <a:lnSpc>
                <a:spcPct val="100000"/>
              </a:lnSpc>
              <a:spcBef>
                <a:spcPts val="0"/>
              </a:spcBef>
              <a:spcAft>
                <a:spcPts val="0"/>
              </a:spcAft>
              <a:buSzPts val="3200"/>
              <a:buNone/>
              <a:defRPr sz="4000"/>
            </a:lvl6pPr>
            <a:lvl7pPr lvl="6" algn="ctr">
              <a:lnSpc>
                <a:spcPct val="100000"/>
              </a:lnSpc>
              <a:spcBef>
                <a:spcPts val="0"/>
              </a:spcBef>
              <a:spcAft>
                <a:spcPts val="0"/>
              </a:spcAft>
              <a:buSzPts val="3200"/>
              <a:buNone/>
              <a:defRPr sz="4000"/>
            </a:lvl7pPr>
            <a:lvl8pPr lvl="7" algn="ctr">
              <a:lnSpc>
                <a:spcPct val="100000"/>
              </a:lnSpc>
              <a:spcBef>
                <a:spcPts val="0"/>
              </a:spcBef>
              <a:spcAft>
                <a:spcPts val="0"/>
              </a:spcAft>
              <a:buSzPts val="3200"/>
              <a:buNone/>
              <a:defRPr sz="4000"/>
            </a:lvl8pPr>
            <a:lvl9pPr lvl="8" algn="ctr">
              <a:lnSpc>
                <a:spcPct val="100000"/>
              </a:lnSpc>
              <a:spcBef>
                <a:spcPts val="0"/>
              </a:spcBef>
              <a:spcAft>
                <a:spcPts val="0"/>
              </a:spcAft>
              <a:buSzPts val="3200"/>
              <a:buNone/>
              <a:defRPr sz="4000"/>
            </a:lvl9pPr>
          </a:lstStyle>
          <a:p>
            <a:endParaRPr/>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Big title and text">
  <p:cSld name="SECTION_HEADER_1">
    <p:spTree>
      <p:nvGrpSpPr>
        <p:cNvPr id="1" name="Shape 129"/>
        <p:cNvGrpSpPr/>
        <p:nvPr/>
      </p:nvGrpSpPr>
      <p:grpSpPr>
        <a:xfrm>
          <a:off x="0" y="0"/>
          <a:ext cx="0" cy="0"/>
          <a:chOff x="0" y="0"/>
          <a:chExt cx="0" cy="0"/>
        </a:xfrm>
      </p:grpSpPr>
      <p:pic>
        <p:nvPicPr>
          <p:cNvPr id="130" name="Google Shape;130;g10329428cce_0_144"/>
          <p:cNvPicPr preferRelativeResize="0"/>
          <p:nvPr/>
        </p:nvPicPr>
        <p:blipFill rotWithShape="1">
          <a:blip r:embed="rId2">
            <a:alphaModFix/>
          </a:blip>
          <a:srcRect/>
          <a:stretch/>
        </p:blipFill>
        <p:spPr>
          <a:xfrm>
            <a:off x="0" y="0"/>
            <a:ext cx="12192000" cy="6855821"/>
          </a:xfrm>
          <a:prstGeom prst="rect">
            <a:avLst/>
          </a:prstGeom>
          <a:noFill/>
          <a:ln>
            <a:noFill/>
          </a:ln>
        </p:spPr>
      </p:pic>
      <p:sp>
        <p:nvSpPr>
          <p:cNvPr id="131" name="Google Shape;131;g10329428cce_0_144"/>
          <p:cNvSpPr txBox="1">
            <a:spLocks noGrp="1"/>
          </p:cNvSpPr>
          <p:nvPr>
            <p:ph type="title"/>
          </p:nvPr>
        </p:nvSpPr>
        <p:spPr>
          <a:xfrm>
            <a:off x="4519167" y="3775267"/>
            <a:ext cx="6146700" cy="1122300"/>
          </a:xfrm>
          <a:prstGeom prst="rect">
            <a:avLst/>
          </a:prstGeom>
          <a:noFill/>
          <a:ln>
            <a:noFill/>
          </a:ln>
        </p:spPr>
        <p:txBody>
          <a:bodyPr spcFirstLastPara="1" wrap="square" lIns="121900" tIns="121900" rIns="121900" bIns="121900" anchor="b" anchorCtr="0">
            <a:noAutofit/>
          </a:bodyPr>
          <a:lstStyle>
            <a:lvl1pPr lvl="0" algn="r">
              <a:lnSpc>
                <a:spcPct val="100000"/>
              </a:lnSpc>
              <a:spcBef>
                <a:spcPts val="0"/>
              </a:spcBef>
              <a:spcAft>
                <a:spcPts val="0"/>
              </a:spcAft>
              <a:buSzPts val="4800"/>
              <a:buNone/>
              <a:defRPr sz="10700"/>
            </a:lvl1pPr>
            <a:lvl2pPr lvl="1" algn="ctr">
              <a:lnSpc>
                <a:spcPct val="100000"/>
              </a:lnSpc>
              <a:spcBef>
                <a:spcPts val="0"/>
              </a:spcBef>
              <a:spcAft>
                <a:spcPts val="0"/>
              </a:spcAft>
              <a:buSzPts val="4800"/>
              <a:buNone/>
              <a:defRPr sz="4800"/>
            </a:lvl2pPr>
            <a:lvl3pPr lvl="2" algn="ctr">
              <a:lnSpc>
                <a:spcPct val="100000"/>
              </a:lnSpc>
              <a:spcBef>
                <a:spcPts val="0"/>
              </a:spcBef>
              <a:spcAft>
                <a:spcPts val="0"/>
              </a:spcAft>
              <a:buSzPts val="4800"/>
              <a:buNone/>
              <a:defRPr sz="4800"/>
            </a:lvl3pPr>
            <a:lvl4pPr lvl="3" algn="ctr">
              <a:lnSpc>
                <a:spcPct val="100000"/>
              </a:lnSpc>
              <a:spcBef>
                <a:spcPts val="0"/>
              </a:spcBef>
              <a:spcAft>
                <a:spcPts val="0"/>
              </a:spcAft>
              <a:buSzPts val="4800"/>
              <a:buNone/>
              <a:defRPr sz="4800"/>
            </a:lvl4pPr>
            <a:lvl5pPr lvl="4" algn="ctr">
              <a:lnSpc>
                <a:spcPct val="100000"/>
              </a:lnSpc>
              <a:spcBef>
                <a:spcPts val="0"/>
              </a:spcBef>
              <a:spcAft>
                <a:spcPts val="0"/>
              </a:spcAft>
              <a:buSzPts val="4800"/>
              <a:buNone/>
              <a:defRPr sz="4800"/>
            </a:lvl5pPr>
            <a:lvl6pPr lvl="5" algn="ctr">
              <a:lnSpc>
                <a:spcPct val="100000"/>
              </a:lnSpc>
              <a:spcBef>
                <a:spcPts val="0"/>
              </a:spcBef>
              <a:spcAft>
                <a:spcPts val="0"/>
              </a:spcAft>
              <a:buSzPts val="4800"/>
              <a:buNone/>
              <a:defRPr sz="4800"/>
            </a:lvl6pPr>
            <a:lvl7pPr lvl="6" algn="ctr">
              <a:lnSpc>
                <a:spcPct val="100000"/>
              </a:lnSpc>
              <a:spcBef>
                <a:spcPts val="0"/>
              </a:spcBef>
              <a:spcAft>
                <a:spcPts val="0"/>
              </a:spcAft>
              <a:buSzPts val="4800"/>
              <a:buNone/>
              <a:defRPr sz="4800"/>
            </a:lvl7pPr>
            <a:lvl8pPr lvl="7" algn="ctr">
              <a:lnSpc>
                <a:spcPct val="100000"/>
              </a:lnSpc>
              <a:spcBef>
                <a:spcPts val="0"/>
              </a:spcBef>
              <a:spcAft>
                <a:spcPts val="0"/>
              </a:spcAft>
              <a:buSzPts val="4800"/>
              <a:buNone/>
              <a:defRPr sz="4800"/>
            </a:lvl8pPr>
            <a:lvl9pPr lvl="8" algn="ctr">
              <a:lnSpc>
                <a:spcPct val="100000"/>
              </a:lnSpc>
              <a:spcBef>
                <a:spcPts val="0"/>
              </a:spcBef>
              <a:spcAft>
                <a:spcPts val="0"/>
              </a:spcAft>
              <a:buSzPts val="4800"/>
              <a:buNone/>
              <a:defRPr sz="4800"/>
            </a:lvl9pPr>
          </a:lstStyle>
          <a:p>
            <a:endParaRPr/>
          </a:p>
        </p:txBody>
      </p:sp>
      <p:sp>
        <p:nvSpPr>
          <p:cNvPr id="132" name="Google Shape;132;g10329428cce_0_144"/>
          <p:cNvSpPr txBox="1">
            <a:spLocks noGrp="1"/>
          </p:cNvSpPr>
          <p:nvPr>
            <p:ph type="subTitle" idx="1"/>
          </p:nvPr>
        </p:nvSpPr>
        <p:spPr>
          <a:xfrm flipH="1">
            <a:off x="4900267" y="4552800"/>
            <a:ext cx="5765700" cy="1003500"/>
          </a:xfrm>
          <a:prstGeom prst="rect">
            <a:avLst/>
          </a:prstGeom>
          <a:noFill/>
          <a:ln>
            <a:noFill/>
          </a:ln>
        </p:spPr>
        <p:txBody>
          <a:bodyPr spcFirstLastPara="1" wrap="square" lIns="121900" tIns="121900" rIns="121900" bIns="121900" anchor="t" anchorCtr="0">
            <a:noAutofit/>
          </a:bodyPr>
          <a:lstStyle>
            <a:lvl1pPr lvl="0" algn="r">
              <a:lnSpc>
                <a:spcPct val="100000"/>
              </a:lnSpc>
              <a:spcBef>
                <a:spcPts val="0"/>
              </a:spcBef>
              <a:spcAft>
                <a:spcPts val="0"/>
              </a:spcAft>
              <a:buSzPts val="1900"/>
              <a:buNone/>
              <a:defRPr/>
            </a:lvl1pPr>
            <a:lvl2pPr lvl="1" algn="ctr">
              <a:lnSpc>
                <a:spcPct val="100000"/>
              </a:lnSpc>
              <a:spcBef>
                <a:spcPts val="0"/>
              </a:spcBef>
              <a:spcAft>
                <a:spcPts val="0"/>
              </a:spcAft>
              <a:buSzPts val="1900"/>
              <a:buNone/>
              <a:defRPr sz="1900"/>
            </a:lvl2pPr>
            <a:lvl3pPr lvl="2" algn="ctr">
              <a:lnSpc>
                <a:spcPct val="100000"/>
              </a:lnSpc>
              <a:spcBef>
                <a:spcPts val="0"/>
              </a:spcBef>
              <a:spcAft>
                <a:spcPts val="0"/>
              </a:spcAft>
              <a:buSzPts val="1900"/>
              <a:buNone/>
              <a:defRPr sz="1900"/>
            </a:lvl3pPr>
            <a:lvl4pPr lvl="3" algn="ctr">
              <a:lnSpc>
                <a:spcPct val="100000"/>
              </a:lnSpc>
              <a:spcBef>
                <a:spcPts val="0"/>
              </a:spcBef>
              <a:spcAft>
                <a:spcPts val="0"/>
              </a:spcAft>
              <a:buSzPts val="1900"/>
              <a:buNone/>
              <a:defRPr sz="1900"/>
            </a:lvl4pPr>
            <a:lvl5pPr lvl="4" algn="ctr">
              <a:lnSpc>
                <a:spcPct val="100000"/>
              </a:lnSpc>
              <a:spcBef>
                <a:spcPts val="0"/>
              </a:spcBef>
              <a:spcAft>
                <a:spcPts val="0"/>
              </a:spcAft>
              <a:buSzPts val="1900"/>
              <a:buNone/>
              <a:defRPr sz="1900"/>
            </a:lvl5pPr>
            <a:lvl6pPr lvl="5" algn="ctr">
              <a:lnSpc>
                <a:spcPct val="100000"/>
              </a:lnSpc>
              <a:spcBef>
                <a:spcPts val="0"/>
              </a:spcBef>
              <a:spcAft>
                <a:spcPts val="0"/>
              </a:spcAft>
              <a:buSzPts val="1900"/>
              <a:buNone/>
              <a:defRPr sz="1900"/>
            </a:lvl6pPr>
            <a:lvl7pPr lvl="6" algn="ctr">
              <a:lnSpc>
                <a:spcPct val="100000"/>
              </a:lnSpc>
              <a:spcBef>
                <a:spcPts val="0"/>
              </a:spcBef>
              <a:spcAft>
                <a:spcPts val="0"/>
              </a:spcAft>
              <a:buSzPts val="1900"/>
              <a:buNone/>
              <a:defRPr sz="1900"/>
            </a:lvl7pPr>
            <a:lvl8pPr lvl="7" algn="ctr">
              <a:lnSpc>
                <a:spcPct val="100000"/>
              </a:lnSpc>
              <a:spcBef>
                <a:spcPts val="0"/>
              </a:spcBef>
              <a:spcAft>
                <a:spcPts val="0"/>
              </a:spcAft>
              <a:buSzPts val="1900"/>
              <a:buNone/>
              <a:defRPr sz="1900"/>
            </a:lvl8pPr>
            <a:lvl9pPr lvl="8" algn="ctr">
              <a:lnSpc>
                <a:spcPct val="100000"/>
              </a:lnSpc>
              <a:spcBef>
                <a:spcPts val="0"/>
              </a:spcBef>
              <a:spcAft>
                <a:spcPts val="0"/>
              </a:spcAft>
              <a:buSzPts val="1900"/>
              <a:buNone/>
              <a:defRPr sz="1900"/>
            </a:lvl9pPr>
          </a:lstStyle>
          <a:p>
            <a:endParaRPr/>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Title and four columns ">
  <p:cSld name="CUSTOM_2">
    <p:spTree>
      <p:nvGrpSpPr>
        <p:cNvPr id="1" name="Shape 133"/>
        <p:cNvGrpSpPr/>
        <p:nvPr/>
      </p:nvGrpSpPr>
      <p:grpSpPr>
        <a:xfrm>
          <a:off x="0" y="0"/>
          <a:ext cx="0" cy="0"/>
          <a:chOff x="0" y="0"/>
          <a:chExt cx="0" cy="0"/>
        </a:xfrm>
      </p:grpSpPr>
      <p:pic>
        <p:nvPicPr>
          <p:cNvPr id="134" name="Google Shape;134;g10329428cce_0_148"/>
          <p:cNvPicPr preferRelativeResize="0"/>
          <p:nvPr/>
        </p:nvPicPr>
        <p:blipFill rotWithShape="1">
          <a:blip r:embed="rId2">
            <a:alphaModFix/>
          </a:blip>
          <a:srcRect/>
          <a:stretch/>
        </p:blipFill>
        <p:spPr>
          <a:xfrm>
            <a:off x="0" y="1067"/>
            <a:ext cx="12192000" cy="6855835"/>
          </a:xfrm>
          <a:prstGeom prst="rect">
            <a:avLst/>
          </a:prstGeom>
          <a:noFill/>
          <a:ln>
            <a:noFill/>
          </a:ln>
        </p:spPr>
      </p:pic>
      <p:sp>
        <p:nvSpPr>
          <p:cNvPr id="135" name="Google Shape;135;g10329428cce_0_148"/>
          <p:cNvSpPr txBox="1">
            <a:spLocks noGrp="1"/>
          </p:cNvSpPr>
          <p:nvPr>
            <p:ph type="ctrTitle"/>
          </p:nvPr>
        </p:nvSpPr>
        <p:spPr>
          <a:xfrm flipH="1">
            <a:off x="2555473" y="1970112"/>
            <a:ext cx="2080800" cy="770400"/>
          </a:xfrm>
          <a:prstGeom prst="rect">
            <a:avLst/>
          </a:prstGeom>
          <a:noFill/>
          <a:ln>
            <a:noFill/>
          </a:ln>
        </p:spPr>
        <p:txBody>
          <a:bodyPr spcFirstLastPara="1" wrap="square" lIns="121900" tIns="121900" rIns="121900" bIns="121900" anchor="b" anchorCtr="0">
            <a:noAutofit/>
          </a:bodyPr>
          <a:lstStyle>
            <a:lvl1pPr lvl="0" algn="l">
              <a:lnSpc>
                <a:spcPct val="100000"/>
              </a:lnSpc>
              <a:spcBef>
                <a:spcPts val="0"/>
              </a:spcBef>
              <a:spcAft>
                <a:spcPts val="0"/>
              </a:spcAft>
              <a:buSzPts val="3200"/>
              <a:buNone/>
              <a:defRPr/>
            </a:lvl1pPr>
            <a:lvl2pPr lvl="1" algn="ctr">
              <a:lnSpc>
                <a:spcPct val="100000"/>
              </a:lnSpc>
              <a:spcBef>
                <a:spcPts val="0"/>
              </a:spcBef>
              <a:spcAft>
                <a:spcPts val="0"/>
              </a:spcAft>
              <a:buSzPts val="2400"/>
              <a:buNone/>
              <a:defRPr sz="2400"/>
            </a:lvl2pPr>
            <a:lvl3pPr lvl="2" algn="ctr">
              <a:lnSpc>
                <a:spcPct val="100000"/>
              </a:lnSpc>
              <a:spcBef>
                <a:spcPts val="0"/>
              </a:spcBef>
              <a:spcAft>
                <a:spcPts val="0"/>
              </a:spcAft>
              <a:buSzPts val="2400"/>
              <a:buNone/>
              <a:defRPr sz="2400"/>
            </a:lvl3pPr>
            <a:lvl4pPr lvl="3" algn="ctr">
              <a:lnSpc>
                <a:spcPct val="100000"/>
              </a:lnSpc>
              <a:spcBef>
                <a:spcPts val="0"/>
              </a:spcBef>
              <a:spcAft>
                <a:spcPts val="0"/>
              </a:spcAft>
              <a:buSzPts val="2400"/>
              <a:buNone/>
              <a:defRPr sz="2400"/>
            </a:lvl4pPr>
            <a:lvl5pPr lvl="4" algn="ctr">
              <a:lnSpc>
                <a:spcPct val="100000"/>
              </a:lnSpc>
              <a:spcBef>
                <a:spcPts val="0"/>
              </a:spcBef>
              <a:spcAft>
                <a:spcPts val="0"/>
              </a:spcAft>
              <a:buSzPts val="2400"/>
              <a:buNone/>
              <a:defRPr sz="2400"/>
            </a:lvl5pPr>
            <a:lvl6pPr lvl="5" algn="ctr">
              <a:lnSpc>
                <a:spcPct val="100000"/>
              </a:lnSpc>
              <a:spcBef>
                <a:spcPts val="0"/>
              </a:spcBef>
              <a:spcAft>
                <a:spcPts val="0"/>
              </a:spcAft>
              <a:buSzPts val="2400"/>
              <a:buNone/>
              <a:defRPr sz="2400"/>
            </a:lvl6pPr>
            <a:lvl7pPr lvl="6" algn="ctr">
              <a:lnSpc>
                <a:spcPct val="100000"/>
              </a:lnSpc>
              <a:spcBef>
                <a:spcPts val="0"/>
              </a:spcBef>
              <a:spcAft>
                <a:spcPts val="0"/>
              </a:spcAft>
              <a:buSzPts val="2400"/>
              <a:buNone/>
              <a:defRPr sz="2400"/>
            </a:lvl7pPr>
            <a:lvl8pPr lvl="7" algn="ctr">
              <a:lnSpc>
                <a:spcPct val="100000"/>
              </a:lnSpc>
              <a:spcBef>
                <a:spcPts val="0"/>
              </a:spcBef>
              <a:spcAft>
                <a:spcPts val="0"/>
              </a:spcAft>
              <a:buSzPts val="2400"/>
              <a:buNone/>
              <a:defRPr sz="2400"/>
            </a:lvl8pPr>
            <a:lvl9pPr lvl="8" algn="ctr">
              <a:lnSpc>
                <a:spcPct val="100000"/>
              </a:lnSpc>
              <a:spcBef>
                <a:spcPts val="0"/>
              </a:spcBef>
              <a:spcAft>
                <a:spcPts val="0"/>
              </a:spcAft>
              <a:buSzPts val="2400"/>
              <a:buNone/>
              <a:defRPr sz="2400"/>
            </a:lvl9pPr>
          </a:lstStyle>
          <a:p>
            <a:endParaRPr/>
          </a:p>
        </p:txBody>
      </p:sp>
      <p:sp>
        <p:nvSpPr>
          <p:cNvPr id="136" name="Google Shape;136;g10329428cce_0_148"/>
          <p:cNvSpPr txBox="1">
            <a:spLocks noGrp="1"/>
          </p:cNvSpPr>
          <p:nvPr>
            <p:ph type="subTitle" idx="1"/>
          </p:nvPr>
        </p:nvSpPr>
        <p:spPr>
          <a:xfrm flipH="1">
            <a:off x="2555473" y="2653067"/>
            <a:ext cx="3169200" cy="1167300"/>
          </a:xfrm>
          <a:prstGeom prst="rect">
            <a:avLst/>
          </a:prstGeom>
          <a:noFill/>
          <a:ln>
            <a:noFill/>
          </a:ln>
        </p:spPr>
        <p:txBody>
          <a:bodyPr spcFirstLastPara="1" wrap="square" lIns="121900" tIns="121900" rIns="121900" bIns="121900" anchor="t" anchorCtr="0">
            <a:noAutofit/>
          </a:bodyPr>
          <a:lstStyle>
            <a:lvl1pPr lvl="0" algn="l">
              <a:lnSpc>
                <a:spcPct val="100000"/>
              </a:lnSpc>
              <a:spcBef>
                <a:spcPts val="0"/>
              </a:spcBef>
              <a:spcAft>
                <a:spcPts val="0"/>
              </a:spcAft>
              <a:buSzPts val="1600"/>
              <a:buNone/>
              <a:defRPr sz="1900"/>
            </a:lvl1pPr>
            <a:lvl2pPr lvl="1" algn="ctr">
              <a:lnSpc>
                <a:spcPct val="100000"/>
              </a:lnSpc>
              <a:spcBef>
                <a:spcPts val="0"/>
              </a:spcBef>
              <a:spcAft>
                <a:spcPts val="0"/>
              </a:spcAft>
              <a:buSzPts val="1600"/>
              <a:buNone/>
              <a:defRPr sz="1600"/>
            </a:lvl2pPr>
            <a:lvl3pPr lvl="2" algn="ctr">
              <a:lnSpc>
                <a:spcPct val="100000"/>
              </a:lnSpc>
              <a:spcBef>
                <a:spcPts val="0"/>
              </a:spcBef>
              <a:spcAft>
                <a:spcPts val="0"/>
              </a:spcAft>
              <a:buSzPts val="1600"/>
              <a:buNone/>
              <a:defRPr sz="1600"/>
            </a:lvl3pPr>
            <a:lvl4pPr lvl="3" algn="ctr">
              <a:lnSpc>
                <a:spcPct val="100000"/>
              </a:lnSpc>
              <a:spcBef>
                <a:spcPts val="0"/>
              </a:spcBef>
              <a:spcAft>
                <a:spcPts val="0"/>
              </a:spcAft>
              <a:buSzPts val="1600"/>
              <a:buNone/>
              <a:defRPr sz="1600"/>
            </a:lvl4pPr>
            <a:lvl5pPr lvl="4" algn="ctr">
              <a:lnSpc>
                <a:spcPct val="100000"/>
              </a:lnSpc>
              <a:spcBef>
                <a:spcPts val="0"/>
              </a:spcBef>
              <a:spcAft>
                <a:spcPts val="0"/>
              </a:spcAft>
              <a:buSzPts val="1600"/>
              <a:buNone/>
              <a:defRPr sz="1600"/>
            </a:lvl5pPr>
            <a:lvl6pPr lvl="5" algn="ctr">
              <a:lnSpc>
                <a:spcPct val="100000"/>
              </a:lnSpc>
              <a:spcBef>
                <a:spcPts val="0"/>
              </a:spcBef>
              <a:spcAft>
                <a:spcPts val="0"/>
              </a:spcAft>
              <a:buSzPts val="1600"/>
              <a:buNone/>
              <a:defRPr sz="1600"/>
            </a:lvl6pPr>
            <a:lvl7pPr lvl="6" algn="ctr">
              <a:lnSpc>
                <a:spcPct val="100000"/>
              </a:lnSpc>
              <a:spcBef>
                <a:spcPts val="0"/>
              </a:spcBef>
              <a:spcAft>
                <a:spcPts val="0"/>
              </a:spcAft>
              <a:buSzPts val="1600"/>
              <a:buNone/>
              <a:defRPr sz="1600"/>
            </a:lvl7pPr>
            <a:lvl8pPr lvl="7" algn="ctr">
              <a:lnSpc>
                <a:spcPct val="100000"/>
              </a:lnSpc>
              <a:spcBef>
                <a:spcPts val="0"/>
              </a:spcBef>
              <a:spcAft>
                <a:spcPts val="0"/>
              </a:spcAft>
              <a:buSzPts val="1600"/>
              <a:buNone/>
              <a:defRPr sz="1600"/>
            </a:lvl8pPr>
            <a:lvl9pPr lvl="8" algn="ctr">
              <a:lnSpc>
                <a:spcPct val="100000"/>
              </a:lnSpc>
              <a:spcBef>
                <a:spcPts val="0"/>
              </a:spcBef>
              <a:spcAft>
                <a:spcPts val="0"/>
              </a:spcAft>
              <a:buSzPts val="1600"/>
              <a:buNone/>
              <a:defRPr sz="1600"/>
            </a:lvl9pPr>
          </a:lstStyle>
          <a:p>
            <a:endParaRPr/>
          </a:p>
        </p:txBody>
      </p:sp>
      <p:sp>
        <p:nvSpPr>
          <p:cNvPr id="137" name="Google Shape;137;g10329428cce_0_148"/>
          <p:cNvSpPr txBox="1">
            <a:spLocks noGrp="1"/>
          </p:cNvSpPr>
          <p:nvPr>
            <p:ph type="ctrTitle" idx="2"/>
          </p:nvPr>
        </p:nvSpPr>
        <p:spPr>
          <a:xfrm flipH="1">
            <a:off x="7555727" y="1970112"/>
            <a:ext cx="2080800" cy="770400"/>
          </a:xfrm>
          <a:prstGeom prst="rect">
            <a:avLst/>
          </a:prstGeom>
          <a:noFill/>
          <a:ln>
            <a:noFill/>
          </a:ln>
        </p:spPr>
        <p:txBody>
          <a:bodyPr spcFirstLastPara="1" wrap="square" lIns="121900" tIns="121900" rIns="121900" bIns="121900" anchor="b" anchorCtr="0">
            <a:noAutofit/>
          </a:bodyPr>
          <a:lstStyle>
            <a:lvl1pPr lvl="0" algn="r">
              <a:lnSpc>
                <a:spcPct val="100000"/>
              </a:lnSpc>
              <a:spcBef>
                <a:spcPts val="0"/>
              </a:spcBef>
              <a:spcAft>
                <a:spcPts val="0"/>
              </a:spcAft>
              <a:buSzPts val="3200"/>
              <a:buNone/>
              <a:defRPr/>
            </a:lvl1pPr>
            <a:lvl2pPr lvl="1" algn="ctr">
              <a:lnSpc>
                <a:spcPct val="100000"/>
              </a:lnSpc>
              <a:spcBef>
                <a:spcPts val="0"/>
              </a:spcBef>
              <a:spcAft>
                <a:spcPts val="0"/>
              </a:spcAft>
              <a:buSzPts val="2400"/>
              <a:buNone/>
              <a:defRPr sz="2400"/>
            </a:lvl2pPr>
            <a:lvl3pPr lvl="2" algn="ctr">
              <a:lnSpc>
                <a:spcPct val="100000"/>
              </a:lnSpc>
              <a:spcBef>
                <a:spcPts val="0"/>
              </a:spcBef>
              <a:spcAft>
                <a:spcPts val="0"/>
              </a:spcAft>
              <a:buSzPts val="2400"/>
              <a:buNone/>
              <a:defRPr sz="2400"/>
            </a:lvl3pPr>
            <a:lvl4pPr lvl="3" algn="ctr">
              <a:lnSpc>
                <a:spcPct val="100000"/>
              </a:lnSpc>
              <a:spcBef>
                <a:spcPts val="0"/>
              </a:spcBef>
              <a:spcAft>
                <a:spcPts val="0"/>
              </a:spcAft>
              <a:buSzPts val="2400"/>
              <a:buNone/>
              <a:defRPr sz="2400"/>
            </a:lvl4pPr>
            <a:lvl5pPr lvl="4" algn="ctr">
              <a:lnSpc>
                <a:spcPct val="100000"/>
              </a:lnSpc>
              <a:spcBef>
                <a:spcPts val="0"/>
              </a:spcBef>
              <a:spcAft>
                <a:spcPts val="0"/>
              </a:spcAft>
              <a:buSzPts val="2400"/>
              <a:buNone/>
              <a:defRPr sz="2400"/>
            </a:lvl5pPr>
            <a:lvl6pPr lvl="5" algn="ctr">
              <a:lnSpc>
                <a:spcPct val="100000"/>
              </a:lnSpc>
              <a:spcBef>
                <a:spcPts val="0"/>
              </a:spcBef>
              <a:spcAft>
                <a:spcPts val="0"/>
              </a:spcAft>
              <a:buSzPts val="2400"/>
              <a:buNone/>
              <a:defRPr sz="2400"/>
            </a:lvl6pPr>
            <a:lvl7pPr lvl="6" algn="ctr">
              <a:lnSpc>
                <a:spcPct val="100000"/>
              </a:lnSpc>
              <a:spcBef>
                <a:spcPts val="0"/>
              </a:spcBef>
              <a:spcAft>
                <a:spcPts val="0"/>
              </a:spcAft>
              <a:buSzPts val="2400"/>
              <a:buNone/>
              <a:defRPr sz="2400"/>
            </a:lvl7pPr>
            <a:lvl8pPr lvl="7" algn="ctr">
              <a:lnSpc>
                <a:spcPct val="100000"/>
              </a:lnSpc>
              <a:spcBef>
                <a:spcPts val="0"/>
              </a:spcBef>
              <a:spcAft>
                <a:spcPts val="0"/>
              </a:spcAft>
              <a:buSzPts val="2400"/>
              <a:buNone/>
              <a:defRPr sz="2400"/>
            </a:lvl8pPr>
            <a:lvl9pPr lvl="8" algn="ctr">
              <a:lnSpc>
                <a:spcPct val="100000"/>
              </a:lnSpc>
              <a:spcBef>
                <a:spcPts val="0"/>
              </a:spcBef>
              <a:spcAft>
                <a:spcPts val="0"/>
              </a:spcAft>
              <a:buSzPts val="2400"/>
              <a:buNone/>
              <a:defRPr sz="2400"/>
            </a:lvl9pPr>
          </a:lstStyle>
          <a:p>
            <a:endParaRPr/>
          </a:p>
        </p:txBody>
      </p:sp>
      <p:sp>
        <p:nvSpPr>
          <p:cNvPr id="138" name="Google Shape;138;g10329428cce_0_148"/>
          <p:cNvSpPr txBox="1">
            <a:spLocks noGrp="1"/>
          </p:cNvSpPr>
          <p:nvPr>
            <p:ph type="subTitle" idx="3"/>
          </p:nvPr>
        </p:nvSpPr>
        <p:spPr>
          <a:xfrm flipH="1">
            <a:off x="6727427" y="2656200"/>
            <a:ext cx="2909100" cy="1167300"/>
          </a:xfrm>
          <a:prstGeom prst="rect">
            <a:avLst/>
          </a:prstGeom>
          <a:noFill/>
          <a:ln>
            <a:noFill/>
          </a:ln>
        </p:spPr>
        <p:txBody>
          <a:bodyPr spcFirstLastPara="1" wrap="square" lIns="121900" tIns="121900" rIns="121900" bIns="121900" anchor="t" anchorCtr="0">
            <a:noAutofit/>
          </a:bodyPr>
          <a:lstStyle>
            <a:lvl1pPr lvl="0" algn="r">
              <a:lnSpc>
                <a:spcPct val="100000"/>
              </a:lnSpc>
              <a:spcBef>
                <a:spcPts val="0"/>
              </a:spcBef>
              <a:spcAft>
                <a:spcPts val="0"/>
              </a:spcAft>
              <a:buSzPts val="1600"/>
              <a:buNone/>
              <a:defRPr sz="1900"/>
            </a:lvl1pPr>
            <a:lvl2pPr lvl="1" algn="ctr">
              <a:lnSpc>
                <a:spcPct val="100000"/>
              </a:lnSpc>
              <a:spcBef>
                <a:spcPts val="0"/>
              </a:spcBef>
              <a:spcAft>
                <a:spcPts val="0"/>
              </a:spcAft>
              <a:buSzPts val="1600"/>
              <a:buNone/>
              <a:defRPr sz="1600"/>
            </a:lvl2pPr>
            <a:lvl3pPr lvl="2" algn="ctr">
              <a:lnSpc>
                <a:spcPct val="100000"/>
              </a:lnSpc>
              <a:spcBef>
                <a:spcPts val="0"/>
              </a:spcBef>
              <a:spcAft>
                <a:spcPts val="0"/>
              </a:spcAft>
              <a:buSzPts val="1600"/>
              <a:buNone/>
              <a:defRPr sz="1600"/>
            </a:lvl3pPr>
            <a:lvl4pPr lvl="3" algn="ctr">
              <a:lnSpc>
                <a:spcPct val="100000"/>
              </a:lnSpc>
              <a:spcBef>
                <a:spcPts val="0"/>
              </a:spcBef>
              <a:spcAft>
                <a:spcPts val="0"/>
              </a:spcAft>
              <a:buSzPts val="1600"/>
              <a:buNone/>
              <a:defRPr sz="1600"/>
            </a:lvl4pPr>
            <a:lvl5pPr lvl="4" algn="ctr">
              <a:lnSpc>
                <a:spcPct val="100000"/>
              </a:lnSpc>
              <a:spcBef>
                <a:spcPts val="0"/>
              </a:spcBef>
              <a:spcAft>
                <a:spcPts val="0"/>
              </a:spcAft>
              <a:buSzPts val="1600"/>
              <a:buNone/>
              <a:defRPr sz="1600"/>
            </a:lvl5pPr>
            <a:lvl6pPr lvl="5" algn="ctr">
              <a:lnSpc>
                <a:spcPct val="100000"/>
              </a:lnSpc>
              <a:spcBef>
                <a:spcPts val="0"/>
              </a:spcBef>
              <a:spcAft>
                <a:spcPts val="0"/>
              </a:spcAft>
              <a:buSzPts val="1600"/>
              <a:buNone/>
              <a:defRPr sz="1600"/>
            </a:lvl6pPr>
            <a:lvl7pPr lvl="6" algn="ctr">
              <a:lnSpc>
                <a:spcPct val="100000"/>
              </a:lnSpc>
              <a:spcBef>
                <a:spcPts val="0"/>
              </a:spcBef>
              <a:spcAft>
                <a:spcPts val="0"/>
              </a:spcAft>
              <a:buSzPts val="1600"/>
              <a:buNone/>
              <a:defRPr sz="1600"/>
            </a:lvl7pPr>
            <a:lvl8pPr lvl="7" algn="ctr">
              <a:lnSpc>
                <a:spcPct val="100000"/>
              </a:lnSpc>
              <a:spcBef>
                <a:spcPts val="0"/>
              </a:spcBef>
              <a:spcAft>
                <a:spcPts val="0"/>
              </a:spcAft>
              <a:buSzPts val="1600"/>
              <a:buNone/>
              <a:defRPr sz="1600"/>
            </a:lvl8pPr>
            <a:lvl9pPr lvl="8" algn="ctr">
              <a:lnSpc>
                <a:spcPct val="100000"/>
              </a:lnSpc>
              <a:spcBef>
                <a:spcPts val="0"/>
              </a:spcBef>
              <a:spcAft>
                <a:spcPts val="0"/>
              </a:spcAft>
              <a:buSzPts val="1600"/>
              <a:buNone/>
              <a:defRPr sz="1600"/>
            </a:lvl9pPr>
          </a:lstStyle>
          <a:p>
            <a:endParaRPr/>
          </a:p>
        </p:txBody>
      </p:sp>
      <p:sp>
        <p:nvSpPr>
          <p:cNvPr id="139" name="Google Shape;139;g10329428cce_0_148"/>
          <p:cNvSpPr txBox="1">
            <a:spLocks noGrp="1"/>
          </p:cNvSpPr>
          <p:nvPr>
            <p:ph type="ctrTitle" idx="4"/>
          </p:nvPr>
        </p:nvSpPr>
        <p:spPr>
          <a:xfrm flipH="1">
            <a:off x="2555473" y="4282581"/>
            <a:ext cx="2080800" cy="770400"/>
          </a:xfrm>
          <a:prstGeom prst="rect">
            <a:avLst/>
          </a:prstGeom>
          <a:noFill/>
          <a:ln>
            <a:noFill/>
          </a:ln>
        </p:spPr>
        <p:txBody>
          <a:bodyPr spcFirstLastPara="1" wrap="square" lIns="121900" tIns="121900" rIns="121900" bIns="121900" anchor="b" anchorCtr="0">
            <a:noAutofit/>
          </a:bodyPr>
          <a:lstStyle>
            <a:lvl1pPr lvl="0" algn="l">
              <a:lnSpc>
                <a:spcPct val="100000"/>
              </a:lnSpc>
              <a:spcBef>
                <a:spcPts val="0"/>
              </a:spcBef>
              <a:spcAft>
                <a:spcPts val="0"/>
              </a:spcAft>
              <a:buSzPts val="3200"/>
              <a:buNone/>
              <a:defRPr/>
            </a:lvl1pPr>
            <a:lvl2pPr lvl="1" algn="ctr">
              <a:lnSpc>
                <a:spcPct val="100000"/>
              </a:lnSpc>
              <a:spcBef>
                <a:spcPts val="0"/>
              </a:spcBef>
              <a:spcAft>
                <a:spcPts val="0"/>
              </a:spcAft>
              <a:buSzPts val="2400"/>
              <a:buNone/>
              <a:defRPr sz="2400"/>
            </a:lvl2pPr>
            <a:lvl3pPr lvl="2" algn="ctr">
              <a:lnSpc>
                <a:spcPct val="100000"/>
              </a:lnSpc>
              <a:spcBef>
                <a:spcPts val="0"/>
              </a:spcBef>
              <a:spcAft>
                <a:spcPts val="0"/>
              </a:spcAft>
              <a:buSzPts val="2400"/>
              <a:buNone/>
              <a:defRPr sz="2400"/>
            </a:lvl3pPr>
            <a:lvl4pPr lvl="3" algn="ctr">
              <a:lnSpc>
                <a:spcPct val="100000"/>
              </a:lnSpc>
              <a:spcBef>
                <a:spcPts val="0"/>
              </a:spcBef>
              <a:spcAft>
                <a:spcPts val="0"/>
              </a:spcAft>
              <a:buSzPts val="2400"/>
              <a:buNone/>
              <a:defRPr sz="2400"/>
            </a:lvl4pPr>
            <a:lvl5pPr lvl="4" algn="ctr">
              <a:lnSpc>
                <a:spcPct val="100000"/>
              </a:lnSpc>
              <a:spcBef>
                <a:spcPts val="0"/>
              </a:spcBef>
              <a:spcAft>
                <a:spcPts val="0"/>
              </a:spcAft>
              <a:buSzPts val="2400"/>
              <a:buNone/>
              <a:defRPr sz="2400"/>
            </a:lvl5pPr>
            <a:lvl6pPr lvl="5" algn="ctr">
              <a:lnSpc>
                <a:spcPct val="100000"/>
              </a:lnSpc>
              <a:spcBef>
                <a:spcPts val="0"/>
              </a:spcBef>
              <a:spcAft>
                <a:spcPts val="0"/>
              </a:spcAft>
              <a:buSzPts val="2400"/>
              <a:buNone/>
              <a:defRPr sz="2400"/>
            </a:lvl6pPr>
            <a:lvl7pPr lvl="6" algn="ctr">
              <a:lnSpc>
                <a:spcPct val="100000"/>
              </a:lnSpc>
              <a:spcBef>
                <a:spcPts val="0"/>
              </a:spcBef>
              <a:spcAft>
                <a:spcPts val="0"/>
              </a:spcAft>
              <a:buSzPts val="2400"/>
              <a:buNone/>
              <a:defRPr sz="2400"/>
            </a:lvl7pPr>
            <a:lvl8pPr lvl="7" algn="ctr">
              <a:lnSpc>
                <a:spcPct val="100000"/>
              </a:lnSpc>
              <a:spcBef>
                <a:spcPts val="0"/>
              </a:spcBef>
              <a:spcAft>
                <a:spcPts val="0"/>
              </a:spcAft>
              <a:buSzPts val="2400"/>
              <a:buNone/>
              <a:defRPr sz="2400"/>
            </a:lvl8pPr>
            <a:lvl9pPr lvl="8" algn="ctr">
              <a:lnSpc>
                <a:spcPct val="100000"/>
              </a:lnSpc>
              <a:spcBef>
                <a:spcPts val="0"/>
              </a:spcBef>
              <a:spcAft>
                <a:spcPts val="0"/>
              </a:spcAft>
              <a:buSzPts val="2400"/>
              <a:buNone/>
              <a:defRPr sz="2400"/>
            </a:lvl9pPr>
          </a:lstStyle>
          <a:p>
            <a:endParaRPr/>
          </a:p>
        </p:txBody>
      </p:sp>
      <p:sp>
        <p:nvSpPr>
          <p:cNvPr id="140" name="Google Shape;140;g10329428cce_0_148"/>
          <p:cNvSpPr txBox="1">
            <a:spLocks noGrp="1"/>
          </p:cNvSpPr>
          <p:nvPr>
            <p:ph type="subTitle" idx="5"/>
          </p:nvPr>
        </p:nvSpPr>
        <p:spPr>
          <a:xfrm flipH="1">
            <a:off x="2555373" y="4970803"/>
            <a:ext cx="3016500" cy="1167300"/>
          </a:xfrm>
          <a:prstGeom prst="rect">
            <a:avLst/>
          </a:prstGeom>
          <a:noFill/>
          <a:ln>
            <a:noFill/>
          </a:ln>
        </p:spPr>
        <p:txBody>
          <a:bodyPr spcFirstLastPara="1" wrap="square" lIns="121900" tIns="121900" rIns="121900" bIns="121900" anchor="t" anchorCtr="0">
            <a:noAutofit/>
          </a:bodyPr>
          <a:lstStyle>
            <a:lvl1pPr lvl="0" algn="l">
              <a:lnSpc>
                <a:spcPct val="100000"/>
              </a:lnSpc>
              <a:spcBef>
                <a:spcPts val="0"/>
              </a:spcBef>
              <a:spcAft>
                <a:spcPts val="0"/>
              </a:spcAft>
              <a:buSzPts val="1600"/>
              <a:buNone/>
              <a:defRPr sz="1900"/>
            </a:lvl1pPr>
            <a:lvl2pPr lvl="1" algn="ctr">
              <a:lnSpc>
                <a:spcPct val="100000"/>
              </a:lnSpc>
              <a:spcBef>
                <a:spcPts val="0"/>
              </a:spcBef>
              <a:spcAft>
                <a:spcPts val="0"/>
              </a:spcAft>
              <a:buSzPts val="1600"/>
              <a:buNone/>
              <a:defRPr sz="1600"/>
            </a:lvl2pPr>
            <a:lvl3pPr lvl="2" algn="ctr">
              <a:lnSpc>
                <a:spcPct val="100000"/>
              </a:lnSpc>
              <a:spcBef>
                <a:spcPts val="0"/>
              </a:spcBef>
              <a:spcAft>
                <a:spcPts val="0"/>
              </a:spcAft>
              <a:buSzPts val="1600"/>
              <a:buNone/>
              <a:defRPr sz="1600"/>
            </a:lvl3pPr>
            <a:lvl4pPr lvl="3" algn="ctr">
              <a:lnSpc>
                <a:spcPct val="100000"/>
              </a:lnSpc>
              <a:spcBef>
                <a:spcPts val="0"/>
              </a:spcBef>
              <a:spcAft>
                <a:spcPts val="0"/>
              </a:spcAft>
              <a:buSzPts val="1600"/>
              <a:buNone/>
              <a:defRPr sz="1600"/>
            </a:lvl4pPr>
            <a:lvl5pPr lvl="4" algn="ctr">
              <a:lnSpc>
                <a:spcPct val="100000"/>
              </a:lnSpc>
              <a:spcBef>
                <a:spcPts val="0"/>
              </a:spcBef>
              <a:spcAft>
                <a:spcPts val="0"/>
              </a:spcAft>
              <a:buSzPts val="1600"/>
              <a:buNone/>
              <a:defRPr sz="1600"/>
            </a:lvl5pPr>
            <a:lvl6pPr lvl="5" algn="ctr">
              <a:lnSpc>
                <a:spcPct val="100000"/>
              </a:lnSpc>
              <a:spcBef>
                <a:spcPts val="0"/>
              </a:spcBef>
              <a:spcAft>
                <a:spcPts val="0"/>
              </a:spcAft>
              <a:buSzPts val="1600"/>
              <a:buNone/>
              <a:defRPr sz="1600"/>
            </a:lvl6pPr>
            <a:lvl7pPr lvl="6" algn="ctr">
              <a:lnSpc>
                <a:spcPct val="100000"/>
              </a:lnSpc>
              <a:spcBef>
                <a:spcPts val="0"/>
              </a:spcBef>
              <a:spcAft>
                <a:spcPts val="0"/>
              </a:spcAft>
              <a:buSzPts val="1600"/>
              <a:buNone/>
              <a:defRPr sz="1600"/>
            </a:lvl7pPr>
            <a:lvl8pPr lvl="7" algn="ctr">
              <a:lnSpc>
                <a:spcPct val="100000"/>
              </a:lnSpc>
              <a:spcBef>
                <a:spcPts val="0"/>
              </a:spcBef>
              <a:spcAft>
                <a:spcPts val="0"/>
              </a:spcAft>
              <a:buSzPts val="1600"/>
              <a:buNone/>
              <a:defRPr sz="1600"/>
            </a:lvl8pPr>
            <a:lvl9pPr lvl="8" algn="ctr">
              <a:lnSpc>
                <a:spcPct val="100000"/>
              </a:lnSpc>
              <a:spcBef>
                <a:spcPts val="0"/>
              </a:spcBef>
              <a:spcAft>
                <a:spcPts val="0"/>
              </a:spcAft>
              <a:buSzPts val="1600"/>
              <a:buNone/>
              <a:defRPr sz="1600"/>
            </a:lvl9pPr>
          </a:lstStyle>
          <a:p>
            <a:endParaRPr/>
          </a:p>
        </p:txBody>
      </p:sp>
      <p:sp>
        <p:nvSpPr>
          <p:cNvPr id="141" name="Google Shape;141;g10329428cce_0_148"/>
          <p:cNvSpPr txBox="1">
            <a:spLocks noGrp="1"/>
          </p:cNvSpPr>
          <p:nvPr>
            <p:ph type="ctrTitle" idx="6"/>
          </p:nvPr>
        </p:nvSpPr>
        <p:spPr>
          <a:xfrm flipH="1">
            <a:off x="7216127" y="4282581"/>
            <a:ext cx="2420400" cy="770400"/>
          </a:xfrm>
          <a:prstGeom prst="rect">
            <a:avLst/>
          </a:prstGeom>
          <a:noFill/>
          <a:ln>
            <a:noFill/>
          </a:ln>
        </p:spPr>
        <p:txBody>
          <a:bodyPr spcFirstLastPara="1" wrap="square" lIns="121900" tIns="121900" rIns="121900" bIns="121900" anchor="b" anchorCtr="0">
            <a:noAutofit/>
          </a:bodyPr>
          <a:lstStyle>
            <a:lvl1pPr lvl="0" algn="r">
              <a:lnSpc>
                <a:spcPct val="100000"/>
              </a:lnSpc>
              <a:spcBef>
                <a:spcPts val="0"/>
              </a:spcBef>
              <a:spcAft>
                <a:spcPts val="0"/>
              </a:spcAft>
              <a:buSzPts val="3200"/>
              <a:buNone/>
              <a:defRPr/>
            </a:lvl1pPr>
            <a:lvl2pPr lvl="1" algn="ctr">
              <a:lnSpc>
                <a:spcPct val="100000"/>
              </a:lnSpc>
              <a:spcBef>
                <a:spcPts val="0"/>
              </a:spcBef>
              <a:spcAft>
                <a:spcPts val="0"/>
              </a:spcAft>
              <a:buSzPts val="2400"/>
              <a:buNone/>
              <a:defRPr sz="2400"/>
            </a:lvl2pPr>
            <a:lvl3pPr lvl="2" algn="ctr">
              <a:lnSpc>
                <a:spcPct val="100000"/>
              </a:lnSpc>
              <a:spcBef>
                <a:spcPts val="0"/>
              </a:spcBef>
              <a:spcAft>
                <a:spcPts val="0"/>
              </a:spcAft>
              <a:buSzPts val="2400"/>
              <a:buNone/>
              <a:defRPr sz="2400"/>
            </a:lvl3pPr>
            <a:lvl4pPr lvl="3" algn="ctr">
              <a:lnSpc>
                <a:spcPct val="100000"/>
              </a:lnSpc>
              <a:spcBef>
                <a:spcPts val="0"/>
              </a:spcBef>
              <a:spcAft>
                <a:spcPts val="0"/>
              </a:spcAft>
              <a:buSzPts val="2400"/>
              <a:buNone/>
              <a:defRPr sz="2400"/>
            </a:lvl4pPr>
            <a:lvl5pPr lvl="4" algn="ctr">
              <a:lnSpc>
                <a:spcPct val="100000"/>
              </a:lnSpc>
              <a:spcBef>
                <a:spcPts val="0"/>
              </a:spcBef>
              <a:spcAft>
                <a:spcPts val="0"/>
              </a:spcAft>
              <a:buSzPts val="2400"/>
              <a:buNone/>
              <a:defRPr sz="2400"/>
            </a:lvl5pPr>
            <a:lvl6pPr lvl="5" algn="ctr">
              <a:lnSpc>
                <a:spcPct val="100000"/>
              </a:lnSpc>
              <a:spcBef>
                <a:spcPts val="0"/>
              </a:spcBef>
              <a:spcAft>
                <a:spcPts val="0"/>
              </a:spcAft>
              <a:buSzPts val="2400"/>
              <a:buNone/>
              <a:defRPr sz="2400"/>
            </a:lvl6pPr>
            <a:lvl7pPr lvl="6" algn="ctr">
              <a:lnSpc>
                <a:spcPct val="100000"/>
              </a:lnSpc>
              <a:spcBef>
                <a:spcPts val="0"/>
              </a:spcBef>
              <a:spcAft>
                <a:spcPts val="0"/>
              </a:spcAft>
              <a:buSzPts val="2400"/>
              <a:buNone/>
              <a:defRPr sz="2400"/>
            </a:lvl7pPr>
            <a:lvl8pPr lvl="7" algn="ctr">
              <a:lnSpc>
                <a:spcPct val="100000"/>
              </a:lnSpc>
              <a:spcBef>
                <a:spcPts val="0"/>
              </a:spcBef>
              <a:spcAft>
                <a:spcPts val="0"/>
              </a:spcAft>
              <a:buSzPts val="2400"/>
              <a:buNone/>
              <a:defRPr sz="2400"/>
            </a:lvl8pPr>
            <a:lvl9pPr lvl="8" algn="ctr">
              <a:lnSpc>
                <a:spcPct val="100000"/>
              </a:lnSpc>
              <a:spcBef>
                <a:spcPts val="0"/>
              </a:spcBef>
              <a:spcAft>
                <a:spcPts val="0"/>
              </a:spcAft>
              <a:buSzPts val="2400"/>
              <a:buNone/>
              <a:defRPr sz="2400"/>
            </a:lvl9pPr>
          </a:lstStyle>
          <a:p>
            <a:endParaRPr/>
          </a:p>
        </p:txBody>
      </p:sp>
      <p:sp>
        <p:nvSpPr>
          <p:cNvPr id="142" name="Google Shape;142;g10329428cce_0_148"/>
          <p:cNvSpPr txBox="1">
            <a:spLocks noGrp="1"/>
          </p:cNvSpPr>
          <p:nvPr>
            <p:ph type="subTitle" idx="7"/>
          </p:nvPr>
        </p:nvSpPr>
        <p:spPr>
          <a:xfrm flipH="1">
            <a:off x="6402527" y="4970800"/>
            <a:ext cx="3234000" cy="1167300"/>
          </a:xfrm>
          <a:prstGeom prst="rect">
            <a:avLst/>
          </a:prstGeom>
          <a:noFill/>
          <a:ln>
            <a:noFill/>
          </a:ln>
        </p:spPr>
        <p:txBody>
          <a:bodyPr spcFirstLastPara="1" wrap="square" lIns="121900" tIns="121900" rIns="121900" bIns="121900" anchor="t" anchorCtr="0">
            <a:noAutofit/>
          </a:bodyPr>
          <a:lstStyle>
            <a:lvl1pPr lvl="0" algn="r">
              <a:lnSpc>
                <a:spcPct val="100000"/>
              </a:lnSpc>
              <a:spcBef>
                <a:spcPts val="0"/>
              </a:spcBef>
              <a:spcAft>
                <a:spcPts val="0"/>
              </a:spcAft>
              <a:buSzPts val="1600"/>
              <a:buNone/>
              <a:defRPr sz="1900"/>
            </a:lvl1pPr>
            <a:lvl2pPr lvl="1" algn="ctr">
              <a:lnSpc>
                <a:spcPct val="100000"/>
              </a:lnSpc>
              <a:spcBef>
                <a:spcPts val="0"/>
              </a:spcBef>
              <a:spcAft>
                <a:spcPts val="0"/>
              </a:spcAft>
              <a:buSzPts val="1600"/>
              <a:buNone/>
              <a:defRPr sz="1600"/>
            </a:lvl2pPr>
            <a:lvl3pPr lvl="2" algn="ctr">
              <a:lnSpc>
                <a:spcPct val="100000"/>
              </a:lnSpc>
              <a:spcBef>
                <a:spcPts val="0"/>
              </a:spcBef>
              <a:spcAft>
                <a:spcPts val="0"/>
              </a:spcAft>
              <a:buSzPts val="1600"/>
              <a:buNone/>
              <a:defRPr sz="1600"/>
            </a:lvl3pPr>
            <a:lvl4pPr lvl="3" algn="ctr">
              <a:lnSpc>
                <a:spcPct val="100000"/>
              </a:lnSpc>
              <a:spcBef>
                <a:spcPts val="0"/>
              </a:spcBef>
              <a:spcAft>
                <a:spcPts val="0"/>
              </a:spcAft>
              <a:buSzPts val="1600"/>
              <a:buNone/>
              <a:defRPr sz="1600"/>
            </a:lvl4pPr>
            <a:lvl5pPr lvl="4" algn="ctr">
              <a:lnSpc>
                <a:spcPct val="100000"/>
              </a:lnSpc>
              <a:spcBef>
                <a:spcPts val="0"/>
              </a:spcBef>
              <a:spcAft>
                <a:spcPts val="0"/>
              </a:spcAft>
              <a:buSzPts val="1600"/>
              <a:buNone/>
              <a:defRPr sz="1600"/>
            </a:lvl5pPr>
            <a:lvl6pPr lvl="5" algn="ctr">
              <a:lnSpc>
                <a:spcPct val="100000"/>
              </a:lnSpc>
              <a:spcBef>
                <a:spcPts val="0"/>
              </a:spcBef>
              <a:spcAft>
                <a:spcPts val="0"/>
              </a:spcAft>
              <a:buSzPts val="1600"/>
              <a:buNone/>
              <a:defRPr sz="1600"/>
            </a:lvl6pPr>
            <a:lvl7pPr lvl="6" algn="ctr">
              <a:lnSpc>
                <a:spcPct val="100000"/>
              </a:lnSpc>
              <a:spcBef>
                <a:spcPts val="0"/>
              </a:spcBef>
              <a:spcAft>
                <a:spcPts val="0"/>
              </a:spcAft>
              <a:buSzPts val="1600"/>
              <a:buNone/>
              <a:defRPr sz="1600"/>
            </a:lvl7pPr>
            <a:lvl8pPr lvl="7" algn="ctr">
              <a:lnSpc>
                <a:spcPct val="100000"/>
              </a:lnSpc>
              <a:spcBef>
                <a:spcPts val="0"/>
              </a:spcBef>
              <a:spcAft>
                <a:spcPts val="0"/>
              </a:spcAft>
              <a:buSzPts val="1600"/>
              <a:buNone/>
              <a:defRPr sz="1600"/>
            </a:lvl8pPr>
            <a:lvl9pPr lvl="8" algn="ctr">
              <a:lnSpc>
                <a:spcPct val="100000"/>
              </a:lnSpc>
              <a:spcBef>
                <a:spcPts val="0"/>
              </a:spcBef>
              <a:spcAft>
                <a:spcPts val="0"/>
              </a:spcAft>
              <a:buSzPts val="1600"/>
              <a:buNone/>
              <a:defRPr sz="1600"/>
            </a:lvl9pPr>
          </a:lstStyle>
          <a:p>
            <a:endParaRPr/>
          </a:p>
        </p:txBody>
      </p:sp>
      <p:sp>
        <p:nvSpPr>
          <p:cNvPr id="143" name="Google Shape;143;g10329428cce_0_148"/>
          <p:cNvSpPr txBox="1">
            <a:spLocks noGrp="1"/>
          </p:cNvSpPr>
          <p:nvPr>
            <p:ph type="title" idx="8"/>
          </p:nvPr>
        </p:nvSpPr>
        <p:spPr>
          <a:xfrm>
            <a:off x="2510733" y="474200"/>
            <a:ext cx="7170300" cy="1682400"/>
          </a:xfrm>
          <a:prstGeom prst="rect">
            <a:avLst/>
          </a:prstGeom>
          <a:noFill/>
          <a:ln>
            <a:noFill/>
          </a:ln>
        </p:spPr>
        <p:txBody>
          <a:bodyPr spcFirstLastPara="1" wrap="square" lIns="121900" tIns="121900" rIns="121900" bIns="121900" anchor="t" anchorCtr="0">
            <a:noAutofit/>
          </a:bodyPr>
          <a:lstStyle>
            <a:lvl1pPr lvl="0" algn="ctr">
              <a:lnSpc>
                <a:spcPct val="100000"/>
              </a:lnSpc>
              <a:spcBef>
                <a:spcPts val="0"/>
              </a:spcBef>
              <a:spcAft>
                <a:spcPts val="0"/>
              </a:spcAft>
              <a:buSzPts val="3200"/>
              <a:buNone/>
              <a:defRPr sz="4000"/>
            </a:lvl1pPr>
            <a:lvl2pPr lvl="1" algn="ctr">
              <a:lnSpc>
                <a:spcPct val="100000"/>
              </a:lnSpc>
              <a:spcBef>
                <a:spcPts val="0"/>
              </a:spcBef>
              <a:spcAft>
                <a:spcPts val="0"/>
              </a:spcAft>
              <a:buSzPts val="3200"/>
              <a:buNone/>
              <a:defRPr sz="4000"/>
            </a:lvl2pPr>
            <a:lvl3pPr lvl="2" algn="ctr">
              <a:lnSpc>
                <a:spcPct val="100000"/>
              </a:lnSpc>
              <a:spcBef>
                <a:spcPts val="0"/>
              </a:spcBef>
              <a:spcAft>
                <a:spcPts val="0"/>
              </a:spcAft>
              <a:buSzPts val="3200"/>
              <a:buNone/>
              <a:defRPr sz="4000"/>
            </a:lvl3pPr>
            <a:lvl4pPr lvl="3" algn="ctr">
              <a:lnSpc>
                <a:spcPct val="100000"/>
              </a:lnSpc>
              <a:spcBef>
                <a:spcPts val="0"/>
              </a:spcBef>
              <a:spcAft>
                <a:spcPts val="0"/>
              </a:spcAft>
              <a:buSzPts val="3200"/>
              <a:buNone/>
              <a:defRPr sz="4000"/>
            </a:lvl4pPr>
            <a:lvl5pPr lvl="4" algn="ctr">
              <a:lnSpc>
                <a:spcPct val="100000"/>
              </a:lnSpc>
              <a:spcBef>
                <a:spcPts val="0"/>
              </a:spcBef>
              <a:spcAft>
                <a:spcPts val="0"/>
              </a:spcAft>
              <a:buSzPts val="3200"/>
              <a:buNone/>
              <a:defRPr sz="4000"/>
            </a:lvl5pPr>
            <a:lvl6pPr lvl="5" algn="ctr">
              <a:lnSpc>
                <a:spcPct val="100000"/>
              </a:lnSpc>
              <a:spcBef>
                <a:spcPts val="0"/>
              </a:spcBef>
              <a:spcAft>
                <a:spcPts val="0"/>
              </a:spcAft>
              <a:buSzPts val="3200"/>
              <a:buNone/>
              <a:defRPr sz="4000"/>
            </a:lvl6pPr>
            <a:lvl7pPr lvl="6" algn="ctr">
              <a:lnSpc>
                <a:spcPct val="100000"/>
              </a:lnSpc>
              <a:spcBef>
                <a:spcPts val="0"/>
              </a:spcBef>
              <a:spcAft>
                <a:spcPts val="0"/>
              </a:spcAft>
              <a:buSzPts val="3200"/>
              <a:buNone/>
              <a:defRPr sz="4000"/>
            </a:lvl7pPr>
            <a:lvl8pPr lvl="7" algn="ctr">
              <a:lnSpc>
                <a:spcPct val="100000"/>
              </a:lnSpc>
              <a:spcBef>
                <a:spcPts val="0"/>
              </a:spcBef>
              <a:spcAft>
                <a:spcPts val="0"/>
              </a:spcAft>
              <a:buSzPts val="3200"/>
              <a:buNone/>
              <a:defRPr sz="4000"/>
            </a:lvl8pPr>
            <a:lvl9pPr lvl="8" algn="ctr">
              <a:lnSpc>
                <a:spcPct val="100000"/>
              </a:lnSpc>
              <a:spcBef>
                <a:spcPts val="0"/>
              </a:spcBef>
              <a:spcAft>
                <a:spcPts val="0"/>
              </a:spcAft>
              <a:buSzPts val="3200"/>
              <a:buNone/>
              <a:defRPr sz="4000"/>
            </a:lvl9pPr>
          </a:lstStyle>
          <a:p>
            <a:endParaRPr/>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Title and three columns">
  <p:cSld name="Title and three columns">
    <p:spTree>
      <p:nvGrpSpPr>
        <p:cNvPr id="1" name="Shape 144"/>
        <p:cNvGrpSpPr/>
        <p:nvPr/>
      </p:nvGrpSpPr>
      <p:grpSpPr>
        <a:xfrm>
          <a:off x="0" y="0"/>
          <a:ext cx="0" cy="0"/>
          <a:chOff x="0" y="0"/>
          <a:chExt cx="0" cy="0"/>
        </a:xfrm>
      </p:grpSpPr>
      <p:pic>
        <p:nvPicPr>
          <p:cNvPr id="145" name="Google Shape;145;g10329428cce_0_159"/>
          <p:cNvPicPr preferRelativeResize="0"/>
          <p:nvPr/>
        </p:nvPicPr>
        <p:blipFill rotWithShape="1">
          <a:blip r:embed="rId2">
            <a:alphaModFix/>
          </a:blip>
          <a:srcRect/>
          <a:stretch/>
        </p:blipFill>
        <p:spPr>
          <a:xfrm>
            <a:off x="0" y="0"/>
            <a:ext cx="12192000" cy="6855842"/>
          </a:xfrm>
          <a:prstGeom prst="rect">
            <a:avLst/>
          </a:prstGeom>
          <a:noFill/>
          <a:ln>
            <a:noFill/>
          </a:ln>
        </p:spPr>
      </p:pic>
      <p:sp>
        <p:nvSpPr>
          <p:cNvPr id="146" name="Google Shape;146;g10329428cce_0_159"/>
          <p:cNvSpPr txBox="1">
            <a:spLocks noGrp="1"/>
          </p:cNvSpPr>
          <p:nvPr>
            <p:ph type="ctrTitle"/>
          </p:nvPr>
        </p:nvSpPr>
        <p:spPr>
          <a:xfrm flipH="1">
            <a:off x="1613649" y="2403025"/>
            <a:ext cx="2080800" cy="770400"/>
          </a:xfrm>
          <a:prstGeom prst="rect">
            <a:avLst/>
          </a:prstGeom>
          <a:noFill/>
          <a:ln>
            <a:noFill/>
          </a:ln>
        </p:spPr>
        <p:txBody>
          <a:bodyPr spcFirstLastPara="1" wrap="square" lIns="121900" tIns="121900" rIns="121900" bIns="121900" anchor="b" anchorCtr="0">
            <a:noAutofit/>
          </a:bodyPr>
          <a:lstStyle>
            <a:lvl1pPr lvl="0" algn="ctr">
              <a:lnSpc>
                <a:spcPct val="100000"/>
              </a:lnSpc>
              <a:spcBef>
                <a:spcPts val="0"/>
              </a:spcBef>
              <a:spcAft>
                <a:spcPts val="0"/>
              </a:spcAft>
              <a:buSzPts val="3200"/>
              <a:buNone/>
              <a:defRPr/>
            </a:lvl1pPr>
            <a:lvl2pPr lvl="1" algn="ctr">
              <a:lnSpc>
                <a:spcPct val="100000"/>
              </a:lnSpc>
              <a:spcBef>
                <a:spcPts val="0"/>
              </a:spcBef>
              <a:spcAft>
                <a:spcPts val="0"/>
              </a:spcAft>
              <a:buSzPts val="2400"/>
              <a:buNone/>
              <a:defRPr sz="2400"/>
            </a:lvl2pPr>
            <a:lvl3pPr lvl="2" algn="ctr">
              <a:lnSpc>
                <a:spcPct val="100000"/>
              </a:lnSpc>
              <a:spcBef>
                <a:spcPts val="0"/>
              </a:spcBef>
              <a:spcAft>
                <a:spcPts val="0"/>
              </a:spcAft>
              <a:buSzPts val="2400"/>
              <a:buNone/>
              <a:defRPr sz="2400"/>
            </a:lvl3pPr>
            <a:lvl4pPr lvl="3" algn="ctr">
              <a:lnSpc>
                <a:spcPct val="100000"/>
              </a:lnSpc>
              <a:spcBef>
                <a:spcPts val="0"/>
              </a:spcBef>
              <a:spcAft>
                <a:spcPts val="0"/>
              </a:spcAft>
              <a:buSzPts val="2400"/>
              <a:buNone/>
              <a:defRPr sz="2400"/>
            </a:lvl4pPr>
            <a:lvl5pPr lvl="4" algn="ctr">
              <a:lnSpc>
                <a:spcPct val="100000"/>
              </a:lnSpc>
              <a:spcBef>
                <a:spcPts val="0"/>
              </a:spcBef>
              <a:spcAft>
                <a:spcPts val="0"/>
              </a:spcAft>
              <a:buSzPts val="2400"/>
              <a:buNone/>
              <a:defRPr sz="2400"/>
            </a:lvl5pPr>
            <a:lvl6pPr lvl="5" algn="ctr">
              <a:lnSpc>
                <a:spcPct val="100000"/>
              </a:lnSpc>
              <a:spcBef>
                <a:spcPts val="0"/>
              </a:spcBef>
              <a:spcAft>
                <a:spcPts val="0"/>
              </a:spcAft>
              <a:buSzPts val="2400"/>
              <a:buNone/>
              <a:defRPr sz="2400"/>
            </a:lvl6pPr>
            <a:lvl7pPr lvl="6" algn="ctr">
              <a:lnSpc>
                <a:spcPct val="100000"/>
              </a:lnSpc>
              <a:spcBef>
                <a:spcPts val="0"/>
              </a:spcBef>
              <a:spcAft>
                <a:spcPts val="0"/>
              </a:spcAft>
              <a:buSzPts val="2400"/>
              <a:buNone/>
              <a:defRPr sz="2400"/>
            </a:lvl7pPr>
            <a:lvl8pPr lvl="7" algn="ctr">
              <a:lnSpc>
                <a:spcPct val="100000"/>
              </a:lnSpc>
              <a:spcBef>
                <a:spcPts val="0"/>
              </a:spcBef>
              <a:spcAft>
                <a:spcPts val="0"/>
              </a:spcAft>
              <a:buSzPts val="2400"/>
              <a:buNone/>
              <a:defRPr sz="2400"/>
            </a:lvl8pPr>
            <a:lvl9pPr lvl="8" algn="ctr">
              <a:lnSpc>
                <a:spcPct val="100000"/>
              </a:lnSpc>
              <a:spcBef>
                <a:spcPts val="0"/>
              </a:spcBef>
              <a:spcAft>
                <a:spcPts val="0"/>
              </a:spcAft>
              <a:buSzPts val="2400"/>
              <a:buNone/>
              <a:defRPr sz="2400"/>
            </a:lvl9pPr>
          </a:lstStyle>
          <a:p>
            <a:endParaRPr/>
          </a:p>
        </p:txBody>
      </p:sp>
      <p:sp>
        <p:nvSpPr>
          <p:cNvPr id="147" name="Google Shape;147;g10329428cce_0_159"/>
          <p:cNvSpPr txBox="1">
            <a:spLocks noGrp="1"/>
          </p:cNvSpPr>
          <p:nvPr>
            <p:ph type="subTitle" idx="1"/>
          </p:nvPr>
        </p:nvSpPr>
        <p:spPr>
          <a:xfrm flipH="1">
            <a:off x="1318449" y="3053533"/>
            <a:ext cx="2671200" cy="1167300"/>
          </a:xfrm>
          <a:prstGeom prst="rect">
            <a:avLst/>
          </a:prstGeom>
          <a:noFill/>
          <a:ln>
            <a:noFill/>
          </a:ln>
        </p:spPr>
        <p:txBody>
          <a:bodyPr spcFirstLastPara="1" wrap="square" lIns="121900" tIns="121900" rIns="121900" bIns="121900" anchor="t" anchorCtr="0">
            <a:noAutofit/>
          </a:bodyPr>
          <a:lstStyle>
            <a:lvl1pPr lvl="0" algn="ctr">
              <a:lnSpc>
                <a:spcPct val="100000"/>
              </a:lnSpc>
              <a:spcBef>
                <a:spcPts val="0"/>
              </a:spcBef>
              <a:spcAft>
                <a:spcPts val="0"/>
              </a:spcAft>
              <a:buSzPts val="1600"/>
              <a:buNone/>
              <a:defRPr sz="1900"/>
            </a:lvl1pPr>
            <a:lvl2pPr lvl="1" algn="ctr">
              <a:lnSpc>
                <a:spcPct val="100000"/>
              </a:lnSpc>
              <a:spcBef>
                <a:spcPts val="0"/>
              </a:spcBef>
              <a:spcAft>
                <a:spcPts val="0"/>
              </a:spcAft>
              <a:buSzPts val="1600"/>
              <a:buNone/>
              <a:defRPr sz="1600"/>
            </a:lvl2pPr>
            <a:lvl3pPr lvl="2" algn="ctr">
              <a:lnSpc>
                <a:spcPct val="100000"/>
              </a:lnSpc>
              <a:spcBef>
                <a:spcPts val="0"/>
              </a:spcBef>
              <a:spcAft>
                <a:spcPts val="0"/>
              </a:spcAft>
              <a:buSzPts val="1600"/>
              <a:buNone/>
              <a:defRPr sz="1600"/>
            </a:lvl3pPr>
            <a:lvl4pPr lvl="3" algn="ctr">
              <a:lnSpc>
                <a:spcPct val="100000"/>
              </a:lnSpc>
              <a:spcBef>
                <a:spcPts val="0"/>
              </a:spcBef>
              <a:spcAft>
                <a:spcPts val="0"/>
              </a:spcAft>
              <a:buSzPts val="1600"/>
              <a:buNone/>
              <a:defRPr sz="1600"/>
            </a:lvl4pPr>
            <a:lvl5pPr lvl="4" algn="ctr">
              <a:lnSpc>
                <a:spcPct val="100000"/>
              </a:lnSpc>
              <a:spcBef>
                <a:spcPts val="0"/>
              </a:spcBef>
              <a:spcAft>
                <a:spcPts val="0"/>
              </a:spcAft>
              <a:buSzPts val="1600"/>
              <a:buNone/>
              <a:defRPr sz="1600"/>
            </a:lvl5pPr>
            <a:lvl6pPr lvl="5" algn="ctr">
              <a:lnSpc>
                <a:spcPct val="100000"/>
              </a:lnSpc>
              <a:spcBef>
                <a:spcPts val="0"/>
              </a:spcBef>
              <a:spcAft>
                <a:spcPts val="0"/>
              </a:spcAft>
              <a:buSzPts val="1600"/>
              <a:buNone/>
              <a:defRPr sz="1600"/>
            </a:lvl6pPr>
            <a:lvl7pPr lvl="6" algn="ctr">
              <a:lnSpc>
                <a:spcPct val="100000"/>
              </a:lnSpc>
              <a:spcBef>
                <a:spcPts val="0"/>
              </a:spcBef>
              <a:spcAft>
                <a:spcPts val="0"/>
              </a:spcAft>
              <a:buSzPts val="1600"/>
              <a:buNone/>
              <a:defRPr sz="1600"/>
            </a:lvl7pPr>
            <a:lvl8pPr lvl="7" algn="ctr">
              <a:lnSpc>
                <a:spcPct val="100000"/>
              </a:lnSpc>
              <a:spcBef>
                <a:spcPts val="0"/>
              </a:spcBef>
              <a:spcAft>
                <a:spcPts val="0"/>
              </a:spcAft>
              <a:buSzPts val="1600"/>
              <a:buNone/>
              <a:defRPr sz="1600"/>
            </a:lvl8pPr>
            <a:lvl9pPr lvl="8" algn="ctr">
              <a:lnSpc>
                <a:spcPct val="100000"/>
              </a:lnSpc>
              <a:spcBef>
                <a:spcPts val="0"/>
              </a:spcBef>
              <a:spcAft>
                <a:spcPts val="0"/>
              </a:spcAft>
              <a:buSzPts val="1600"/>
              <a:buNone/>
              <a:defRPr sz="1600"/>
            </a:lvl9pPr>
          </a:lstStyle>
          <a:p>
            <a:endParaRPr/>
          </a:p>
        </p:txBody>
      </p:sp>
      <p:sp>
        <p:nvSpPr>
          <p:cNvPr id="148" name="Google Shape;148;g10329428cce_0_159"/>
          <p:cNvSpPr txBox="1">
            <a:spLocks noGrp="1"/>
          </p:cNvSpPr>
          <p:nvPr>
            <p:ph type="ctrTitle" idx="2"/>
          </p:nvPr>
        </p:nvSpPr>
        <p:spPr>
          <a:xfrm flipH="1">
            <a:off x="5129748" y="2403025"/>
            <a:ext cx="2080800" cy="770400"/>
          </a:xfrm>
          <a:prstGeom prst="rect">
            <a:avLst/>
          </a:prstGeom>
          <a:noFill/>
          <a:ln>
            <a:noFill/>
          </a:ln>
        </p:spPr>
        <p:txBody>
          <a:bodyPr spcFirstLastPara="1" wrap="square" lIns="121900" tIns="121900" rIns="121900" bIns="121900" anchor="b" anchorCtr="0">
            <a:noAutofit/>
          </a:bodyPr>
          <a:lstStyle>
            <a:lvl1pPr lvl="0" algn="ctr">
              <a:lnSpc>
                <a:spcPct val="100000"/>
              </a:lnSpc>
              <a:spcBef>
                <a:spcPts val="0"/>
              </a:spcBef>
              <a:spcAft>
                <a:spcPts val="0"/>
              </a:spcAft>
              <a:buSzPts val="3200"/>
              <a:buNone/>
              <a:defRPr/>
            </a:lvl1pPr>
            <a:lvl2pPr lvl="1" algn="ctr">
              <a:lnSpc>
                <a:spcPct val="100000"/>
              </a:lnSpc>
              <a:spcBef>
                <a:spcPts val="0"/>
              </a:spcBef>
              <a:spcAft>
                <a:spcPts val="0"/>
              </a:spcAft>
              <a:buSzPts val="2400"/>
              <a:buNone/>
              <a:defRPr sz="2400"/>
            </a:lvl2pPr>
            <a:lvl3pPr lvl="2" algn="ctr">
              <a:lnSpc>
                <a:spcPct val="100000"/>
              </a:lnSpc>
              <a:spcBef>
                <a:spcPts val="0"/>
              </a:spcBef>
              <a:spcAft>
                <a:spcPts val="0"/>
              </a:spcAft>
              <a:buSzPts val="2400"/>
              <a:buNone/>
              <a:defRPr sz="2400"/>
            </a:lvl3pPr>
            <a:lvl4pPr lvl="3" algn="ctr">
              <a:lnSpc>
                <a:spcPct val="100000"/>
              </a:lnSpc>
              <a:spcBef>
                <a:spcPts val="0"/>
              </a:spcBef>
              <a:spcAft>
                <a:spcPts val="0"/>
              </a:spcAft>
              <a:buSzPts val="2400"/>
              <a:buNone/>
              <a:defRPr sz="2400"/>
            </a:lvl4pPr>
            <a:lvl5pPr lvl="4" algn="ctr">
              <a:lnSpc>
                <a:spcPct val="100000"/>
              </a:lnSpc>
              <a:spcBef>
                <a:spcPts val="0"/>
              </a:spcBef>
              <a:spcAft>
                <a:spcPts val="0"/>
              </a:spcAft>
              <a:buSzPts val="2400"/>
              <a:buNone/>
              <a:defRPr sz="2400"/>
            </a:lvl5pPr>
            <a:lvl6pPr lvl="5" algn="ctr">
              <a:lnSpc>
                <a:spcPct val="100000"/>
              </a:lnSpc>
              <a:spcBef>
                <a:spcPts val="0"/>
              </a:spcBef>
              <a:spcAft>
                <a:spcPts val="0"/>
              </a:spcAft>
              <a:buSzPts val="2400"/>
              <a:buNone/>
              <a:defRPr sz="2400"/>
            </a:lvl6pPr>
            <a:lvl7pPr lvl="6" algn="ctr">
              <a:lnSpc>
                <a:spcPct val="100000"/>
              </a:lnSpc>
              <a:spcBef>
                <a:spcPts val="0"/>
              </a:spcBef>
              <a:spcAft>
                <a:spcPts val="0"/>
              </a:spcAft>
              <a:buSzPts val="2400"/>
              <a:buNone/>
              <a:defRPr sz="2400"/>
            </a:lvl7pPr>
            <a:lvl8pPr lvl="7" algn="ctr">
              <a:lnSpc>
                <a:spcPct val="100000"/>
              </a:lnSpc>
              <a:spcBef>
                <a:spcPts val="0"/>
              </a:spcBef>
              <a:spcAft>
                <a:spcPts val="0"/>
              </a:spcAft>
              <a:buSzPts val="2400"/>
              <a:buNone/>
              <a:defRPr sz="2400"/>
            </a:lvl8pPr>
            <a:lvl9pPr lvl="8" algn="ctr">
              <a:lnSpc>
                <a:spcPct val="100000"/>
              </a:lnSpc>
              <a:spcBef>
                <a:spcPts val="0"/>
              </a:spcBef>
              <a:spcAft>
                <a:spcPts val="0"/>
              </a:spcAft>
              <a:buSzPts val="2400"/>
              <a:buNone/>
              <a:defRPr sz="2400"/>
            </a:lvl9pPr>
          </a:lstStyle>
          <a:p>
            <a:endParaRPr/>
          </a:p>
        </p:txBody>
      </p:sp>
      <p:sp>
        <p:nvSpPr>
          <p:cNvPr id="149" name="Google Shape;149;g10329428cce_0_159"/>
          <p:cNvSpPr txBox="1">
            <a:spLocks noGrp="1"/>
          </p:cNvSpPr>
          <p:nvPr>
            <p:ph type="subTitle" idx="3"/>
          </p:nvPr>
        </p:nvSpPr>
        <p:spPr>
          <a:xfrm flipH="1">
            <a:off x="4671971" y="3053533"/>
            <a:ext cx="2841600" cy="1167300"/>
          </a:xfrm>
          <a:prstGeom prst="rect">
            <a:avLst/>
          </a:prstGeom>
          <a:noFill/>
          <a:ln>
            <a:noFill/>
          </a:ln>
        </p:spPr>
        <p:txBody>
          <a:bodyPr spcFirstLastPara="1" wrap="square" lIns="121900" tIns="121900" rIns="121900" bIns="121900" anchor="t" anchorCtr="0">
            <a:noAutofit/>
          </a:bodyPr>
          <a:lstStyle>
            <a:lvl1pPr lvl="0" algn="ctr">
              <a:lnSpc>
                <a:spcPct val="100000"/>
              </a:lnSpc>
              <a:spcBef>
                <a:spcPts val="0"/>
              </a:spcBef>
              <a:spcAft>
                <a:spcPts val="0"/>
              </a:spcAft>
              <a:buSzPts val="1600"/>
              <a:buNone/>
              <a:defRPr sz="1900"/>
            </a:lvl1pPr>
            <a:lvl2pPr lvl="1" algn="ctr">
              <a:lnSpc>
                <a:spcPct val="100000"/>
              </a:lnSpc>
              <a:spcBef>
                <a:spcPts val="0"/>
              </a:spcBef>
              <a:spcAft>
                <a:spcPts val="0"/>
              </a:spcAft>
              <a:buSzPts val="1600"/>
              <a:buNone/>
              <a:defRPr sz="1600"/>
            </a:lvl2pPr>
            <a:lvl3pPr lvl="2" algn="ctr">
              <a:lnSpc>
                <a:spcPct val="100000"/>
              </a:lnSpc>
              <a:spcBef>
                <a:spcPts val="0"/>
              </a:spcBef>
              <a:spcAft>
                <a:spcPts val="0"/>
              </a:spcAft>
              <a:buSzPts val="1600"/>
              <a:buNone/>
              <a:defRPr sz="1600"/>
            </a:lvl3pPr>
            <a:lvl4pPr lvl="3" algn="ctr">
              <a:lnSpc>
                <a:spcPct val="100000"/>
              </a:lnSpc>
              <a:spcBef>
                <a:spcPts val="0"/>
              </a:spcBef>
              <a:spcAft>
                <a:spcPts val="0"/>
              </a:spcAft>
              <a:buSzPts val="1600"/>
              <a:buNone/>
              <a:defRPr sz="1600"/>
            </a:lvl4pPr>
            <a:lvl5pPr lvl="4" algn="ctr">
              <a:lnSpc>
                <a:spcPct val="100000"/>
              </a:lnSpc>
              <a:spcBef>
                <a:spcPts val="0"/>
              </a:spcBef>
              <a:spcAft>
                <a:spcPts val="0"/>
              </a:spcAft>
              <a:buSzPts val="1600"/>
              <a:buNone/>
              <a:defRPr sz="1600"/>
            </a:lvl5pPr>
            <a:lvl6pPr lvl="5" algn="ctr">
              <a:lnSpc>
                <a:spcPct val="100000"/>
              </a:lnSpc>
              <a:spcBef>
                <a:spcPts val="0"/>
              </a:spcBef>
              <a:spcAft>
                <a:spcPts val="0"/>
              </a:spcAft>
              <a:buSzPts val="1600"/>
              <a:buNone/>
              <a:defRPr sz="1600"/>
            </a:lvl6pPr>
            <a:lvl7pPr lvl="6" algn="ctr">
              <a:lnSpc>
                <a:spcPct val="100000"/>
              </a:lnSpc>
              <a:spcBef>
                <a:spcPts val="0"/>
              </a:spcBef>
              <a:spcAft>
                <a:spcPts val="0"/>
              </a:spcAft>
              <a:buSzPts val="1600"/>
              <a:buNone/>
              <a:defRPr sz="1600"/>
            </a:lvl7pPr>
            <a:lvl8pPr lvl="7" algn="ctr">
              <a:lnSpc>
                <a:spcPct val="100000"/>
              </a:lnSpc>
              <a:spcBef>
                <a:spcPts val="0"/>
              </a:spcBef>
              <a:spcAft>
                <a:spcPts val="0"/>
              </a:spcAft>
              <a:buSzPts val="1600"/>
              <a:buNone/>
              <a:defRPr sz="1600"/>
            </a:lvl8pPr>
            <a:lvl9pPr lvl="8" algn="ctr">
              <a:lnSpc>
                <a:spcPct val="100000"/>
              </a:lnSpc>
              <a:spcBef>
                <a:spcPts val="0"/>
              </a:spcBef>
              <a:spcAft>
                <a:spcPts val="0"/>
              </a:spcAft>
              <a:buSzPts val="1600"/>
              <a:buNone/>
              <a:defRPr sz="1600"/>
            </a:lvl9pPr>
          </a:lstStyle>
          <a:p>
            <a:endParaRPr/>
          </a:p>
        </p:txBody>
      </p:sp>
      <p:sp>
        <p:nvSpPr>
          <p:cNvPr id="150" name="Google Shape;150;g10329428cce_0_159"/>
          <p:cNvSpPr txBox="1">
            <a:spLocks noGrp="1"/>
          </p:cNvSpPr>
          <p:nvPr>
            <p:ph type="ctrTitle" idx="4"/>
          </p:nvPr>
        </p:nvSpPr>
        <p:spPr>
          <a:xfrm flipH="1">
            <a:off x="8489053" y="2403025"/>
            <a:ext cx="2080800" cy="770400"/>
          </a:xfrm>
          <a:prstGeom prst="rect">
            <a:avLst/>
          </a:prstGeom>
          <a:noFill/>
          <a:ln>
            <a:noFill/>
          </a:ln>
        </p:spPr>
        <p:txBody>
          <a:bodyPr spcFirstLastPara="1" wrap="square" lIns="121900" tIns="121900" rIns="121900" bIns="121900" anchor="b" anchorCtr="0">
            <a:noAutofit/>
          </a:bodyPr>
          <a:lstStyle>
            <a:lvl1pPr lvl="0" algn="ctr">
              <a:lnSpc>
                <a:spcPct val="100000"/>
              </a:lnSpc>
              <a:spcBef>
                <a:spcPts val="0"/>
              </a:spcBef>
              <a:spcAft>
                <a:spcPts val="0"/>
              </a:spcAft>
              <a:buSzPts val="3200"/>
              <a:buNone/>
              <a:defRPr/>
            </a:lvl1pPr>
            <a:lvl2pPr lvl="1" algn="ctr">
              <a:lnSpc>
                <a:spcPct val="100000"/>
              </a:lnSpc>
              <a:spcBef>
                <a:spcPts val="0"/>
              </a:spcBef>
              <a:spcAft>
                <a:spcPts val="0"/>
              </a:spcAft>
              <a:buSzPts val="2400"/>
              <a:buNone/>
              <a:defRPr sz="2400"/>
            </a:lvl2pPr>
            <a:lvl3pPr lvl="2" algn="ctr">
              <a:lnSpc>
                <a:spcPct val="100000"/>
              </a:lnSpc>
              <a:spcBef>
                <a:spcPts val="0"/>
              </a:spcBef>
              <a:spcAft>
                <a:spcPts val="0"/>
              </a:spcAft>
              <a:buSzPts val="2400"/>
              <a:buNone/>
              <a:defRPr sz="2400"/>
            </a:lvl3pPr>
            <a:lvl4pPr lvl="3" algn="ctr">
              <a:lnSpc>
                <a:spcPct val="100000"/>
              </a:lnSpc>
              <a:spcBef>
                <a:spcPts val="0"/>
              </a:spcBef>
              <a:spcAft>
                <a:spcPts val="0"/>
              </a:spcAft>
              <a:buSzPts val="2400"/>
              <a:buNone/>
              <a:defRPr sz="2400"/>
            </a:lvl4pPr>
            <a:lvl5pPr lvl="4" algn="ctr">
              <a:lnSpc>
                <a:spcPct val="100000"/>
              </a:lnSpc>
              <a:spcBef>
                <a:spcPts val="0"/>
              </a:spcBef>
              <a:spcAft>
                <a:spcPts val="0"/>
              </a:spcAft>
              <a:buSzPts val="2400"/>
              <a:buNone/>
              <a:defRPr sz="2400"/>
            </a:lvl5pPr>
            <a:lvl6pPr lvl="5" algn="ctr">
              <a:lnSpc>
                <a:spcPct val="100000"/>
              </a:lnSpc>
              <a:spcBef>
                <a:spcPts val="0"/>
              </a:spcBef>
              <a:spcAft>
                <a:spcPts val="0"/>
              </a:spcAft>
              <a:buSzPts val="2400"/>
              <a:buNone/>
              <a:defRPr sz="2400"/>
            </a:lvl6pPr>
            <a:lvl7pPr lvl="6" algn="ctr">
              <a:lnSpc>
                <a:spcPct val="100000"/>
              </a:lnSpc>
              <a:spcBef>
                <a:spcPts val="0"/>
              </a:spcBef>
              <a:spcAft>
                <a:spcPts val="0"/>
              </a:spcAft>
              <a:buSzPts val="2400"/>
              <a:buNone/>
              <a:defRPr sz="2400"/>
            </a:lvl7pPr>
            <a:lvl8pPr lvl="7" algn="ctr">
              <a:lnSpc>
                <a:spcPct val="100000"/>
              </a:lnSpc>
              <a:spcBef>
                <a:spcPts val="0"/>
              </a:spcBef>
              <a:spcAft>
                <a:spcPts val="0"/>
              </a:spcAft>
              <a:buSzPts val="2400"/>
              <a:buNone/>
              <a:defRPr sz="2400"/>
            </a:lvl8pPr>
            <a:lvl9pPr lvl="8" algn="ctr">
              <a:lnSpc>
                <a:spcPct val="100000"/>
              </a:lnSpc>
              <a:spcBef>
                <a:spcPts val="0"/>
              </a:spcBef>
              <a:spcAft>
                <a:spcPts val="0"/>
              </a:spcAft>
              <a:buSzPts val="2400"/>
              <a:buNone/>
              <a:defRPr sz="2400"/>
            </a:lvl9pPr>
          </a:lstStyle>
          <a:p>
            <a:endParaRPr/>
          </a:p>
        </p:txBody>
      </p:sp>
      <p:sp>
        <p:nvSpPr>
          <p:cNvPr id="151" name="Google Shape;151;g10329428cce_0_159"/>
          <p:cNvSpPr txBox="1">
            <a:spLocks noGrp="1"/>
          </p:cNvSpPr>
          <p:nvPr>
            <p:ph type="subTitle" idx="5"/>
          </p:nvPr>
        </p:nvSpPr>
        <p:spPr>
          <a:xfrm flipH="1">
            <a:off x="8193853" y="3053533"/>
            <a:ext cx="2671200" cy="1167300"/>
          </a:xfrm>
          <a:prstGeom prst="rect">
            <a:avLst/>
          </a:prstGeom>
          <a:noFill/>
          <a:ln>
            <a:noFill/>
          </a:ln>
        </p:spPr>
        <p:txBody>
          <a:bodyPr spcFirstLastPara="1" wrap="square" lIns="121900" tIns="121900" rIns="121900" bIns="121900" anchor="t" anchorCtr="0">
            <a:noAutofit/>
          </a:bodyPr>
          <a:lstStyle>
            <a:lvl1pPr lvl="0" algn="ctr">
              <a:lnSpc>
                <a:spcPct val="100000"/>
              </a:lnSpc>
              <a:spcBef>
                <a:spcPts val="0"/>
              </a:spcBef>
              <a:spcAft>
                <a:spcPts val="0"/>
              </a:spcAft>
              <a:buSzPts val="1600"/>
              <a:buNone/>
              <a:defRPr sz="1900"/>
            </a:lvl1pPr>
            <a:lvl2pPr lvl="1" algn="ctr">
              <a:lnSpc>
                <a:spcPct val="100000"/>
              </a:lnSpc>
              <a:spcBef>
                <a:spcPts val="0"/>
              </a:spcBef>
              <a:spcAft>
                <a:spcPts val="0"/>
              </a:spcAft>
              <a:buSzPts val="1600"/>
              <a:buNone/>
              <a:defRPr sz="1600"/>
            </a:lvl2pPr>
            <a:lvl3pPr lvl="2" algn="ctr">
              <a:lnSpc>
                <a:spcPct val="100000"/>
              </a:lnSpc>
              <a:spcBef>
                <a:spcPts val="0"/>
              </a:spcBef>
              <a:spcAft>
                <a:spcPts val="0"/>
              </a:spcAft>
              <a:buSzPts val="1600"/>
              <a:buNone/>
              <a:defRPr sz="1600"/>
            </a:lvl3pPr>
            <a:lvl4pPr lvl="3" algn="ctr">
              <a:lnSpc>
                <a:spcPct val="100000"/>
              </a:lnSpc>
              <a:spcBef>
                <a:spcPts val="0"/>
              </a:spcBef>
              <a:spcAft>
                <a:spcPts val="0"/>
              </a:spcAft>
              <a:buSzPts val="1600"/>
              <a:buNone/>
              <a:defRPr sz="1600"/>
            </a:lvl4pPr>
            <a:lvl5pPr lvl="4" algn="ctr">
              <a:lnSpc>
                <a:spcPct val="100000"/>
              </a:lnSpc>
              <a:spcBef>
                <a:spcPts val="0"/>
              </a:spcBef>
              <a:spcAft>
                <a:spcPts val="0"/>
              </a:spcAft>
              <a:buSzPts val="1600"/>
              <a:buNone/>
              <a:defRPr sz="1600"/>
            </a:lvl5pPr>
            <a:lvl6pPr lvl="5" algn="ctr">
              <a:lnSpc>
                <a:spcPct val="100000"/>
              </a:lnSpc>
              <a:spcBef>
                <a:spcPts val="0"/>
              </a:spcBef>
              <a:spcAft>
                <a:spcPts val="0"/>
              </a:spcAft>
              <a:buSzPts val="1600"/>
              <a:buNone/>
              <a:defRPr sz="1600"/>
            </a:lvl6pPr>
            <a:lvl7pPr lvl="6" algn="ctr">
              <a:lnSpc>
                <a:spcPct val="100000"/>
              </a:lnSpc>
              <a:spcBef>
                <a:spcPts val="0"/>
              </a:spcBef>
              <a:spcAft>
                <a:spcPts val="0"/>
              </a:spcAft>
              <a:buSzPts val="1600"/>
              <a:buNone/>
              <a:defRPr sz="1600"/>
            </a:lvl7pPr>
            <a:lvl8pPr lvl="7" algn="ctr">
              <a:lnSpc>
                <a:spcPct val="100000"/>
              </a:lnSpc>
              <a:spcBef>
                <a:spcPts val="0"/>
              </a:spcBef>
              <a:spcAft>
                <a:spcPts val="0"/>
              </a:spcAft>
              <a:buSzPts val="1600"/>
              <a:buNone/>
              <a:defRPr sz="1600"/>
            </a:lvl8pPr>
            <a:lvl9pPr lvl="8" algn="ctr">
              <a:lnSpc>
                <a:spcPct val="100000"/>
              </a:lnSpc>
              <a:spcBef>
                <a:spcPts val="0"/>
              </a:spcBef>
              <a:spcAft>
                <a:spcPts val="0"/>
              </a:spcAft>
              <a:buSzPts val="1600"/>
              <a:buNone/>
              <a:defRPr sz="1600"/>
            </a:lvl9pPr>
          </a:lstStyle>
          <a:p>
            <a:endParaRPr/>
          </a:p>
        </p:txBody>
      </p:sp>
      <p:sp>
        <p:nvSpPr>
          <p:cNvPr id="152" name="Google Shape;152;g10329428cce_0_159"/>
          <p:cNvSpPr txBox="1">
            <a:spLocks noGrp="1"/>
          </p:cNvSpPr>
          <p:nvPr>
            <p:ph type="title" idx="6"/>
          </p:nvPr>
        </p:nvSpPr>
        <p:spPr>
          <a:xfrm>
            <a:off x="2305300" y="474833"/>
            <a:ext cx="7581300" cy="1010700"/>
          </a:xfrm>
          <a:prstGeom prst="rect">
            <a:avLst/>
          </a:prstGeom>
          <a:noFill/>
          <a:ln>
            <a:noFill/>
          </a:ln>
        </p:spPr>
        <p:txBody>
          <a:bodyPr spcFirstLastPara="1" wrap="square" lIns="121900" tIns="121900" rIns="121900" bIns="121900" anchor="t" anchorCtr="0">
            <a:noAutofit/>
          </a:bodyPr>
          <a:lstStyle>
            <a:lvl1pPr lvl="0" algn="ctr">
              <a:lnSpc>
                <a:spcPct val="100000"/>
              </a:lnSpc>
              <a:spcBef>
                <a:spcPts val="0"/>
              </a:spcBef>
              <a:spcAft>
                <a:spcPts val="0"/>
              </a:spcAft>
              <a:buSzPts val="3200"/>
              <a:buNone/>
              <a:defRPr sz="4000"/>
            </a:lvl1pPr>
            <a:lvl2pPr lvl="1" algn="ctr">
              <a:lnSpc>
                <a:spcPct val="100000"/>
              </a:lnSpc>
              <a:spcBef>
                <a:spcPts val="0"/>
              </a:spcBef>
              <a:spcAft>
                <a:spcPts val="0"/>
              </a:spcAft>
              <a:buSzPts val="3200"/>
              <a:buNone/>
              <a:defRPr sz="4000"/>
            </a:lvl2pPr>
            <a:lvl3pPr lvl="2" algn="ctr">
              <a:lnSpc>
                <a:spcPct val="100000"/>
              </a:lnSpc>
              <a:spcBef>
                <a:spcPts val="0"/>
              </a:spcBef>
              <a:spcAft>
                <a:spcPts val="0"/>
              </a:spcAft>
              <a:buSzPts val="3200"/>
              <a:buNone/>
              <a:defRPr sz="4000"/>
            </a:lvl3pPr>
            <a:lvl4pPr lvl="3" algn="ctr">
              <a:lnSpc>
                <a:spcPct val="100000"/>
              </a:lnSpc>
              <a:spcBef>
                <a:spcPts val="0"/>
              </a:spcBef>
              <a:spcAft>
                <a:spcPts val="0"/>
              </a:spcAft>
              <a:buSzPts val="3200"/>
              <a:buNone/>
              <a:defRPr sz="4000"/>
            </a:lvl4pPr>
            <a:lvl5pPr lvl="4" algn="ctr">
              <a:lnSpc>
                <a:spcPct val="100000"/>
              </a:lnSpc>
              <a:spcBef>
                <a:spcPts val="0"/>
              </a:spcBef>
              <a:spcAft>
                <a:spcPts val="0"/>
              </a:spcAft>
              <a:buSzPts val="3200"/>
              <a:buNone/>
              <a:defRPr sz="4000"/>
            </a:lvl5pPr>
            <a:lvl6pPr lvl="5" algn="ctr">
              <a:lnSpc>
                <a:spcPct val="100000"/>
              </a:lnSpc>
              <a:spcBef>
                <a:spcPts val="0"/>
              </a:spcBef>
              <a:spcAft>
                <a:spcPts val="0"/>
              </a:spcAft>
              <a:buSzPts val="3200"/>
              <a:buNone/>
              <a:defRPr sz="4000"/>
            </a:lvl6pPr>
            <a:lvl7pPr lvl="6" algn="ctr">
              <a:lnSpc>
                <a:spcPct val="100000"/>
              </a:lnSpc>
              <a:spcBef>
                <a:spcPts val="0"/>
              </a:spcBef>
              <a:spcAft>
                <a:spcPts val="0"/>
              </a:spcAft>
              <a:buSzPts val="3200"/>
              <a:buNone/>
              <a:defRPr sz="4000"/>
            </a:lvl7pPr>
            <a:lvl8pPr lvl="7" algn="ctr">
              <a:lnSpc>
                <a:spcPct val="100000"/>
              </a:lnSpc>
              <a:spcBef>
                <a:spcPts val="0"/>
              </a:spcBef>
              <a:spcAft>
                <a:spcPts val="0"/>
              </a:spcAft>
              <a:buSzPts val="3200"/>
              <a:buNone/>
              <a:defRPr sz="4000"/>
            </a:lvl8pPr>
            <a:lvl9pPr lvl="8" algn="ctr">
              <a:lnSpc>
                <a:spcPct val="100000"/>
              </a:lnSpc>
              <a:spcBef>
                <a:spcPts val="0"/>
              </a:spcBef>
              <a:spcAft>
                <a:spcPts val="0"/>
              </a:spcAft>
              <a:buSzPts val="3200"/>
              <a:buNone/>
              <a:defRPr sz="4000"/>
            </a:lvl9pPr>
          </a:lstStyle>
          <a:p>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19"/>
        <p:cNvGrpSpPr/>
        <p:nvPr/>
      </p:nvGrpSpPr>
      <p:grpSpPr>
        <a:xfrm>
          <a:off x="0" y="0"/>
          <a:ext cx="0" cy="0"/>
          <a:chOff x="0" y="0"/>
          <a:chExt cx="0" cy="0"/>
        </a:xfrm>
      </p:grpSpPr>
      <p:sp>
        <p:nvSpPr>
          <p:cNvPr id="20" name="Google Shape;20;g101c746e397_0_54"/>
          <p:cNvSpPr txBox="1">
            <a:spLocks noGrp="1"/>
          </p:cNvSpPr>
          <p:nvPr>
            <p:ph type="title"/>
          </p:nvPr>
        </p:nvSpPr>
        <p:spPr>
          <a:xfrm>
            <a:off x="677334" y="4800600"/>
            <a:ext cx="8596800" cy="566700"/>
          </a:xfrm>
          <a:prstGeom prst="rect">
            <a:avLst/>
          </a:prstGeom>
          <a:noFill/>
          <a:ln>
            <a:noFill/>
          </a:ln>
        </p:spPr>
        <p:txBody>
          <a:bodyPr spcFirstLastPara="1" wrap="square" lIns="91425" tIns="45700" rIns="91425" bIns="45700" anchor="b" anchorCtr="0">
            <a:normAutofit/>
          </a:bodyPr>
          <a:lstStyle>
            <a:lvl1pPr lvl="0" algn="l">
              <a:lnSpc>
                <a:spcPct val="100000"/>
              </a:lnSpc>
              <a:spcBef>
                <a:spcPts val="0"/>
              </a:spcBef>
              <a:spcAft>
                <a:spcPts val="0"/>
              </a:spcAft>
              <a:buClr>
                <a:schemeClr val="accent1"/>
              </a:buClr>
              <a:buSzPts val="2400"/>
              <a:buFont typeface="Trebuchet MS"/>
              <a:buNone/>
              <a:defRPr sz="2400" b="0"/>
            </a:lvl1pPr>
            <a:lvl2pPr lvl="1" algn="l">
              <a:lnSpc>
                <a:spcPct val="100000"/>
              </a:lnSpc>
              <a:spcBef>
                <a:spcPts val="0"/>
              </a:spcBef>
              <a:spcAft>
                <a:spcPts val="0"/>
              </a:spcAft>
              <a:buSzPts val="4000"/>
              <a:buNone/>
              <a:defRPr/>
            </a:lvl2pPr>
            <a:lvl3pPr lvl="2" algn="l">
              <a:lnSpc>
                <a:spcPct val="100000"/>
              </a:lnSpc>
              <a:spcBef>
                <a:spcPts val="0"/>
              </a:spcBef>
              <a:spcAft>
                <a:spcPts val="0"/>
              </a:spcAft>
              <a:buSzPts val="4000"/>
              <a:buNone/>
              <a:defRPr/>
            </a:lvl3pPr>
            <a:lvl4pPr lvl="3" algn="l">
              <a:lnSpc>
                <a:spcPct val="100000"/>
              </a:lnSpc>
              <a:spcBef>
                <a:spcPts val="0"/>
              </a:spcBef>
              <a:spcAft>
                <a:spcPts val="0"/>
              </a:spcAft>
              <a:buSzPts val="4000"/>
              <a:buNone/>
              <a:defRPr/>
            </a:lvl4pPr>
            <a:lvl5pPr lvl="4" algn="l">
              <a:lnSpc>
                <a:spcPct val="100000"/>
              </a:lnSpc>
              <a:spcBef>
                <a:spcPts val="0"/>
              </a:spcBef>
              <a:spcAft>
                <a:spcPts val="0"/>
              </a:spcAft>
              <a:buSzPts val="4000"/>
              <a:buNone/>
              <a:defRPr/>
            </a:lvl5pPr>
            <a:lvl6pPr lvl="5" algn="l">
              <a:lnSpc>
                <a:spcPct val="100000"/>
              </a:lnSpc>
              <a:spcBef>
                <a:spcPts val="0"/>
              </a:spcBef>
              <a:spcAft>
                <a:spcPts val="0"/>
              </a:spcAft>
              <a:buSzPts val="4000"/>
              <a:buNone/>
              <a:defRPr/>
            </a:lvl6pPr>
            <a:lvl7pPr lvl="6" algn="l">
              <a:lnSpc>
                <a:spcPct val="100000"/>
              </a:lnSpc>
              <a:spcBef>
                <a:spcPts val="0"/>
              </a:spcBef>
              <a:spcAft>
                <a:spcPts val="0"/>
              </a:spcAft>
              <a:buSzPts val="4000"/>
              <a:buNone/>
              <a:defRPr/>
            </a:lvl7pPr>
            <a:lvl8pPr lvl="7" algn="l">
              <a:lnSpc>
                <a:spcPct val="100000"/>
              </a:lnSpc>
              <a:spcBef>
                <a:spcPts val="0"/>
              </a:spcBef>
              <a:spcAft>
                <a:spcPts val="0"/>
              </a:spcAft>
              <a:buSzPts val="4000"/>
              <a:buNone/>
              <a:defRPr/>
            </a:lvl8pPr>
            <a:lvl9pPr lvl="8" algn="l">
              <a:lnSpc>
                <a:spcPct val="100000"/>
              </a:lnSpc>
              <a:spcBef>
                <a:spcPts val="0"/>
              </a:spcBef>
              <a:spcAft>
                <a:spcPts val="0"/>
              </a:spcAft>
              <a:buSzPts val="4000"/>
              <a:buNone/>
              <a:defRPr/>
            </a:lvl9pPr>
          </a:lstStyle>
          <a:p>
            <a:endParaRPr/>
          </a:p>
        </p:txBody>
      </p:sp>
      <p:sp>
        <p:nvSpPr>
          <p:cNvPr id="21" name="Google Shape;21;g101c746e397_0_54"/>
          <p:cNvSpPr>
            <a:spLocks noGrp="1"/>
          </p:cNvSpPr>
          <p:nvPr>
            <p:ph type="pic" idx="2"/>
          </p:nvPr>
        </p:nvSpPr>
        <p:spPr>
          <a:xfrm>
            <a:off x="677334" y="609600"/>
            <a:ext cx="8596800" cy="3845700"/>
          </a:xfrm>
          <a:prstGeom prst="rect">
            <a:avLst/>
          </a:prstGeom>
          <a:noFill/>
          <a:ln>
            <a:noFill/>
          </a:ln>
        </p:spPr>
      </p:sp>
      <p:sp>
        <p:nvSpPr>
          <p:cNvPr id="22" name="Google Shape;22;g101c746e397_0_54"/>
          <p:cNvSpPr txBox="1">
            <a:spLocks noGrp="1"/>
          </p:cNvSpPr>
          <p:nvPr>
            <p:ph type="body" idx="1"/>
          </p:nvPr>
        </p:nvSpPr>
        <p:spPr>
          <a:xfrm>
            <a:off x="677334" y="5367338"/>
            <a:ext cx="8596800" cy="674100"/>
          </a:xfrm>
          <a:prstGeom prst="rect">
            <a:avLst/>
          </a:prstGeom>
          <a:noFill/>
          <a:ln>
            <a:noFill/>
          </a:ln>
        </p:spPr>
        <p:txBody>
          <a:bodyPr spcFirstLastPara="1" wrap="square" lIns="91425" tIns="45700" rIns="91425" bIns="45700" anchor="t" anchorCtr="0">
            <a:normAutofit/>
          </a:bodyPr>
          <a:lstStyle>
            <a:lvl1pPr marL="457200" lvl="0" indent="-228600" algn="l">
              <a:lnSpc>
                <a:spcPct val="115000"/>
              </a:lnSpc>
              <a:spcBef>
                <a:spcPts val="1000"/>
              </a:spcBef>
              <a:spcAft>
                <a:spcPts val="0"/>
              </a:spcAft>
              <a:buSzPts val="960"/>
              <a:buNone/>
              <a:defRPr sz="1200"/>
            </a:lvl1pPr>
            <a:lvl2pPr marL="914400" lvl="1" indent="-228600" algn="l">
              <a:lnSpc>
                <a:spcPct val="115000"/>
              </a:lnSpc>
              <a:spcBef>
                <a:spcPts val="1000"/>
              </a:spcBef>
              <a:spcAft>
                <a:spcPts val="0"/>
              </a:spcAft>
              <a:buSzPts val="960"/>
              <a:buNone/>
              <a:defRPr sz="1200"/>
            </a:lvl2pPr>
            <a:lvl3pPr marL="1371600" lvl="2" indent="-228600" algn="l">
              <a:lnSpc>
                <a:spcPct val="115000"/>
              </a:lnSpc>
              <a:spcBef>
                <a:spcPts val="1000"/>
              </a:spcBef>
              <a:spcAft>
                <a:spcPts val="0"/>
              </a:spcAft>
              <a:buSzPts val="800"/>
              <a:buNone/>
              <a:defRPr sz="1000"/>
            </a:lvl3pPr>
            <a:lvl4pPr marL="1828800" lvl="3" indent="-228600" algn="l">
              <a:lnSpc>
                <a:spcPct val="115000"/>
              </a:lnSpc>
              <a:spcBef>
                <a:spcPts val="1000"/>
              </a:spcBef>
              <a:spcAft>
                <a:spcPts val="0"/>
              </a:spcAft>
              <a:buSzPts val="720"/>
              <a:buNone/>
              <a:defRPr sz="900"/>
            </a:lvl4pPr>
            <a:lvl5pPr marL="2286000" lvl="4" indent="-228600" algn="l">
              <a:lnSpc>
                <a:spcPct val="115000"/>
              </a:lnSpc>
              <a:spcBef>
                <a:spcPts val="1000"/>
              </a:spcBef>
              <a:spcAft>
                <a:spcPts val="0"/>
              </a:spcAft>
              <a:buSzPts val="720"/>
              <a:buNone/>
              <a:defRPr sz="900"/>
            </a:lvl5pPr>
            <a:lvl6pPr marL="2743200" lvl="5" indent="-228600" algn="l">
              <a:lnSpc>
                <a:spcPct val="115000"/>
              </a:lnSpc>
              <a:spcBef>
                <a:spcPts val="1000"/>
              </a:spcBef>
              <a:spcAft>
                <a:spcPts val="0"/>
              </a:spcAft>
              <a:buSzPts val="720"/>
              <a:buNone/>
              <a:defRPr sz="900"/>
            </a:lvl6pPr>
            <a:lvl7pPr marL="3200400" lvl="6" indent="-228600" algn="l">
              <a:lnSpc>
                <a:spcPct val="115000"/>
              </a:lnSpc>
              <a:spcBef>
                <a:spcPts val="1000"/>
              </a:spcBef>
              <a:spcAft>
                <a:spcPts val="0"/>
              </a:spcAft>
              <a:buSzPts val="720"/>
              <a:buNone/>
              <a:defRPr sz="900"/>
            </a:lvl7pPr>
            <a:lvl8pPr marL="3657600" lvl="7" indent="-228600" algn="l">
              <a:lnSpc>
                <a:spcPct val="115000"/>
              </a:lnSpc>
              <a:spcBef>
                <a:spcPts val="1000"/>
              </a:spcBef>
              <a:spcAft>
                <a:spcPts val="0"/>
              </a:spcAft>
              <a:buSzPts val="720"/>
              <a:buNone/>
              <a:defRPr sz="900"/>
            </a:lvl8pPr>
            <a:lvl9pPr marL="4114800" lvl="8" indent="-228600" algn="l">
              <a:lnSpc>
                <a:spcPct val="115000"/>
              </a:lnSpc>
              <a:spcBef>
                <a:spcPts val="1000"/>
              </a:spcBef>
              <a:spcAft>
                <a:spcPts val="0"/>
              </a:spcAft>
              <a:buSzPts val="720"/>
              <a:buNone/>
              <a:defRPr sz="900"/>
            </a:lvl9pPr>
          </a:lstStyle>
          <a:p>
            <a:endParaRPr/>
          </a:p>
        </p:txBody>
      </p:sp>
      <p:sp>
        <p:nvSpPr>
          <p:cNvPr id="23" name="Google Shape;23;g101c746e397_0_54"/>
          <p:cNvSpPr txBox="1">
            <a:spLocks noGrp="1"/>
          </p:cNvSpPr>
          <p:nvPr>
            <p:ph type="dt" idx="10"/>
          </p:nvPr>
        </p:nvSpPr>
        <p:spPr>
          <a:xfrm>
            <a:off x="7205133" y="6041362"/>
            <a:ext cx="912000" cy="365100"/>
          </a:xfrm>
          <a:prstGeom prst="rect">
            <a:avLst/>
          </a:prstGeom>
          <a:noFill/>
          <a:ln>
            <a:noFill/>
          </a:ln>
        </p:spPr>
        <p:txBody>
          <a:bodyPr spcFirstLastPara="1" wrap="square" lIns="91425" tIns="45700" rIns="91425" bIns="45700" anchor="ctr" anchorCtr="0">
            <a:noAutofit/>
          </a:bodyPr>
          <a:lstStyle>
            <a:lvl1pPr marR="0" lvl="0" algn="r"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endParaRPr/>
          </a:p>
        </p:txBody>
      </p:sp>
      <p:sp>
        <p:nvSpPr>
          <p:cNvPr id="24" name="Google Shape;24;g101c746e397_0_54"/>
          <p:cNvSpPr txBox="1">
            <a:spLocks noGrp="1"/>
          </p:cNvSpPr>
          <p:nvPr>
            <p:ph type="ftr" idx="11"/>
          </p:nvPr>
        </p:nvSpPr>
        <p:spPr>
          <a:xfrm>
            <a:off x="677334" y="6041362"/>
            <a:ext cx="6297600" cy="365100"/>
          </a:xfrm>
          <a:prstGeom prst="rect">
            <a:avLst/>
          </a:prstGeom>
          <a:noFill/>
          <a:ln>
            <a:noFill/>
          </a:ln>
        </p:spPr>
        <p:txBody>
          <a:bodyPr spcFirstLastPara="1" wrap="square" lIns="91425" tIns="45700" rIns="91425" bIns="45700" anchor="ctr" anchorCtr="0">
            <a:noAutofit/>
          </a:bodyPr>
          <a:lstStyle>
            <a:lvl1pPr marR="0" lvl="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endParaRPr/>
          </a:p>
        </p:txBody>
      </p:sp>
      <p:sp>
        <p:nvSpPr>
          <p:cNvPr id="25" name="Google Shape;25;g101c746e397_0_54"/>
          <p:cNvSpPr txBox="1">
            <a:spLocks noGrp="1"/>
          </p:cNvSpPr>
          <p:nvPr>
            <p:ph type="sldNum" idx="12"/>
          </p:nvPr>
        </p:nvSpPr>
        <p:spPr>
          <a:xfrm>
            <a:off x="8590663" y="6041362"/>
            <a:ext cx="683400" cy="365100"/>
          </a:xfrm>
          <a:prstGeom prst="rect">
            <a:avLst/>
          </a:prstGeom>
          <a:noFill/>
          <a:ln>
            <a:noFill/>
          </a:ln>
        </p:spPr>
        <p:txBody>
          <a:bodyPr spcFirstLastPara="1" wrap="square" lIns="91425" tIns="45700" rIns="91425" bIns="45700" anchor="ctr" anchorCtr="0">
            <a:normAutofit/>
          </a:bodyPr>
          <a:lstStyle>
            <a:lvl1pPr marL="0" marR="0" lvl="0" indent="0" algn="r">
              <a:lnSpc>
                <a:spcPct val="100000"/>
              </a:lnSpc>
              <a:spcBef>
                <a:spcPts val="0"/>
              </a:spcBef>
              <a:spcAft>
                <a:spcPts val="0"/>
              </a:spcAft>
              <a:buClr>
                <a:srgbClr val="000000"/>
              </a:buClr>
              <a:buSzPts val="1300"/>
              <a:buFont typeface="Arial"/>
              <a:buNone/>
              <a:defRPr sz="1300" b="0" i="0" u="none" strike="noStrike" cap="none">
                <a:solidFill>
                  <a:schemeClr val="dk1"/>
                </a:solidFill>
                <a:latin typeface="Roboto"/>
                <a:ea typeface="Roboto"/>
                <a:cs typeface="Roboto"/>
                <a:sym typeface="Roboto"/>
              </a:defRPr>
            </a:lvl1pPr>
            <a:lvl2pPr marL="0" marR="0" lvl="1" indent="0" algn="r">
              <a:lnSpc>
                <a:spcPct val="100000"/>
              </a:lnSpc>
              <a:spcBef>
                <a:spcPts val="0"/>
              </a:spcBef>
              <a:spcAft>
                <a:spcPts val="0"/>
              </a:spcAft>
              <a:buClr>
                <a:srgbClr val="000000"/>
              </a:buClr>
              <a:buSzPts val="1300"/>
              <a:buFont typeface="Arial"/>
              <a:buNone/>
              <a:defRPr sz="1300" b="0" i="0" u="none" strike="noStrike" cap="none">
                <a:solidFill>
                  <a:schemeClr val="dk1"/>
                </a:solidFill>
                <a:latin typeface="Roboto"/>
                <a:ea typeface="Roboto"/>
                <a:cs typeface="Roboto"/>
                <a:sym typeface="Roboto"/>
              </a:defRPr>
            </a:lvl2pPr>
            <a:lvl3pPr marL="0" marR="0" lvl="2" indent="0" algn="r">
              <a:lnSpc>
                <a:spcPct val="100000"/>
              </a:lnSpc>
              <a:spcBef>
                <a:spcPts val="0"/>
              </a:spcBef>
              <a:spcAft>
                <a:spcPts val="0"/>
              </a:spcAft>
              <a:buClr>
                <a:srgbClr val="000000"/>
              </a:buClr>
              <a:buSzPts val="1300"/>
              <a:buFont typeface="Arial"/>
              <a:buNone/>
              <a:defRPr sz="1300" b="0" i="0" u="none" strike="noStrike" cap="none">
                <a:solidFill>
                  <a:schemeClr val="dk1"/>
                </a:solidFill>
                <a:latin typeface="Roboto"/>
                <a:ea typeface="Roboto"/>
                <a:cs typeface="Roboto"/>
                <a:sym typeface="Roboto"/>
              </a:defRPr>
            </a:lvl3pPr>
            <a:lvl4pPr marL="0" marR="0" lvl="3" indent="0" algn="r">
              <a:lnSpc>
                <a:spcPct val="100000"/>
              </a:lnSpc>
              <a:spcBef>
                <a:spcPts val="0"/>
              </a:spcBef>
              <a:spcAft>
                <a:spcPts val="0"/>
              </a:spcAft>
              <a:buClr>
                <a:srgbClr val="000000"/>
              </a:buClr>
              <a:buSzPts val="1300"/>
              <a:buFont typeface="Arial"/>
              <a:buNone/>
              <a:defRPr sz="1300" b="0" i="0" u="none" strike="noStrike" cap="none">
                <a:solidFill>
                  <a:schemeClr val="dk1"/>
                </a:solidFill>
                <a:latin typeface="Roboto"/>
                <a:ea typeface="Roboto"/>
                <a:cs typeface="Roboto"/>
                <a:sym typeface="Roboto"/>
              </a:defRPr>
            </a:lvl4pPr>
            <a:lvl5pPr marL="0" marR="0" lvl="4" indent="0" algn="r">
              <a:lnSpc>
                <a:spcPct val="100000"/>
              </a:lnSpc>
              <a:spcBef>
                <a:spcPts val="0"/>
              </a:spcBef>
              <a:spcAft>
                <a:spcPts val="0"/>
              </a:spcAft>
              <a:buClr>
                <a:srgbClr val="000000"/>
              </a:buClr>
              <a:buSzPts val="1300"/>
              <a:buFont typeface="Arial"/>
              <a:buNone/>
              <a:defRPr sz="1300" b="0" i="0" u="none" strike="noStrike" cap="none">
                <a:solidFill>
                  <a:schemeClr val="dk1"/>
                </a:solidFill>
                <a:latin typeface="Roboto"/>
                <a:ea typeface="Roboto"/>
                <a:cs typeface="Roboto"/>
                <a:sym typeface="Roboto"/>
              </a:defRPr>
            </a:lvl5pPr>
            <a:lvl6pPr marL="0" marR="0" lvl="5" indent="0" algn="r">
              <a:lnSpc>
                <a:spcPct val="100000"/>
              </a:lnSpc>
              <a:spcBef>
                <a:spcPts val="0"/>
              </a:spcBef>
              <a:spcAft>
                <a:spcPts val="0"/>
              </a:spcAft>
              <a:buClr>
                <a:srgbClr val="000000"/>
              </a:buClr>
              <a:buSzPts val="1300"/>
              <a:buFont typeface="Arial"/>
              <a:buNone/>
              <a:defRPr sz="1300" b="0" i="0" u="none" strike="noStrike" cap="none">
                <a:solidFill>
                  <a:schemeClr val="dk1"/>
                </a:solidFill>
                <a:latin typeface="Roboto"/>
                <a:ea typeface="Roboto"/>
                <a:cs typeface="Roboto"/>
                <a:sym typeface="Roboto"/>
              </a:defRPr>
            </a:lvl6pPr>
            <a:lvl7pPr marL="0" marR="0" lvl="6" indent="0" algn="r">
              <a:lnSpc>
                <a:spcPct val="100000"/>
              </a:lnSpc>
              <a:spcBef>
                <a:spcPts val="0"/>
              </a:spcBef>
              <a:spcAft>
                <a:spcPts val="0"/>
              </a:spcAft>
              <a:buClr>
                <a:srgbClr val="000000"/>
              </a:buClr>
              <a:buSzPts val="1300"/>
              <a:buFont typeface="Arial"/>
              <a:buNone/>
              <a:defRPr sz="1300" b="0" i="0" u="none" strike="noStrike" cap="none">
                <a:solidFill>
                  <a:schemeClr val="dk1"/>
                </a:solidFill>
                <a:latin typeface="Roboto"/>
                <a:ea typeface="Roboto"/>
                <a:cs typeface="Roboto"/>
                <a:sym typeface="Roboto"/>
              </a:defRPr>
            </a:lvl7pPr>
            <a:lvl8pPr marL="0" marR="0" lvl="7" indent="0" algn="r">
              <a:lnSpc>
                <a:spcPct val="100000"/>
              </a:lnSpc>
              <a:spcBef>
                <a:spcPts val="0"/>
              </a:spcBef>
              <a:spcAft>
                <a:spcPts val="0"/>
              </a:spcAft>
              <a:buClr>
                <a:srgbClr val="000000"/>
              </a:buClr>
              <a:buSzPts val="1300"/>
              <a:buFont typeface="Arial"/>
              <a:buNone/>
              <a:defRPr sz="1300" b="0" i="0" u="none" strike="noStrike" cap="none">
                <a:solidFill>
                  <a:schemeClr val="dk1"/>
                </a:solidFill>
                <a:latin typeface="Roboto"/>
                <a:ea typeface="Roboto"/>
                <a:cs typeface="Roboto"/>
                <a:sym typeface="Roboto"/>
              </a:defRPr>
            </a:lvl8pPr>
            <a:lvl9pPr marL="0" marR="0" lvl="8" indent="0" algn="r">
              <a:lnSpc>
                <a:spcPct val="100000"/>
              </a:lnSpc>
              <a:spcBef>
                <a:spcPts val="0"/>
              </a:spcBef>
              <a:spcAft>
                <a:spcPts val="0"/>
              </a:spcAft>
              <a:buClr>
                <a:srgbClr val="000000"/>
              </a:buClr>
              <a:buSzPts val="1300"/>
              <a:buFont typeface="Arial"/>
              <a:buNone/>
              <a:defRPr sz="1300" b="0" i="0" u="none" strike="noStrike" cap="none">
                <a:solidFill>
                  <a:schemeClr val="dk1"/>
                </a:solidFill>
                <a:latin typeface="Roboto"/>
                <a:ea typeface="Roboto"/>
                <a:cs typeface="Roboto"/>
                <a:sym typeface="Roboto"/>
              </a:defRPr>
            </a:lvl9pPr>
          </a:lstStyle>
          <a:p>
            <a:pPr marL="0" lvl="0" indent="0" algn="r" rtl="0">
              <a:spcBef>
                <a:spcPts val="0"/>
              </a:spcBef>
              <a:spcAft>
                <a:spcPts val="0"/>
              </a:spcAft>
              <a:buNone/>
            </a:pPr>
            <a:fld id="{00000000-1234-1234-1234-123412341234}" type="slidenum">
              <a:rPr lang="zh-TW"/>
              <a:t>‹#›</a:t>
            </a:fld>
            <a:endParaRPr/>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Technology design 3">
  <p:cSld name="Technology design 3">
    <p:spTree>
      <p:nvGrpSpPr>
        <p:cNvPr id="1" name="Shape 153"/>
        <p:cNvGrpSpPr/>
        <p:nvPr/>
      </p:nvGrpSpPr>
      <p:grpSpPr>
        <a:xfrm>
          <a:off x="0" y="0"/>
          <a:ext cx="0" cy="0"/>
          <a:chOff x="0" y="0"/>
          <a:chExt cx="0" cy="0"/>
        </a:xfrm>
      </p:grpSpPr>
      <p:pic>
        <p:nvPicPr>
          <p:cNvPr id="154" name="Google Shape;154;g10329428cce_0_175"/>
          <p:cNvPicPr preferRelativeResize="0"/>
          <p:nvPr/>
        </p:nvPicPr>
        <p:blipFill rotWithShape="1">
          <a:blip r:embed="rId2">
            <a:alphaModFix/>
          </a:blip>
          <a:srcRect/>
          <a:stretch/>
        </p:blipFill>
        <p:spPr>
          <a:xfrm>
            <a:off x="-10085" y="0"/>
            <a:ext cx="12192000" cy="6855825"/>
          </a:xfrm>
          <a:prstGeom prst="rect">
            <a:avLst/>
          </a:prstGeom>
          <a:noFill/>
          <a:ln>
            <a:noFill/>
          </a:ln>
        </p:spPr>
      </p:pic>
      <p:sp>
        <p:nvSpPr>
          <p:cNvPr id="155" name="Google Shape;155;g10329428cce_0_175"/>
          <p:cNvSpPr txBox="1">
            <a:spLocks noGrp="1"/>
          </p:cNvSpPr>
          <p:nvPr>
            <p:ph type="subTitle" idx="1"/>
          </p:nvPr>
        </p:nvSpPr>
        <p:spPr>
          <a:xfrm flipH="1">
            <a:off x="960100" y="3648280"/>
            <a:ext cx="3525900" cy="1476900"/>
          </a:xfrm>
          <a:prstGeom prst="rect">
            <a:avLst/>
          </a:prstGeom>
          <a:noFill/>
          <a:ln>
            <a:noFill/>
          </a:ln>
        </p:spPr>
        <p:txBody>
          <a:bodyPr spcFirstLastPara="1" wrap="square" lIns="121900" tIns="121900" rIns="121900" bIns="121900" anchor="ctr" anchorCtr="0">
            <a:noAutofit/>
          </a:bodyPr>
          <a:lstStyle>
            <a:lvl1pPr lvl="0" algn="l">
              <a:lnSpc>
                <a:spcPct val="100000"/>
              </a:lnSpc>
              <a:spcBef>
                <a:spcPts val="0"/>
              </a:spcBef>
              <a:spcAft>
                <a:spcPts val="0"/>
              </a:spcAft>
              <a:buSzPts val="2400"/>
              <a:buNone/>
              <a:defRPr sz="2100"/>
            </a:lvl1pPr>
            <a:lvl2pPr lvl="1" algn="r">
              <a:lnSpc>
                <a:spcPct val="100000"/>
              </a:lnSpc>
              <a:spcBef>
                <a:spcPts val="0"/>
              </a:spcBef>
              <a:spcAft>
                <a:spcPts val="0"/>
              </a:spcAft>
              <a:buSzPts val="1900"/>
              <a:buNone/>
              <a:defRPr/>
            </a:lvl2pPr>
            <a:lvl3pPr lvl="2" algn="r">
              <a:lnSpc>
                <a:spcPct val="100000"/>
              </a:lnSpc>
              <a:spcBef>
                <a:spcPts val="0"/>
              </a:spcBef>
              <a:spcAft>
                <a:spcPts val="0"/>
              </a:spcAft>
              <a:buSzPts val="1600"/>
              <a:buNone/>
              <a:defRPr/>
            </a:lvl3pPr>
            <a:lvl4pPr lvl="3" algn="r">
              <a:lnSpc>
                <a:spcPct val="100000"/>
              </a:lnSpc>
              <a:spcBef>
                <a:spcPts val="0"/>
              </a:spcBef>
              <a:spcAft>
                <a:spcPts val="0"/>
              </a:spcAft>
              <a:buSzPts val="1600"/>
              <a:buNone/>
              <a:defRPr/>
            </a:lvl4pPr>
            <a:lvl5pPr lvl="4" algn="r">
              <a:lnSpc>
                <a:spcPct val="100000"/>
              </a:lnSpc>
              <a:spcBef>
                <a:spcPts val="0"/>
              </a:spcBef>
              <a:spcAft>
                <a:spcPts val="0"/>
              </a:spcAft>
              <a:buSzPts val="1600"/>
              <a:buNone/>
              <a:defRPr/>
            </a:lvl5pPr>
            <a:lvl6pPr lvl="5" algn="r">
              <a:lnSpc>
                <a:spcPct val="100000"/>
              </a:lnSpc>
              <a:spcBef>
                <a:spcPts val="0"/>
              </a:spcBef>
              <a:spcAft>
                <a:spcPts val="0"/>
              </a:spcAft>
              <a:buSzPts val="1600"/>
              <a:buNone/>
              <a:defRPr/>
            </a:lvl6pPr>
            <a:lvl7pPr lvl="6" algn="r">
              <a:lnSpc>
                <a:spcPct val="100000"/>
              </a:lnSpc>
              <a:spcBef>
                <a:spcPts val="0"/>
              </a:spcBef>
              <a:spcAft>
                <a:spcPts val="0"/>
              </a:spcAft>
              <a:buSzPts val="1600"/>
              <a:buNone/>
              <a:defRPr/>
            </a:lvl7pPr>
            <a:lvl8pPr lvl="7" algn="r">
              <a:lnSpc>
                <a:spcPct val="100000"/>
              </a:lnSpc>
              <a:spcBef>
                <a:spcPts val="0"/>
              </a:spcBef>
              <a:spcAft>
                <a:spcPts val="0"/>
              </a:spcAft>
              <a:buSzPts val="1600"/>
              <a:buNone/>
              <a:defRPr/>
            </a:lvl8pPr>
            <a:lvl9pPr lvl="8" algn="r">
              <a:lnSpc>
                <a:spcPct val="100000"/>
              </a:lnSpc>
              <a:spcBef>
                <a:spcPts val="0"/>
              </a:spcBef>
              <a:spcAft>
                <a:spcPts val="0"/>
              </a:spcAft>
              <a:buSzPts val="1600"/>
              <a:buNone/>
              <a:defRPr/>
            </a:lvl9pPr>
          </a:lstStyle>
          <a:p>
            <a:endParaRPr/>
          </a:p>
        </p:txBody>
      </p:sp>
      <p:sp>
        <p:nvSpPr>
          <p:cNvPr id="156" name="Google Shape;156;g10329428cce_0_175"/>
          <p:cNvSpPr txBox="1">
            <a:spLocks noGrp="1"/>
          </p:cNvSpPr>
          <p:nvPr>
            <p:ph type="title"/>
          </p:nvPr>
        </p:nvSpPr>
        <p:spPr>
          <a:xfrm>
            <a:off x="960000" y="2229200"/>
            <a:ext cx="3762900" cy="1249500"/>
          </a:xfrm>
          <a:prstGeom prst="rect">
            <a:avLst/>
          </a:prstGeom>
          <a:noFill/>
          <a:ln>
            <a:noFill/>
          </a:ln>
        </p:spPr>
        <p:txBody>
          <a:bodyPr spcFirstLastPara="1" wrap="square" lIns="121900" tIns="121900" rIns="121900" bIns="121900" anchor="t" anchorCtr="0">
            <a:noAutofit/>
          </a:bodyPr>
          <a:lstStyle>
            <a:lvl1pPr lvl="0" algn="l">
              <a:lnSpc>
                <a:spcPct val="100000"/>
              </a:lnSpc>
              <a:spcBef>
                <a:spcPts val="0"/>
              </a:spcBef>
              <a:spcAft>
                <a:spcPts val="0"/>
              </a:spcAft>
              <a:buSzPts val="3200"/>
              <a:buNone/>
              <a:defRPr sz="4000"/>
            </a:lvl1pPr>
            <a:lvl2pPr lvl="1" algn="l">
              <a:lnSpc>
                <a:spcPct val="100000"/>
              </a:lnSpc>
              <a:spcBef>
                <a:spcPts val="0"/>
              </a:spcBef>
              <a:spcAft>
                <a:spcPts val="0"/>
              </a:spcAft>
              <a:buSzPts val="3200"/>
              <a:buNone/>
              <a:defRPr sz="4000"/>
            </a:lvl2pPr>
            <a:lvl3pPr lvl="2" algn="l">
              <a:lnSpc>
                <a:spcPct val="100000"/>
              </a:lnSpc>
              <a:spcBef>
                <a:spcPts val="0"/>
              </a:spcBef>
              <a:spcAft>
                <a:spcPts val="0"/>
              </a:spcAft>
              <a:buSzPts val="3200"/>
              <a:buNone/>
              <a:defRPr sz="4000"/>
            </a:lvl3pPr>
            <a:lvl4pPr lvl="3" algn="l">
              <a:lnSpc>
                <a:spcPct val="100000"/>
              </a:lnSpc>
              <a:spcBef>
                <a:spcPts val="0"/>
              </a:spcBef>
              <a:spcAft>
                <a:spcPts val="0"/>
              </a:spcAft>
              <a:buSzPts val="3200"/>
              <a:buNone/>
              <a:defRPr sz="4000"/>
            </a:lvl4pPr>
            <a:lvl5pPr lvl="4" algn="l">
              <a:lnSpc>
                <a:spcPct val="100000"/>
              </a:lnSpc>
              <a:spcBef>
                <a:spcPts val="0"/>
              </a:spcBef>
              <a:spcAft>
                <a:spcPts val="0"/>
              </a:spcAft>
              <a:buSzPts val="3200"/>
              <a:buNone/>
              <a:defRPr sz="4000"/>
            </a:lvl5pPr>
            <a:lvl6pPr lvl="5" algn="l">
              <a:lnSpc>
                <a:spcPct val="100000"/>
              </a:lnSpc>
              <a:spcBef>
                <a:spcPts val="0"/>
              </a:spcBef>
              <a:spcAft>
                <a:spcPts val="0"/>
              </a:spcAft>
              <a:buSzPts val="3200"/>
              <a:buNone/>
              <a:defRPr sz="4000"/>
            </a:lvl6pPr>
            <a:lvl7pPr lvl="6" algn="l">
              <a:lnSpc>
                <a:spcPct val="100000"/>
              </a:lnSpc>
              <a:spcBef>
                <a:spcPts val="0"/>
              </a:spcBef>
              <a:spcAft>
                <a:spcPts val="0"/>
              </a:spcAft>
              <a:buSzPts val="3200"/>
              <a:buNone/>
              <a:defRPr sz="4000"/>
            </a:lvl7pPr>
            <a:lvl8pPr lvl="7" algn="l">
              <a:lnSpc>
                <a:spcPct val="100000"/>
              </a:lnSpc>
              <a:spcBef>
                <a:spcPts val="0"/>
              </a:spcBef>
              <a:spcAft>
                <a:spcPts val="0"/>
              </a:spcAft>
              <a:buSzPts val="3200"/>
              <a:buNone/>
              <a:defRPr sz="4000"/>
            </a:lvl8pPr>
            <a:lvl9pPr lvl="8" algn="l">
              <a:lnSpc>
                <a:spcPct val="100000"/>
              </a:lnSpc>
              <a:spcBef>
                <a:spcPts val="0"/>
              </a:spcBef>
              <a:spcAft>
                <a:spcPts val="0"/>
              </a:spcAft>
              <a:buSzPts val="3200"/>
              <a:buNone/>
              <a:defRPr sz="4000"/>
            </a:lvl9pPr>
          </a:lstStyle>
          <a:p>
            <a:endParaRPr/>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matchingName="Title and Content">
  <p:cSld name="Title and Content">
    <p:spTree>
      <p:nvGrpSpPr>
        <p:cNvPr id="1" name="Shape 157"/>
        <p:cNvGrpSpPr/>
        <p:nvPr/>
      </p:nvGrpSpPr>
      <p:grpSpPr>
        <a:xfrm>
          <a:off x="0" y="0"/>
          <a:ext cx="0" cy="0"/>
          <a:chOff x="0" y="0"/>
          <a:chExt cx="0" cy="0"/>
        </a:xfrm>
      </p:grpSpPr>
      <p:sp>
        <p:nvSpPr>
          <p:cNvPr id="158" name="Google Shape;158;g10329428cce_0_179"/>
          <p:cNvSpPr/>
          <p:nvPr/>
        </p:nvSpPr>
        <p:spPr>
          <a:xfrm>
            <a:off x="609599" y="438152"/>
            <a:ext cx="10959900" cy="5958000"/>
          </a:xfrm>
          <a:prstGeom prst="roundRect">
            <a:avLst>
              <a:gd name="adj" fmla="val 2649"/>
            </a:avLst>
          </a:prstGeom>
          <a:solidFill>
            <a:schemeClr val="lt1">
              <a:alpha val="89411"/>
            </a:schemeClr>
          </a:solidFill>
          <a:ln w="25400" cap="rnd" cmpd="sng">
            <a:solidFill>
              <a:schemeClr val="lt1"/>
            </a:solidFill>
            <a:prstDash val="solid"/>
            <a:round/>
            <a:headEnd type="none" w="sm" len="sm"/>
            <a:tailEnd type="none" w="sm" len="sm"/>
          </a:ln>
        </p:spPr>
        <p:txBody>
          <a:bodyPr spcFirstLastPara="1" wrap="square" lIns="121900" tIns="60925" rIns="121900" bIns="60925" anchor="ctr" anchorCtr="0">
            <a:noAutofit/>
          </a:bodyPr>
          <a:lstStyle/>
          <a:p>
            <a:pPr marL="0" marR="0" lvl="0" indent="0" algn="ctr" rtl="0">
              <a:lnSpc>
                <a:spcPct val="100000"/>
              </a:lnSpc>
              <a:spcBef>
                <a:spcPts val="0"/>
              </a:spcBef>
              <a:spcAft>
                <a:spcPts val="0"/>
              </a:spcAft>
              <a:buClr>
                <a:srgbClr val="000000"/>
              </a:buClr>
              <a:buSzPts val="1400"/>
              <a:buFont typeface="Arial"/>
              <a:buNone/>
            </a:pPr>
            <a:r>
              <a:rPr lang="zh-TW" sz="1400" b="0" i="0" u="none" strike="noStrike" cap="none">
                <a:solidFill>
                  <a:schemeClr val="lt1"/>
                </a:solidFill>
                <a:latin typeface="Arial"/>
                <a:ea typeface="Arial"/>
                <a:cs typeface="Arial"/>
                <a:sym typeface="Arial"/>
              </a:rPr>
              <a:t> </a:t>
            </a:r>
            <a:endParaRPr sz="1900" b="0" i="0" u="none" strike="noStrike" cap="none">
              <a:solidFill>
                <a:srgbClr val="000000"/>
              </a:solidFill>
              <a:latin typeface="Arial"/>
              <a:ea typeface="Arial"/>
              <a:cs typeface="Arial"/>
              <a:sym typeface="Arial"/>
            </a:endParaRPr>
          </a:p>
        </p:txBody>
      </p:sp>
      <p:sp>
        <p:nvSpPr>
          <p:cNvPr id="159" name="Google Shape;159;g10329428cce_0_179"/>
          <p:cNvSpPr txBox="1">
            <a:spLocks noGrp="1"/>
          </p:cNvSpPr>
          <p:nvPr>
            <p:ph type="title"/>
          </p:nvPr>
        </p:nvSpPr>
        <p:spPr>
          <a:xfrm>
            <a:off x="609599" y="478895"/>
            <a:ext cx="10959900" cy="994500"/>
          </a:xfrm>
          <a:prstGeom prst="rect">
            <a:avLst/>
          </a:prstGeom>
          <a:noFill/>
          <a:ln>
            <a:noFill/>
          </a:ln>
        </p:spPr>
        <p:txBody>
          <a:bodyPr spcFirstLastPara="1" wrap="square" lIns="121900" tIns="121900" rIns="121900" bIns="121900" anchor="t" anchorCtr="0">
            <a:noAutofit/>
          </a:bodyPr>
          <a:lstStyle>
            <a:lvl1pPr lvl="0" algn="l">
              <a:lnSpc>
                <a:spcPct val="100000"/>
              </a:lnSpc>
              <a:spcBef>
                <a:spcPts val="0"/>
              </a:spcBef>
              <a:spcAft>
                <a:spcPts val="0"/>
              </a:spcAft>
              <a:buSzPts val="3200"/>
              <a:buNone/>
              <a:defRPr>
                <a:latin typeface="Arial"/>
                <a:ea typeface="Arial"/>
                <a:cs typeface="Arial"/>
                <a:sym typeface="Arial"/>
              </a:defRPr>
            </a:lvl1pPr>
            <a:lvl2pPr lvl="1" algn="l">
              <a:lnSpc>
                <a:spcPct val="100000"/>
              </a:lnSpc>
              <a:spcBef>
                <a:spcPts val="0"/>
              </a:spcBef>
              <a:spcAft>
                <a:spcPts val="0"/>
              </a:spcAft>
              <a:buSzPts val="3200"/>
              <a:buNone/>
              <a:defRPr/>
            </a:lvl2pPr>
            <a:lvl3pPr lvl="2" algn="l">
              <a:lnSpc>
                <a:spcPct val="100000"/>
              </a:lnSpc>
              <a:spcBef>
                <a:spcPts val="0"/>
              </a:spcBef>
              <a:spcAft>
                <a:spcPts val="0"/>
              </a:spcAft>
              <a:buSzPts val="3200"/>
              <a:buNone/>
              <a:defRPr/>
            </a:lvl3pPr>
            <a:lvl4pPr lvl="3" algn="l">
              <a:lnSpc>
                <a:spcPct val="100000"/>
              </a:lnSpc>
              <a:spcBef>
                <a:spcPts val="0"/>
              </a:spcBef>
              <a:spcAft>
                <a:spcPts val="0"/>
              </a:spcAft>
              <a:buSzPts val="3200"/>
              <a:buNone/>
              <a:defRPr/>
            </a:lvl4pPr>
            <a:lvl5pPr lvl="4" algn="l">
              <a:lnSpc>
                <a:spcPct val="100000"/>
              </a:lnSpc>
              <a:spcBef>
                <a:spcPts val="0"/>
              </a:spcBef>
              <a:spcAft>
                <a:spcPts val="0"/>
              </a:spcAft>
              <a:buSzPts val="3200"/>
              <a:buNone/>
              <a:defRPr/>
            </a:lvl5pPr>
            <a:lvl6pPr lvl="5" algn="l">
              <a:lnSpc>
                <a:spcPct val="100000"/>
              </a:lnSpc>
              <a:spcBef>
                <a:spcPts val="0"/>
              </a:spcBef>
              <a:spcAft>
                <a:spcPts val="0"/>
              </a:spcAft>
              <a:buSzPts val="3200"/>
              <a:buNone/>
              <a:defRPr/>
            </a:lvl6pPr>
            <a:lvl7pPr lvl="6" algn="l">
              <a:lnSpc>
                <a:spcPct val="100000"/>
              </a:lnSpc>
              <a:spcBef>
                <a:spcPts val="0"/>
              </a:spcBef>
              <a:spcAft>
                <a:spcPts val="0"/>
              </a:spcAft>
              <a:buSzPts val="3200"/>
              <a:buNone/>
              <a:defRPr/>
            </a:lvl7pPr>
            <a:lvl8pPr lvl="7" algn="l">
              <a:lnSpc>
                <a:spcPct val="100000"/>
              </a:lnSpc>
              <a:spcBef>
                <a:spcPts val="0"/>
              </a:spcBef>
              <a:spcAft>
                <a:spcPts val="0"/>
              </a:spcAft>
              <a:buSzPts val="3200"/>
              <a:buNone/>
              <a:defRPr/>
            </a:lvl8pPr>
            <a:lvl9pPr lvl="8" algn="l">
              <a:lnSpc>
                <a:spcPct val="100000"/>
              </a:lnSpc>
              <a:spcBef>
                <a:spcPts val="0"/>
              </a:spcBef>
              <a:spcAft>
                <a:spcPts val="0"/>
              </a:spcAft>
              <a:buSzPts val="3200"/>
              <a:buNone/>
              <a:defRPr/>
            </a:lvl9pPr>
          </a:lstStyle>
          <a:p>
            <a:endParaRPr/>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matchingName="Thanks">
  <p:cSld name="SECTION_TITLE_AND_DESCRIPTION_1">
    <p:spTree>
      <p:nvGrpSpPr>
        <p:cNvPr id="1" name="Shape 160"/>
        <p:cNvGrpSpPr/>
        <p:nvPr/>
      </p:nvGrpSpPr>
      <p:grpSpPr>
        <a:xfrm>
          <a:off x="0" y="0"/>
          <a:ext cx="0" cy="0"/>
          <a:chOff x="0" y="0"/>
          <a:chExt cx="0" cy="0"/>
        </a:xfrm>
      </p:grpSpPr>
      <p:pic>
        <p:nvPicPr>
          <p:cNvPr id="161" name="Google Shape;161;g10329428cce_0_182"/>
          <p:cNvPicPr preferRelativeResize="0"/>
          <p:nvPr/>
        </p:nvPicPr>
        <p:blipFill rotWithShape="1">
          <a:blip r:embed="rId2">
            <a:alphaModFix/>
          </a:blip>
          <a:srcRect/>
          <a:stretch/>
        </p:blipFill>
        <p:spPr>
          <a:xfrm>
            <a:off x="28" y="0"/>
            <a:ext cx="12192000" cy="6855849"/>
          </a:xfrm>
          <a:prstGeom prst="rect">
            <a:avLst/>
          </a:prstGeom>
          <a:noFill/>
          <a:ln>
            <a:noFill/>
          </a:ln>
        </p:spPr>
      </p:pic>
      <p:sp>
        <p:nvSpPr>
          <p:cNvPr id="162" name="Google Shape;162;g10329428cce_0_182"/>
          <p:cNvSpPr txBox="1">
            <a:spLocks noGrp="1"/>
          </p:cNvSpPr>
          <p:nvPr>
            <p:ph type="subTitle" idx="1"/>
          </p:nvPr>
        </p:nvSpPr>
        <p:spPr>
          <a:xfrm>
            <a:off x="1524451" y="1998200"/>
            <a:ext cx="5194800" cy="1908900"/>
          </a:xfrm>
          <a:prstGeom prst="rect">
            <a:avLst/>
          </a:prstGeom>
          <a:noFill/>
          <a:ln>
            <a:noFill/>
          </a:ln>
        </p:spPr>
        <p:txBody>
          <a:bodyPr spcFirstLastPara="1" wrap="square" lIns="121900" tIns="121900" rIns="121900" bIns="121900" anchor="t" anchorCtr="0">
            <a:noAutofit/>
          </a:bodyPr>
          <a:lstStyle>
            <a:lvl1pPr lvl="0" algn="l">
              <a:lnSpc>
                <a:spcPct val="100000"/>
              </a:lnSpc>
              <a:spcBef>
                <a:spcPts val="0"/>
              </a:spcBef>
              <a:spcAft>
                <a:spcPts val="0"/>
              </a:spcAft>
              <a:buSzPts val="2800"/>
              <a:buNone/>
              <a:defRPr/>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a:endParaRPr/>
          </a:p>
        </p:txBody>
      </p:sp>
      <p:sp>
        <p:nvSpPr>
          <p:cNvPr id="163" name="Google Shape;163;g10329428cce_0_182"/>
          <p:cNvSpPr txBox="1"/>
          <p:nvPr/>
        </p:nvSpPr>
        <p:spPr>
          <a:xfrm>
            <a:off x="1524467" y="4774100"/>
            <a:ext cx="5556000" cy="1242000"/>
          </a:xfrm>
          <a:prstGeom prst="rect">
            <a:avLst/>
          </a:prstGeom>
          <a:noFill/>
          <a:ln>
            <a:noFill/>
          </a:ln>
        </p:spPr>
        <p:txBody>
          <a:bodyPr spcFirstLastPara="1" wrap="square" lIns="121900" tIns="121900" rIns="121900" bIns="121900" anchor="b" anchorCtr="0">
            <a:noAutofit/>
          </a:bodyPr>
          <a:lstStyle/>
          <a:p>
            <a:pPr marL="0" marR="0" lvl="0" indent="0" algn="l" rtl="0">
              <a:lnSpc>
                <a:spcPct val="115000"/>
              </a:lnSpc>
              <a:spcBef>
                <a:spcPts val="400"/>
              </a:spcBef>
              <a:spcAft>
                <a:spcPts val="0"/>
              </a:spcAft>
              <a:buClr>
                <a:srgbClr val="000000"/>
              </a:buClr>
              <a:buSzPts val="1300"/>
              <a:buFont typeface="Arial"/>
              <a:buNone/>
            </a:pPr>
            <a:r>
              <a:rPr lang="zh-TW" sz="1300" b="0" i="0" u="none" strike="noStrike" cap="none">
                <a:solidFill>
                  <a:schemeClr val="dk1"/>
                </a:solidFill>
                <a:latin typeface="Archivo"/>
                <a:ea typeface="Archivo"/>
                <a:cs typeface="Archivo"/>
                <a:sym typeface="Archivo"/>
              </a:rPr>
              <a:t>CREDITS: This presentation template was created by </a:t>
            </a:r>
            <a:r>
              <a:rPr lang="zh-TW" sz="1300" b="1" i="0" u="none" strike="noStrike" cap="none">
                <a:solidFill>
                  <a:schemeClr val="dk1"/>
                </a:solidFill>
                <a:uFill>
                  <a:noFill/>
                </a:uFill>
                <a:latin typeface="Archivo"/>
                <a:ea typeface="Archivo"/>
                <a:cs typeface="Archivo"/>
                <a:sym typeface="Archivo"/>
                <a:hlinkClick r:id="rId3">
                  <a:extLst>
                    <a:ext uri="{A12FA001-AC4F-418D-AE19-62706E023703}">
                      <ahyp:hlinkClr xmlns:ahyp="http://schemas.microsoft.com/office/drawing/2018/hyperlinkcolor" val="tx"/>
                    </a:ext>
                  </a:extLst>
                </a:hlinkClick>
              </a:rPr>
              <a:t>Slidesgo</a:t>
            </a:r>
            <a:r>
              <a:rPr lang="zh-TW" sz="1300" b="0" i="0" u="none" strike="noStrike" cap="none">
                <a:solidFill>
                  <a:schemeClr val="dk1"/>
                </a:solidFill>
                <a:latin typeface="Archivo"/>
                <a:ea typeface="Archivo"/>
                <a:cs typeface="Archivo"/>
                <a:sym typeface="Archivo"/>
              </a:rPr>
              <a:t>, including icons by </a:t>
            </a:r>
            <a:r>
              <a:rPr lang="zh-TW" sz="1300" b="1" i="0" u="none" strike="noStrike" cap="none">
                <a:solidFill>
                  <a:schemeClr val="dk1"/>
                </a:solidFill>
                <a:uFill>
                  <a:noFill/>
                </a:uFill>
                <a:latin typeface="Archivo"/>
                <a:ea typeface="Archivo"/>
                <a:cs typeface="Archivo"/>
                <a:sym typeface="Archivo"/>
                <a:hlinkClick r:id="rId4">
                  <a:extLst>
                    <a:ext uri="{A12FA001-AC4F-418D-AE19-62706E023703}">
                      <ahyp:hlinkClr xmlns:ahyp="http://schemas.microsoft.com/office/drawing/2018/hyperlinkcolor" val="tx"/>
                    </a:ext>
                  </a:extLst>
                </a:hlinkClick>
              </a:rPr>
              <a:t>Flaticon</a:t>
            </a:r>
            <a:r>
              <a:rPr lang="zh-TW" sz="1300" b="0" i="0" u="none" strike="noStrike" cap="none">
                <a:solidFill>
                  <a:schemeClr val="dk1"/>
                </a:solidFill>
                <a:latin typeface="Archivo"/>
                <a:ea typeface="Archivo"/>
                <a:cs typeface="Archivo"/>
                <a:sym typeface="Archivo"/>
              </a:rPr>
              <a:t>, and infographics &amp; images by </a:t>
            </a:r>
            <a:r>
              <a:rPr lang="zh-TW" sz="1300" b="1" i="0" u="none" strike="noStrike" cap="none">
                <a:solidFill>
                  <a:schemeClr val="dk1"/>
                </a:solidFill>
                <a:uFill>
                  <a:noFill/>
                </a:uFill>
                <a:latin typeface="Archivo"/>
                <a:ea typeface="Archivo"/>
                <a:cs typeface="Archivo"/>
                <a:sym typeface="Archivo"/>
                <a:hlinkClick r:id="rId5">
                  <a:extLst>
                    <a:ext uri="{A12FA001-AC4F-418D-AE19-62706E023703}">
                      <ahyp:hlinkClr xmlns:ahyp="http://schemas.microsoft.com/office/drawing/2018/hyperlinkcolor" val="tx"/>
                    </a:ext>
                  </a:extLst>
                </a:hlinkClick>
              </a:rPr>
              <a:t>Freepik</a:t>
            </a:r>
            <a:endParaRPr sz="1300" b="1" i="0" u="none" strike="noStrike" cap="none">
              <a:solidFill>
                <a:schemeClr val="dk1"/>
              </a:solidFill>
              <a:latin typeface="Archivo"/>
              <a:ea typeface="Archivo"/>
              <a:cs typeface="Archivo"/>
              <a:sym typeface="Archivo"/>
            </a:endParaRPr>
          </a:p>
        </p:txBody>
      </p:sp>
      <p:sp>
        <p:nvSpPr>
          <p:cNvPr id="164" name="Google Shape;164;g10329428cce_0_182"/>
          <p:cNvSpPr txBox="1">
            <a:spLocks noGrp="1"/>
          </p:cNvSpPr>
          <p:nvPr>
            <p:ph type="title"/>
          </p:nvPr>
        </p:nvSpPr>
        <p:spPr>
          <a:xfrm>
            <a:off x="1524451" y="518367"/>
            <a:ext cx="6226800" cy="1249500"/>
          </a:xfrm>
          <a:prstGeom prst="rect">
            <a:avLst/>
          </a:prstGeom>
          <a:noFill/>
          <a:ln>
            <a:noFill/>
          </a:ln>
        </p:spPr>
        <p:txBody>
          <a:bodyPr spcFirstLastPara="1" wrap="square" lIns="121900" tIns="121900" rIns="121900" bIns="121900" anchor="ctr" anchorCtr="0">
            <a:noAutofit/>
          </a:bodyPr>
          <a:lstStyle>
            <a:lvl1pPr lvl="0" algn="l">
              <a:lnSpc>
                <a:spcPct val="100000"/>
              </a:lnSpc>
              <a:spcBef>
                <a:spcPts val="0"/>
              </a:spcBef>
              <a:spcAft>
                <a:spcPts val="0"/>
              </a:spcAft>
              <a:buSzPts val="3200"/>
              <a:buNone/>
              <a:defRPr sz="9600"/>
            </a:lvl1pPr>
            <a:lvl2pPr lvl="1" algn="l">
              <a:lnSpc>
                <a:spcPct val="100000"/>
              </a:lnSpc>
              <a:spcBef>
                <a:spcPts val="0"/>
              </a:spcBef>
              <a:spcAft>
                <a:spcPts val="0"/>
              </a:spcAft>
              <a:buSzPts val="3200"/>
              <a:buNone/>
              <a:defRPr sz="9600"/>
            </a:lvl2pPr>
            <a:lvl3pPr lvl="2" algn="l">
              <a:lnSpc>
                <a:spcPct val="100000"/>
              </a:lnSpc>
              <a:spcBef>
                <a:spcPts val="0"/>
              </a:spcBef>
              <a:spcAft>
                <a:spcPts val="0"/>
              </a:spcAft>
              <a:buSzPts val="3200"/>
              <a:buNone/>
              <a:defRPr sz="9600"/>
            </a:lvl3pPr>
            <a:lvl4pPr lvl="3" algn="l">
              <a:lnSpc>
                <a:spcPct val="100000"/>
              </a:lnSpc>
              <a:spcBef>
                <a:spcPts val="0"/>
              </a:spcBef>
              <a:spcAft>
                <a:spcPts val="0"/>
              </a:spcAft>
              <a:buSzPts val="3200"/>
              <a:buNone/>
              <a:defRPr sz="9600"/>
            </a:lvl4pPr>
            <a:lvl5pPr lvl="4" algn="l">
              <a:lnSpc>
                <a:spcPct val="100000"/>
              </a:lnSpc>
              <a:spcBef>
                <a:spcPts val="0"/>
              </a:spcBef>
              <a:spcAft>
                <a:spcPts val="0"/>
              </a:spcAft>
              <a:buSzPts val="3200"/>
              <a:buNone/>
              <a:defRPr sz="9600"/>
            </a:lvl5pPr>
            <a:lvl6pPr lvl="5" algn="l">
              <a:lnSpc>
                <a:spcPct val="100000"/>
              </a:lnSpc>
              <a:spcBef>
                <a:spcPts val="0"/>
              </a:spcBef>
              <a:spcAft>
                <a:spcPts val="0"/>
              </a:spcAft>
              <a:buSzPts val="3200"/>
              <a:buNone/>
              <a:defRPr sz="9600"/>
            </a:lvl6pPr>
            <a:lvl7pPr lvl="6" algn="l">
              <a:lnSpc>
                <a:spcPct val="100000"/>
              </a:lnSpc>
              <a:spcBef>
                <a:spcPts val="0"/>
              </a:spcBef>
              <a:spcAft>
                <a:spcPts val="0"/>
              </a:spcAft>
              <a:buSzPts val="3200"/>
              <a:buNone/>
              <a:defRPr sz="9600"/>
            </a:lvl7pPr>
            <a:lvl8pPr lvl="7" algn="l">
              <a:lnSpc>
                <a:spcPct val="100000"/>
              </a:lnSpc>
              <a:spcBef>
                <a:spcPts val="0"/>
              </a:spcBef>
              <a:spcAft>
                <a:spcPts val="0"/>
              </a:spcAft>
              <a:buSzPts val="3200"/>
              <a:buNone/>
              <a:defRPr sz="9600"/>
            </a:lvl8pPr>
            <a:lvl9pPr lvl="8" algn="l">
              <a:lnSpc>
                <a:spcPct val="100000"/>
              </a:lnSpc>
              <a:spcBef>
                <a:spcPts val="0"/>
              </a:spcBef>
              <a:spcAft>
                <a:spcPts val="0"/>
              </a:spcAft>
              <a:buSzPts val="3200"/>
              <a:buNone/>
              <a:defRPr sz="9600"/>
            </a:lvl9pPr>
          </a:lstStyle>
          <a:p>
            <a:endParaRPr/>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165"/>
        <p:cNvGrpSpPr/>
        <p:nvPr/>
      </p:nvGrpSpPr>
      <p:grpSpPr>
        <a:xfrm>
          <a:off x="0" y="0"/>
          <a:ext cx="0" cy="0"/>
          <a:chOff x="0" y="0"/>
          <a:chExt cx="0" cy="0"/>
        </a:xfrm>
      </p:grpSpPr>
      <p:sp>
        <p:nvSpPr>
          <p:cNvPr id="166" name="Google Shape;166;g10329428cce_0_187"/>
          <p:cNvSpPr txBox="1">
            <a:spLocks noGrp="1"/>
          </p:cNvSpPr>
          <p:nvPr>
            <p:ph type="subTitle" idx="1"/>
          </p:nvPr>
        </p:nvSpPr>
        <p:spPr>
          <a:xfrm>
            <a:off x="8013733" y="2842100"/>
            <a:ext cx="3341100" cy="1908900"/>
          </a:xfrm>
          <a:prstGeom prst="rect">
            <a:avLst/>
          </a:prstGeom>
          <a:noFill/>
          <a:ln>
            <a:noFill/>
          </a:ln>
        </p:spPr>
        <p:txBody>
          <a:bodyPr spcFirstLastPara="1" wrap="square" lIns="121900" tIns="121900" rIns="121900" bIns="121900" anchor="t" anchorCtr="0">
            <a:noAutofit/>
          </a:bodyPr>
          <a:lstStyle>
            <a:lvl1pPr lvl="0" algn="r">
              <a:lnSpc>
                <a:spcPct val="100000"/>
              </a:lnSpc>
              <a:spcBef>
                <a:spcPts val="0"/>
              </a:spcBef>
              <a:spcAft>
                <a:spcPts val="0"/>
              </a:spcAft>
              <a:buSzPts val="2800"/>
              <a:buNone/>
              <a:defRPr sz="19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a:endParaRPr/>
          </a:p>
        </p:txBody>
      </p:sp>
      <p:sp>
        <p:nvSpPr>
          <p:cNvPr id="167" name="Google Shape;167;g10329428cce_0_187"/>
          <p:cNvSpPr txBox="1">
            <a:spLocks noGrp="1"/>
          </p:cNvSpPr>
          <p:nvPr>
            <p:ph type="title"/>
          </p:nvPr>
        </p:nvSpPr>
        <p:spPr>
          <a:xfrm>
            <a:off x="7236467" y="474832"/>
            <a:ext cx="4130400" cy="1249500"/>
          </a:xfrm>
          <a:prstGeom prst="rect">
            <a:avLst/>
          </a:prstGeom>
          <a:noFill/>
          <a:ln>
            <a:noFill/>
          </a:ln>
        </p:spPr>
        <p:txBody>
          <a:bodyPr spcFirstLastPara="1" wrap="square" lIns="121900" tIns="121900" rIns="121900" bIns="121900" anchor="t" anchorCtr="0">
            <a:noAutofit/>
          </a:bodyPr>
          <a:lstStyle>
            <a:lvl1pPr lvl="0" algn="r">
              <a:lnSpc>
                <a:spcPct val="100000"/>
              </a:lnSpc>
              <a:spcBef>
                <a:spcPts val="0"/>
              </a:spcBef>
              <a:spcAft>
                <a:spcPts val="0"/>
              </a:spcAft>
              <a:buSzPts val="3200"/>
              <a:buNone/>
              <a:defRPr sz="8000"/>
            </a:lvl1pPr>
            <a:lvl2pPr lvl="1" algn="r">
              <a:lnSpc>
                <a:spcPct val="100000"/>
              </a:lnSpc>
              <a:spcBef>
                <a:spcPts val="0"/>
              </a:spcBef>
              <a:spcAft>
                <a:spcPts val="0"/>
              </a:spcAft>
              <a:buSzPts val="3200"/>
              <a:buNone/>
              <a:defRPr sz="8000"/>
            </a:lvl2pPr>
            <a:lvl3pPr lvl="2" algn="r">
              <a:lnSpc>
                <a:spcPct val="100000"/>
              </a:lnSpc>
              <a:spcBef>
                <a:spcPts val="0"/>
              </a:spcBef>
              <a:spcAft>
                <a:spcPts val="0"/>
              </a:spcAft>
              <a:buSzPts val="3200"/>
              <a:buNone/>
              <a:defRPr sz="8000"/>
            </a:lvl3pPr>
            <a:lvl4pPr lvl="3" algn="r">
              <a:lnSpc>
                <a:spcPct val="100000"/>
              </a:lnSpc>
              <a:spcBef>
                <a:spcPts val="0"/>
              </a:spcBef>
              <a:spcAft>
                <a:spcPts val="0"/>
              </a:spcAft>
              <a:buSzPts val="3200"/>
              <a:buNone/>
              <a:defRPr sz="8000"/>
            </a:lvl4pPr>
            <a:lvl5pPr lvl="4" algn="r">
              <a:lnSpc>
                <a:spcPct val="100000"/>
              </a:lnSpc>
              <a:spcBef>
                <a:spcPts val="0"/>
              </a:spcBef>
              <a:spcAft>
                <a:spcPts val="0"/>
              </a:spcAft>
              <a:buSzPts val="3200"/>
              <a:buNone/>
              <a:defRPr sz="8000"/>
            </a:lvl5pPr>
            <a:lvl6pPr lvl="5" algn="r">
              <a:lnSpc>
                <a:spcPct val="100000"/>
              </a:lnSpc>
              <a:spcBef>
                <a:spcPts val="0"/>
              </a:spcBef>
              <a:spcAft>
                <a:spcPts val="0"/>
              </a:spcAft>
              <a:buSzPts val="3200"/>
              <a:buNone/>
              <a:defRPr sz="8000"/>
            </a:lvl6pPr>
            <a:lvl7pPr lvl="6" algn="r">
              <a:lnSpc>
                <a:spcPct val="100000"/>
              </a:lnSpc>
              <a:spcBef>
                <a:spcPts val="0"/>
              </a:spcBef>
              <a:spcAft>
                <a:spcPts val="0"/>
              </a:spcAft>
              <a:buSzPts val="3200"/>
              <a:buNone/>
              <a:defRPr sz="8000"/>
            </a:lvl7pPr>
            <a:lvl8pPr lvl="7" algn="r">
              <a:lnSpc>
                <a:spcPct val="100000"/>
              </a:lnSpc>
              <a:spcBef>
                <a:spcPts val="0"/>
              </a:spcBef>
              <a:spcAft>
                <a:spcPts val="0"/>
              </a:spcAft>
              <a:buSzPts val="3200"/>
              <a:buNone/>
              <a:defRPr sz="8000"/>
            </a:lvl8pPr>
            <a:lvl9pPr lvl="8" algn="r">
              <a:lnSpc>
                <a:spcPct val="100000"/>
              </a:lnSpc>
              <a:spcBef>
                <a:spcPts val="0"/>
              </a:spcBef>
              <a:spcAft>
                <a:spcPts val="0"/>
              </a:spcAft>
              <a:buSzPts val="3200"/>
              <a:buNone/>
              <a:defRPr sz="8000"/>
            </a:lvl9pPr>
          </a:lstStyle>
          <a:p>
            <a:endParaRPr/>
          </a:p>
        </p:txBody>
      </p:sp>
    </p:spTree>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matchingName="Background">
  <p:cSld name="CUSTOM_16">
    <p:bg>
      <p:bgPr>
        <a:solidFill>
          <a:schemeClr val="lt1"/>
        </a:solidFill>
        <a:effectLst/>
      </p:bgPr>
    </p:bg>
    <p:spTree>
      <p:nvGrpSpPr>
        <p:cNvPr id="1" name="Shape 168"/>
        <p:cNvGrpSpPr/>
        <p:nvPr/>
      </p:nvGrpSpPr>
      <p:grpSpPr>
        <a:xfrm>
          <a:off x="0" y="0"/>
          <a:ext cx="0" cy="0"/>
          <a:chOff x="0" y="0"/>
          <a:chExt cx="0" cy="0"/>
        </a:xfrm>
      </p:grpSpPr>
    </p:spTree>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169"/>
        <p:cNvGrpSpPr/>
        <p:nvPr/>
      </p:nvGrpSpPr>
      <p:grpSpPr>
        <a:xfrm>
          <a:off x="0" y="0"/>
          <a:ext cx="0" cy="0"/>
          <a:chOff x="0" y="0"/>
          <a:chExt cx="0" cy="0"/>
        </a:xfrm>
      </p:grpSpPr>
    </p:spTree>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matchingName="Title and three columns 1">
  <p:cSld name="CUSTOM_1">
    <p:spTree>
      <p:nvGrpSpPr>
        <p:cNvPr id="1" name="Shape 170"/>
        <p:cNvGrpSpPr/>
        <p:nvPr/>
      </p:nvGrpSpPr>
      <p:grpSpPr>
        <a:xfrm>
          <a:off x="0" y="0"/>
          <a:ext cx="0" cy="0"/>
          <a:chOff x="0" y="0"/>
          <a:chExt cx="0" cy="0"/>
        </a:xfrm>
      </p:grpSpPr>
      <p:pic>
        <p:nvPicPr>
          <p:cNvPr id="171" name="Google Shape;171;g10329428cce_0_192"/>
          <p:cNvPicPr preferRelativeResize="0"/>
          <p:nvPr/>
        </p:nvPicPr>
        <p:blipFill rotWithShape="1">
          <a:blip r:embed="rId2">
            <a:alphaModFix/>
          </a:blip>
          <a:srcRect/>
          <a:stretch/>
        </p:blipFill>
        <p:spPr>
          <a:xfrm>
            <a:off x="0" y="0"/>
            <a:ext cx="12192000" cy="6855842"/>
          </a:xfrm>
          <a:prstGeom prst="rect">
            <a:avLst/>
          </a:prstGeom>
          <a:noFill/>
          <a:ln>
            <a:noFill/>
          </a:ln>
        </p:spPr>
      </p:pic>
      <p:sp>
        <p:nvSpPr>
          <p:cNvPr id="172" name="Google Shape;172;g10329428cce_0_192"/>
          <p:cNvSpPr txBox="1">
            <a:spLocks noGrp="1"/>
          </p:cNvSpPr>
          <p:nvPr>
            <p:ph type="ctrTitle"/>
          </p:nvPr>
        </p:nvSpPr>
        <p:spPr>
          <a:xfrm flipH="1">
            <a:off x="1613649" y="2403025"/>
            <a:ext cx="2080800" cy="770400"/>
          </a:xfrm>
          <a:prstGeom prst="rect">
            <a:avLst/>
          </a:prstGeom>
          <a:noFill/>
          <a:ln>
            <a:noFill/>
          </a:ln>
        </p:spPr>
        <p:txBody>
          <a:bodyPr spcFirstLastPara="1" wrap="square" lIns="121900" tIns="121900" rIns="121900" bIns="121900" anchor="b" anchorCtr="0">
            <a:noAutofit/>
          </a:bodyPr>
          <a:lstStyle>
            <a:lvl1pPr lvl="0" algn="ctr">
              <a:lnSpc>
                <a:spcPct val="100000"/>
              </a:lnSpc>
              <a:spcBef>
                <a:spcPts val="0"/>
              </a:spcBef>
              <a:spcAft>
                <a:spcPts val="0"/>
              </a:spcAft>
              <a:buSzPts val="3200"/>
              <a:buNone/>
              <a:defRPr/>
            </a:lvl1pPr>
            <a:lvl2pPr lvl="1" algn="ctr">
              <a:lnSpc>
                <a:spcPct val="100000"/>
              </a:lnSpc>
              <a:spcBef>
                <a:spcPts val="0"/>
              </a:spcBef>
              <a:spcAft>
                <a:spcPts val="0"/>
              </a:spcAft>
              <a:buSzPts val="2400"/>
              <a:buNone/>
              <a:defRPr sz="2400"/>
            </a:lvl2pPr>
            <a:lvl3pPr lvl="2" algn="ctr">
              <a:lnSpc>
                <a:spcPct val="100000"/>
              </a:lnSpc>
              <a:spcBef>
                <a:spcPts val="0"/>
              </a:spcBef>
              <a:spcAft>
                <a:spcPts val="0"/>
              </a:spcAft>
              <a:buSzPts val="2400"/>
              <a:buNone/>
              <a:defRPr sz="2400"/>
            </a:lvl3pPr>
            <a:lvl4pPr lvl="3" algn="ctr">
              <a:lnSpc>
                <a:spcPct val="100000"/>
              </a:lnSpc>
              <a:spcBef>
                <a:spcPts val="0"/>
              </a:spcBef>
              <a:spcAft>
                <a:spcPts val="0"/>
              </a:spcAft>
              <a:buSzPts val="2400"/>
              <a:buNone/>
              <a:defRPr sz="2400"/>
            </a:lvl4pPr>
            <a:lvl5pPr lvl="4" algn="ctr">
              <a:lnSpc>
                <a:spcPct val="100000"/>
              </a:lnSpc>
              <a:spcBef>
                <a:spcPts val="0"/>
              </a:spcBef>
              <a:spcAft>
                <a:spcPts val="0"/>
              </a:spcAft>
              <a:buSzPts val="2400"/>
              <a:buNone/>
              <a:defRPr sz="2400"/>
            </a:lvl5pPr>
            <a:lvl6pPr lvl="5" algn="ctr">
              <a:lnSpc>
                <a:spcPct val="100000"/>
              </a:lnSpc>
              <a:spcBef>
                <a:spcPts val="0"/>
              </a:spcBef>
              <a:spcAft>
                <a:spcPts val="0"/>
              </a:spcAft>
              <a:buSzPts val="2400"/>
              <a:buNone/>
              <a:defRPr sz="2400"/>
            </a:lvl6pPr>
            <a:lvl7pPr lvl="6" algn="ctr">
              <a:lnSpc>
                <a:spcPct val="100000"/>
              </a:lnSpc>
              <a:spcBef>
                <a:spcPts val="0"/>
              </a:spcBef>
              <a:spcAft>
                <a:spcPts val="0"/>
              </a:spcAft>
              <a:buSzPts val="2400"/>
              <a:buNone/>
              <a:defRPr sz="2400"/>
            </a:lvl7pPr>
            <a:lvl8pPr lvl="7" algn="ctr">
              <a:lnSpc>
                <a:spcPct val="100000"/>
              </a:lnSpc>
              <a:spcBef>
                <a:spcPts val="0"/>
              </a:spcBef>
              <a:spcAft>
                <a:spcPts val="0"/>
              </a:spcAft>
              <a:buSzPts val="2400"/>
              <a:buNone/>
              <a:defRPr sz="2400"/>
            </a:lvl8pPr>
            <a:lvl9pPr lvl="8" algn="ctr">
              <a:lnSpc>
                <a:spcPct val="100000"/>
              </a:lnSpc>
              <a:spcBef>
                <a:spcPts val="0"/>
              </a:spcBef>
              <a:spcAft>
                <a:spcPts val="0"/>
              </a:spcAft>
              <a:buSzPts val="2400"/>
              <a:buNone/>
              <a:defRPr sz="2400"/>
            </a:lvl9pPr>
          </a:lstStyle>
          <a:p>
            <a:endParaRPr/>
          </a:p>
        </p:txBody>
      </p:sp>
      <p:sp>
        <p:nvSpPr>
          <p:cNvPr id="173" name="Google Shape;173;g10329428cce_0_192"/>
          <p:cNvSpPr txBox="1">
            <a:spLocks noGrp="1"/>
          </p:cNvSpPr>
          <p:nvPr>
            <p:ph type="subTitle" idx="1"/>
          </p:nvPr>
        </p:nvSpPr>
        <p:spPr>
          <a:xfrm flipH="1">
            <a:off x="1318449" y="3053533"/>
            <a:ext cx="2671200" cy="1167300"/>
          </a:xfrm>
          <a:prstGeom prst="rect">
            <a:avLst/>
          </a:prstGeom>
          <a:noFill/>
          <a:ln>
            <a:noFill/>
          </a:ln>
        </p:spPr>
        <p:txBody>
          <a:bodyPr spcFirstLastPara="1" wrap="square" lIns="121900" tIns="121900" rIns="121900" bIns="121900" anchor="t" anchorCtr="0">
            <a:noAutofit/>
          </a:bodyPr>
          <a:lstStyle>
            <a:lvl1pPr lvl="0" algn="ctr">
              <a:lnSpc>
                <a:spcPct val="100000"/>
              </a:lnSpc>
              <a:spcBef>
                <a:spcPts val="0"/>
              </a:spcBef>
              <a:spcAft>
                <a:spcPts val="0"/>
              </a:spcAft>
              <a:buSzPts val="1600"/>
              <a:buNone/>
              <a:defRPr sz="1900"/>
            </a:lvl1pPr>
            <a:lvl2pPr lvl="1" algn="ctr">
              <a:lnSpc>
                <a:spcPct val="100000"/>
              </a:lnSpc>
              <a:spcBef>
                <a:spcPts val="0"/>
              </a:spcBef>
              <a:spcAft>
                <a:spcPts val="0"/>
              </a:spcAft>
              <a:buSzPts val="1600"/>
              <a:buNone/>
              <a:defRPr sz="1600"/>
            </a:lvl2pPr>
            <a:lvl3pPr lvl="2" algn="ctr">
              <a:lnSpc>
                <a:spcPct val="100000"/>
              </a:lnSpc>
              <a:spcBef>
                <a:spcPts val="0"/>
              </a:spcBef>
              <a:spcAft>
                <a:spcPts val="0"/>
              </a:spcAft>
              <a:buSzPts val="1600"/>
              <a:buNone/>
              <a:defRPr sz="1600"/>
            </a:lvl3pPr>
            <a:lvl4pPr lvl="3" algn="ctr">
              <a:lnSpc>
                <a:spcPct val="100000"/>
              </a:lnSpc>
              <a:spcBef>
                <a:spcPts val="0"/>
              </a:spcBef>
              <a:spcAft>
                <a:spcPts val="0"/>
              </a:spcAft>
              <a:buSzPts val="1600"/>
              <a:buNone/>
              <a:defRPr sz="1600"/>
            </a:lvl4pPr>
            <a:lvl5pPr lvl="4" algn="ctr">
              <a:lnSpc>
                <a:spcPct val="100000"/>
              </a:lnSpc>
              <a:spcBef>
                <a:spcPts val="0"/>
              </a:spcBef>
              <a:spcAft>
                <a:spcPts val="0"/>
              </a:spcAft>
              <a:buSzPts val="1600"/>
              <a:buNone/>
              <a:defRPr sz="1600"/>
            </a:lvl5pPr>
            <a:lvl6pPr lvl="5" algn="ctr">
              <a:lnSpc>
                <a:spcPct val="100000"/>
              </a:lnSpc>
              <a:spcBef>
                <a:spcPts val="0"/>
              </a:spcBef>
              <a:spcAft>
                <a:spcPts val="0"/>
              </a:spcAft>
              <a:buSzPts val="1600"/>
              <a:buNone/>
              <a:defRPr sz="1600"/>
            </a:lvl6pPr>
            <a:lvl7pPr lvl="6" algn="ctr">
              <a:lnSpc>
                <a:spcPct val="100000"/>
              </a:lnSpc>
              <a:spcBef>
                <a:spcPts val="0"/>
              </a:spcBef>
              <a:spcAft>
                <a:spcPts val="0"/>
              </a:spcAft>
              <a:buSzPts val="1600"/>
              <a:buNone/>
              <a:defRPr sz="1600"/>
            </a:lvl7pPr>
            <a:lvl8pPr lvl="7" algn="ctr">
              <a:lnSpc>
                <a:spcPct val="100000"/>
              </a:lnSpc>
              <a:spcBef>
                <a:spcPts val="0"/>
              </a:spcBef>
              <a:spcAft>
                <a:spcPts val="0"/>
              </a:spcAft>
              <a:buSzPts val="1600"/>
              <a:buNone/>
              <a:defRPr sz="1600"/>
            </a:lvl8pPr>
            <a:lvl9pPr lvl="8" algn="ctr">
              <a:lnSpc>
                <a:spcPct val="100000"/>
              </a:lnSpc>
              <a:spcBef>
                <a:spcPts val="0"/>
              </a:spcBef>
              <a:spcAft>
                <a:spcPts val="0"/>
              </a:spcAft>
              <a:buSzPts val="1600"/>
              <a:buNone/>
              <a:defRPr sz="1600"/>
            </a:lvl9pPr>
          </a:lstStyle>
          <a:p>
            <a:endParaRPr/>
          </a:p>
        </p:txBody>
      </p:sp>
      <p:sp>
        <p:nvSpPr>
          <p:cNvPr id="174" name="Google Shape;174;g10329428cce_0_192"/>
          <p:cNvSpPr txBox="1">
            <a:spLocks noGrp="1"/>
          </p:cNvSpPr>
          <p:nvPr>
            <p:ph type="ctrTitle" idx="2"/>
          </p:nvPr>
        </p:nvSpPr>
        <p:spPr>
          <a:xfrm flipH="1">
            <a:off x="5129748" y="2403025"/>
            <a:ext cx="2080800" cy="770400"/>
          </a:xfrm>
          <a:prstGeom prst="rect">
            <a:avLst/>
          </a:prstGeom>
          <a:noFill/>
          <a:ln>
            <a:noFill/>
          </a:ln>
        </p:spPr>
        <p:txBody>
          <a:bodyPr spcFirstLastPara="1" wrap="square" lIns="121900" tIns="121900" rIns="121900" bIns="121900" anchor="b" anchorCtr="0">
            <a:noAutofit/>
          </a:bodyPr>
          <a:lstStyle>
            <a:lvl1pPr lvl="0" algn="ctr">
              <a:lnSpc>
                <a:spcPct val="100000"/>
              </a:lnSpc>
              <a:spcBef>
                <a:spcPts val="0"/>
              </a:spcBef>
              <a:spcAft>
                <a:spcPts val="0"/>
              </a:spcAft>
              <a:buSzPts val="3200"/>
              <a:buNone/>
              <a:defRPr/>
            </a:lvl1pPr>
            <a:lvl2pPr lvl="1" algn="ctr">
              <a:lnSpc>
                <a:spcPct val="100000"/>
              </a:lnSpc>
              <a:spcBef>
                <a:spcPts val="0"/>
              </a:spcBef>
              <a:spcAft>
                <a:spcPts val="0"/>
              </a:spcAft>
              <a:buSzPts val="2400"/>
              <a:buNone/>
              <a:defRPr sz="2400"/>
            </a:lvl2pPr>
            <a:lvl3pPr lvl="2" algn="ctr">
              <a:lnSpc>
                <a:spcPct val="100000"/>
              </a:lnSpc>
              <a:spcBef>
                <a:spcPts val="0"/>
              </a:spcBef>
              <a:spcAft>
                <a:spcPts val="0"/>
              </a:spcAft>
              <a:buSzPts val="2400"/>
              <a:buNone/>
              <a:defRPr sz="2400"/>
            </a:lvl3pPr>
            <a:lvl4pPr lvl="3" algn="ctr">
              <a:lnSpc>
                <a:spcPct val="100000"/>
              </a:lnSpc>
              <a:spcBef>
                <a:spcPts val="0"/>
              </a:spcBef>
              <a:spcAft>
                <a:spcPts val="0"/>
              </a:spcAft>
              <a:buSzPts val="2400"/>
              <a:buNone/>
              <a:defRPr sz="2400"/>
            </a:lvl4pPr>
            <a:lvl5pPr lvl="4" algn="ctr">
              <a:lnSpc>
                <a:spcPct val="100000"/>
              </a:lnSpc>
              <a:spcBef>
                <a:spcPts val="0"/>
              </a:spcBef>
              <a:spcAft>
                <a:spcPts val="0"/>
              </a:spcAft>
              <a:buSzPts val="2400"/>
              <a:buNone/>
              <a:defRPr sz="2400"/>
            </a:lvl5pPr>
            <a:lvl6pPr lvl="5" algn="ctr">
              <a:lnSpc>
                <a:spcPct val="100000"/>
              </a:lnSpc>
              <a:spcBef>
                <a:spcPts val="0"/>
              </a:spcBef>
              <a:spcAft>
                <a:spcPts val="0"/>
              </a:spcAft>
              <a:buSzPts val="2400"/>
              <a:buNone/>
              <a:defRPr sz="2400"/>
            </a:lvl6pPr>
            <a:lvl7pPr lvl="6" algn="ctr">
              <a:lnSpc>
                <a:spcPct val="100000"/>
              </a:lnSpc>
              <a:spcBef>
                <a:spcPts val="0"/>
              </a:spcBef>
              <a:spcAft>
                <a:spcPts val="0"/>
              </a:spcAft>
              <a:buSzPts val="2400"/>
              <a:buNone/>
              <a:defRPr sz="2400"/>
            </a:lvl7pPr>
            <a:lvl8pPr lvl="7" algn="ctr">
              <a:lnSpc>
                <a:spcPct val="100000"/>
              </a:lnSpc>
              <a:spcBef>
                <a:spcPts val="0"/>
              </a:spcBef>
              <a:spcAft>
                <a:spcPts val="0"/>
              </a:spcAft>
              <a:buSzPts val="2400"/>
              <a:buNone/>
              <a:defRPr sz="2400"/>
            </a:lvl8pPr>
            <a:lvl9pPr lvl="8" algn="ctr">
              <a:lnSpc>
                <a:spcPct val="100000"/>
              </a:lnSpc>
              <a:spcBef>
                <a:spcPts val="0"/>
              </a:spcBef>
              <a:spcAft>
                <a:spcPts val="0"/>
              </a:spcAft>
              <a:buSzPts val="2400"/>
              <a:buNone/>
              <a:defRPr sz="2400"/>
            </a:lvl9pPr>
          </a:lstStyle>
          <a:p>
            <a:endParaRPr/>
          </a:p>
        </p:txBody>
      </p:sp>
      <p:sp>
        <p:nvSpPr>
          <p:cNvPr id="175" name="Google Shape;175;g10329428cce_0_192"/>
          <p:cNvSpPr txBox="1">
            <a:spLocks noGrp="1"/>
          </p:cNvSpPr>
          <p:nvPr>
            <p:ph type="subTitle" idx="3"/>
          </p:nvPr>
        </p:nvSpPr>
        <p:spPr>
          <a:xfrm flipH="1">
            <a:off x="4671971" y="3053533"/>
            <a:ext cx="2841600" cy="1167300"/>
          </a:xfrm>
          <a:prstGeom prst="rect">
            <a:avLst/>
          </a:prstGeom>
          <a:noFill/>
          <a:ln>
            <a:noFill/>
          </a:ln>
        </p:spPr>
        <p:txBody>
          <a:bodyPr spcFirstLastPara="1" wrap="square" lIns="121900" tIns="121900" rIns="121900" bIns="121900" anchor="t" anchorCtr="0">
            <a:noAutofit/>
          </a:bodyPr>
          <a:lstStyle>
            <a:lvl1pPr lvl="0" algn="ctr">
              <a:lnSpc>
                <a:spcPct val="100000"/>
              </a:lnSpc>
              <a:spcBef>
                <a:spcPts val="0"/>
              </a:spcBef>
              <a:spcAft>
                <a:spcPts val="0"/>
              </a:spcAft>
              <a:buSzPts val="1600"/>
              <a:buNone/>
              <a:defRPr sz="1900"/>
            </a:lvl1pPr>
            <a:lvl2pPr lvl="1" algn="ctr">
              <a:lnSpc>
                <a:spcPct val="100000"/>
              </a:lnSpc>
              <a:spcBef>
                <a:spcPts val="0"/>
              </a:spcBef>
              <a:spcAft>
                <a:spcPts val="0"/>
              </a:spcAft>
              <a:buSzPts val="1600"/>
              <a:buNone/>
              <a:defRPr sz="1600"/>
            </a:lvl2pPr>
            <a:lvl3pPr lvl="2" algn="ctr">
              <a:lnSpc>
                <a:spcPct val="100000"/>
              </a:lnSpc>
              <a:spcBef>
                <a:spcPts val="0"/>
              </a:spcBef>
              <a:spcAft>
                <a:spcPts val="0"/>
              </a:spcAft>
              <a:buSzPts val="1600"/>
              <a:buNone/>
              <a:defRPr sz="1600"/>
            </a:lvl3pPr>
            <a:lvl4pPr lvl="3" algn="ctr">
              <a:lnSpc>
                <a:spcPct val="100000"/>
              </a:lnSpc>
              <a:spcBef>
                <a:spcPts val="0"/>
              </a:spcBef>
              <a:spcAft>
                <a:spcPts val="0"/>
              </a:spcAft>
              <a:buSzPts val="1600"/>
              <a:buNone/>
              <a:defRPr sz="1600"/>
            </a:lvl4pPr>
            <a:lvl5pPr lvl="4" algn="ctr">
              <a:lnSpc>
                <a:spcPct val="100000"/>
              </a:lnSpc>
              <a:spcBef>
                <a:spcPts val="0"/>
              </a:spcBef>
              <a:spcAft>
                <a:spcPts val="0"/>
              </a:spcAft>
              <a:buSzPts val="1600"/>
              <a:buNone/>
              <a:defRPr sz="1600"/>
            </a:lvl5pPr>
            <a:lvl6pPr lvl="5" algn="ctr">
              <a:lnSpc>
                <a:spcPct val="100000"/>
              </a:lnSpc>
              <a:spcBef>
                <a:spcPts val="0"/>
              </a:spcBef>
              <a:spcAft>
                <a:spcPts val="0"/>
              </a:spcAft>
              <a:buSzPts val="1600"/>
              <a:buNone/>
              <a:defRPr sz="1600"/>
            </a:lvl6pPr>
            <a:lvl7pPr lvl="6" algn="ctr">
              <a:lnSpc>
                <a:spcPct val="100000"/>
              </a:lnSpc>
              <a:spcBef>
                <a:spcPts val="0"/>
              </a:spcBef>
              <a:spcAft>
                <a:spcPts val="0"/>
              </a:spcAft>
              <a:buSzPts val="1600"/>
              <a:buNone/>
              <a:defRPr sz="1600"/>
            </a:lvl7pPr>
            <a:lvl8pPr lvl="7" algn="ctr">
              <a:lnSpc>
                <a:spcPct val="100000"/>
              </a:lnSpc>
              <a:spcBef>
                <a:spcPts val="0"/>
              </a:spcBef>
              <a:spcAft>
                <a:spcPts val="0"/>
              </a:spcAft>
              <a:buSzPts val="1600"/>
              <a:buNone/>
              <a:defRPr sz="1600"/>
            </a:lvl8pPr>
            <a:lvl9pPr lvl="8" algn="ctr">
              <a:lnSpc>
                <a:spcPct val="100000"/>
              </a:lnSpc>
              <a:spcBef>
                <a:spcPts val="0"/>
              </a:spcBef>
              <a:spcAft>
                <a:spcPts val="0"/>
              </a:spcAft>
              <a:buSzPts val="1600"/>
              <a:buNone/>
              <a:defRPr sz="1600"/>
            </a:lvl9pPr>
          </a:lstStyle>
          <a:p>
            <a:endParaRPr/>
          </a:p>
        </p:txBody>
      </p:sp>
      <p:sp>
        <p:nvSpPr>
          <p:cNvPr id="176" name="Google Shape;176;g10329428cce_0_192"/>
          <p:cNvSpPr txBox="1">
            <a:spLocks noGrp="1"/>
          </p:cNvSpPr>
          <p:nvPr>
            <p:ph type="ctrTitle" idx="4"/>
          </p:nvPr>
        </p:nvSpPr>
        <p:spPr>
          <a:xfrm flipH="1">
            <a:off x="8489053" y="2403025"/>
            <a:ext cx="2080800" cy="770400"/>
          </a:xfrm>
          <a:prstGeom prst="rect">
            <a:avLst/>
          </a:prstGeom>
          <a:noFill/>
          <a:ln>
            <a:noFill/>
          </a:ln>
        </p:spPr>
        <p:txBody>
          <a:bodyPr spcFirstLastPara="1" wrap="square" lIns="121900" tIns="121900" rIns="121900" bIns="121900" anchor="b" anchorCtr="0">
            <a:noAutofit/>
          </a:bodyPr>
          <a:lstStyle>
            <a:lvl1pPr lvl="0" algn="ctr">
              <a:lnSpc>
                <a:spcPct val="100000"/>
              </a:lnSpc>
              <a:spcBef>
                <a:spcPts val="0"/>
              </a:spcBef>
              <a:spcAft>
                <a:spcPts val="0"/>
              </a:spcAft>
              <a:buSzPts val="3200"/>
              <a:buNone/>
              <a:defRPr/>
            </a:lvl1pPr>
            <a:lvl2pPr lvl="1" algn="ctr">
              <a:lnSpc>
                <a:spcPct val="100000"/>
              </a:lnSpc>
              <a:spcBef>
                <a:spcPts val="0"/>
              </a:spcBef>
              <a:spcAft>
                <a:spcPts val="0"/>
              </a:spcAft>
              <a:buSzPts val="2400"/>
              <a:buNone/>
              <a:defRPr sz="2400"/>
            </a:lvl2pPr>
            <a:lvl3pPr lvl="2" algn="ctr">
              <a:lnSpc>
                <a:spcPct val="100000"/>
              </a:lnSpc>
              <a:spcBef>
                <a:spcPts val="0"/>
              </a:spcBef>
              <a:spcAft>
                <a:spcPts val="0"/>
              </a:spcAft>
              <a:buSzPts val="2400"/>
              <a:buNone/>
              <a:defRPr sz="2400"/>
            </a:lvl3pPr>
            <a:lvl4pPr lvl="3" algn="ctr">
              <a:lnSpc>
                <a:spcPct val="100000"/>
              </a:lnSpc>
              <a:spcBef>
                <a:spcPts val="0"/>
              </a:spcBef>
              <a:spcAft>
                <a:spcPts val="0"/>
              </a:spcAft>
              <a:buSzPts val="2400"/>
              <a:buNone/>
              <a:defRPr sz="2400"/>
            </a:lvl4pPr>
            <a:lvl5pPr lvl="4" algn="ctr">
              <a:lnSpc>
                <a:spcPct val="100000"/>
              </a:lnSpc>
              <a:spcBef>
                <a:spcPts val="0"/>
              </a:spcBef>
              <a:spcAft>
                <a:spcPts val="0"/>
              </a:spcAft>
              <a:buSzPts val="2400"/>
              <a:buNone/>
              <a:defRPr sz="2400"/>
            </a:lvl5pPr>
            <a:lvl6pPr lvl="5" algn="ctr">
              <a:lnSpc>
                <a:spcPct val="100000"/>
              </a:lnSpc>
              <a:spcBef>
                <a:spcPts val="0"/>
              </a:spcBef>
              <a:spcAft>
                <a:spcPts val="0"/>
              </a:spcAft>
              <a:buSzPts val="2400"/>
              <a:buNone/>
              <a:defRPr sz="2400"/>
            </a:lvl6pPr>
            <a:lvl7pPr lvl="6" algn="ctr">
              <a:lnSpc>
                <a:spcPct val="100000"/>
              </a:lnSpc>
              <a:spcBef>
                <a:spcPts val="0"/>
              </a:spcBef>
              <a:spcAft>
                <a:spcPts val="0"/>
              </a:spcAft>
              <a:buSzPts val="2400"/>
              <a:buNone/>
              <a:defRPr sz="2400"/>
            </a:lvl7pPr>
            <a:lvl8pPr lvl="7" algn="ctr">
              <a:lnSpc>
                <a:spcPct val="100000"/>
              </a:lnSpc>
              <a:spcBef>
                <a:spcPts val="0"/>
              </a:spcBef>
              <a:spcAft>
                <a:spcPts val="0"/>
              </a:spcAft>
              <a:buSzPts val="2400"/>
              <a:buNone/>
              <a:defRPr sz="2400"/>
            </a:lvl8pPr>
            <a:lvl9pPr lvl="8" algn="ctr">
              <a:lnSpc>
                <a:spcPct val="100000"/>
              </a:lnSpc>
              <a:spcBef>
                <a:spcPts val="0"/>
              </a:spcBef>
              <a:spcAft>
                <a:spcPts val="0"/>
              </a:spcAft>
              <a:buSzPts val="2400"/>
              <a:buNone/>
              <a:defRPr sz="2400"/>
            </a:lvl9pPr>
          </a:lstStyle>
          <a:p>
            <a:endParaRPr/>
          </a:p>
        </p:txBody>
      </p:sp>
      <p:sp>
        <p:nvSpPr>
          <p:cNvPr id="177" name="Google Shape;177;g10329428cce_0_192"/>
          <p:cNvSpPr txBox="1">
            <a:spLocks noGrp="1"/>
          </p:cNvSpPr>
          <p:nvPr>
            <p:ph type="subTitle" idx="5"/>
          </p:nvPr>
        </p:nvSpPr>
        <p:spPr>
          <a:xfrm flipH="1">
            <a:off x="8193853" y="3053533"/>
            <a:ext cx="2671200" cy="1167300"/>
          </a:xfrm>
          <a:prstGeom prst="rect">
            <a:avLst/>
          </a:prstGeom>
          <a:noFill/>
          <a:ln>
            <a:noFill/>
          </a:ln>
        </p:spPr>
        <p:txBody>
          <a:bodyPr spcFirstLastPara="1" wrap="square" lIns="121900" tIns="121900" rIns="121900" bIns="121900" anchor="t" anchorCtr="0">
            <a:noAutofit/>
          </a:bodyPr>
          <a:lstStyle>
            <a:lvl1pPr lvl="0" algn="ctr">
              <a:lnSpc>
                <a:spcPct val="100000"/>
              </a:lnSpc>
              <a:spcBef>
                <a:spcPts val="0"/>
              </a:spcBef>
              <a:spcAft>
                <a:spcPts val="0"/>
              </a:spcAft>
              <a:buSzPts val="1600"/>
              <a:buNone/>
              <a:defRPr sz="1900"/>
            </a:lvl1pPr>
            <a:lvl2pPr lvl="1" algn="ctr">
              <a:lnSpc>
                <a:spcPct val="100000"/>
              </a:lnSpc>
              <a:spcBef>
                <a:spcPts val="0"/>
              </a:spcBef>
              <a:spcAft>
                <a:spcPts val="0"/>
              </a:spcAft>
              <a:buSzPts val="1600"/>
              <a:buNone/>
              <a:defRPr sz="1600"/>
            </a:lvl2pPr>
            <a:lvl3pPr lvl="2" algn="ctr">
              <a:lnSpc>
                <a:spcPct val="100000"/>
              </a:lnSpc>
              <a:spcBef>
                <a:spcPts val="0"/>
              </a:spcBef>
              <a:spcAft>
                <a:spcPts val="0"/>
              </a:spcAft>
              <a:buSzPts val="1600"/>
              <a:buNone/>
              <a:defRPr sz="1600"/>
            </a:lvl3pPr>
            <a:lvl4pPr lvl="3" algn="ctr">
              <a:lnSpc>
                <a:spcPct val="100000"/>
              </a:lnSpc>
              <a:spcBef>
                <a:spcPts val="0"/>
              </a:spcBef>
              <a:spcAft>
                <a:spcPts val="0"/>
              </a:spcAft>
              <a:buSzPts val="1600"/>
              <a:buNone/>
              <a:defRPr sz="1600"/>
            </a:lvl4pPr>
            <a:lvl5pPr lvl="4" algn="ctr">
              <a:lnSpc>
                <a:spcPct val="100000"/>
              </a:lnSpc>
              <a:spcBef>
                <a:spcPts val="0"/>
              </a:spcBef>
              <a:spcAft>
                <a:spcPts val="0"/>
              </a:spcAft>
              <a:buSzPts val="1600"/>
              <a:buNone/>
              <a:defRPr sz="1600"/>
            </a:lvl5pPr>
            <a:lvl6pPr lvl="5" algn="ctr">
              <a:lnSpc>
                <a:spcPct val="100000"/>
              </a:lnSpc>
              <a:spcBef>
                <a:spcPts val="0"/>
              </a:spcBef>
              <a:spcAft>
                <a:spcPts val="0"/>
              </a:spcAft>
              <a:buSzPts val="1600"/>
              <a:buNone/>
              <a:defRPr sz="1600"/>
            </a:lvl6pPr>
            <a:lvl7pPr lvl="6" algn="ctr">
              <a:lnSpc>
                <a:spcPct val="100000"/>
              </a:lnSpc>
              <a:spcBef>
                <a:spcPts val="0"/>
              </a:spcBef>
              <a:spcAft>
                <a:spcPts val="0"/>
              </a:spcAft>
              <a:buSzPts val="1600"/>
              <a:buNone/>
              <a:defRPr sz="1600"/>
            </a:lvl7pPr>
            <a:lvl8pPr lvl="7" algn="ctr">
              <a:lnSpc>
                <a:spcPct val="100000"/>
              </a:lnSpc>
              <a:spcBef>
                <a:spcPts val="0"/>
              </a:spcBef>
              <a:spcAft>
                <a:spcPts val="0"/>
              </a:spcAft>
              <a:buSzPts val="1600"/>
              <a:buNone/>
              <a:defRPr sz="1600"/>
            </a:lvl8pPr>
            <a:lvl9pPr lvl="8" algn="ctr">
              <a:lnSpc>
                <a:spcPct val="100000"/>
              </a:lnSpc>
              <a:spcBef>
                <a:spcPts val="0"/>
              </a:spcBef>
              <a:spcAft>
                <a:spcPts val="0"/>
              </a:spcAft>
              <a:buSzPts val="1600"/>
              <a:buNone/>
              <a:defRPr sz="1600"/>
            </a:lvl9pPr>
          </a:lstStyle>
          <a:p>
            <a:endParaRPr/>
          </a:p>
        </p:txBody>
      </p:sp>
      <p:sp>
        <p:nvSpPr>
          <p:cNvPr id="178" name="Google Shape;178;g10329428cce_0_192"/>
          <p:cNvSpPr txBox="1">
            <a:spLocks noGrp="1"/>
          </p:cNvSpPr>
          <p:nvPr>
            <p:ph type="title" idx="6"/>
          </p:nvPr>
        </p:nvSpPr>
        <p:spPr>
          <a:xfrm>
            <a:off x="2305300" y="474833"/>
            <a:ext cx="7581300" cy="1010700"/>
          </a:xfrm>
          <a:prstGeom prst="rect">
            <a:avLst/>
          </a:prstGeom>
          <a:noFill/>
          <a:ln>
            <a:noFill/>
          </a:ln>
        </p:spPr>
        <p:txBody>
          <a:bodyPr spcFirstLastPara="1" wrap="square" lIns="121900" tIns="121900" rIns="121900" bIns="121900" anchor="t" anchorCtr="0">
            <a:noAutofit/>
          </a:bodyPr>
          <a:lstStyle>
            <a:lvl1pPr lvl="0" algn="ctr">
              <a:lnSpc>
                <a:spcPct val="100000"/>
              </a:lnSpc>
              <a:spcBef>
                <a:spcPts val="0"/>
              </a:spcBef>
              <a:spcAft>
                <a:spcPts val="0"/>
              </a:spcAft>
              <a:buSzPts val="3200"/>
              <a:buNone/>
              <a:defRPr sz="4000"/>
            </a:lvl1pPr>
            <a:lvl2pPr lvl="1" algn="ctr">
              <a:lnSpc>
                <a:spcPct val="100000"/>
              </a:lnSpc>
              <a:spcBef>
                <a:spcPts val="0"/>
              </a:spcBef>
              <a:spcAft>
                <a:spcPts val="0"/>
              </a:spcAft>
              <a:buSzPts val="3200"/>
              <a:buNone/>
              <a:defRPr sz="4000"/>
            </a:lvl2pPr>
            <a:lvl3pPr lvl="2" algn="ctr">
              <a:lnSpc>
                <a:spcPct val="100000"/>
              </a:lnSpc>
              <a:spcBef>
                <a:spcPts val="0"/>
              </a:spcBef>
              <a:spcAft>
                <a:spcPts val="0"/>
              </a:spcAft>
              <a:buSzPts val="3200"/>
              <a:buNone/>
              <a:defRPr sz="4000"/>
            </a:lvl3pPr>
            <a:lvl4pPr lvl="3" algn="ctr">
              <a:lnSpc>
                <a:spcPct val="100000"/>
              </a:lnSpc>
              <a:spcBef>
                <a:spcPts val="0"/>
              </a:spcBef>
              <a:spcAft>
                <a:spcPts val="0"/>
              </a:spcAft>
              <a:buSzPts val="3200"/>
              <a:buNone/>
              <a:defRPr sz="4000"/>
            </a:lvl4pPr>
            <a:lvl5pPr lvl="4" algn="ctr">
              <a:lnSpc>
                <a:spcPct val="100000"/>
              </a:lnSpc>
              <a:spcBef>
                <a:spcPts val="0"/>
              </a:spcBef>
              <a:spcAft>
                <a:spcPts val="0"/>
              </a:spcAft>
              <a:buSzPts val="3200"/>
              <a:buNone/>
              <a:defRPr sz="4000"/>
            </a:lvl5pPr>
            <a:lvl6pPr lvl="5" algn="ctr">
              <a:lnSpc>
                <a:spcPct val="100000"/>
              </a:lnSpc>
              <a:spcBef>
                <a:spcPts val="0"/>
              </a:spcBef>
              <a:spcAft>
                <a:spcPts val="0"/>
              </a:spcAft>
              <a:buSzPts val="3200"/>
              <a:buNone/>
              <a:defRPr sz="4000"/>
            </a:lvl6pPr>
            <a:lvl7pPr lvl="6" algn="ctr">
              <a:lnSpc>
                <a:spcPct val="100000"/>
              </a:lnSpc>
              <a:spcBef>
                <a:spcPts val="0"/>
              </a:spcBef>
              <a:spcAft>
                <a:spcPts val="0"/>
              </a:spcAft>
              <a:buSzPts val="3200"/>
              <a:buNone/>
              <a:defRPr sz="4000"/>
            </a:lvl7pPr>
            <a:lvl8pPr lvl="7" algn="ctr">
              <a:lnSpc>
                <a:spcPct val="100000"/>
              </a:lnSpc>
              <a:spcBef>
                <a:spcPts val="0"/>
              </a:spcBef>
              <a:spcAft>
                <a:spcPts val="0"/>
              </a:spcAft>
              <a:buSzPts val="3200"/>
              <a:buNone/>
              <a:defRPr sz="4000"/>
            </a:lvl8pPr>
            <a:lvl9pPr lvl="8" algn="ctr">
              <a:lnSpc>
                <a:spcPct val="100000"/>
              </a:lnSpc>
              <a:spcBef>
                <a:spcPts val="0"/>
              </a:spcBef>
              <a:spcAft>
                <a:spcPts val="0"/>
              </a:spcAft>
              <a:buSzPts val="3200"/>
              <a:buNone/>
              <a:defRPr sz="4000"/>
            </a:lvl9pPr>
          </a:lstStyle>
          <a:p>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26"/>
        <p:cNvGrpSpPr/>
        <p:nvPr/>
      </p:nvGrpSpPr>
      <p:grpSpPr>
        <a:xfrm>
          <a:off x="0" y="0"/>
          <a:ext cx="0" cy="0"/>
          <a:chOff x="0" y="0"/>
          <a:chExt cx="0" cy="0"/>
        </a:xfrm>
      </p:grpSpPr>
      <p:sp>
        <p:nvSpPr>
          <p:cNvPr id="27" name="Google Shape;27;g101c746e397_0_52"/>
          <p:cNvSpPr txBox="1">
            <a:spLocks noGrp="1"/>
          </p:cNvSpPr>
          <p:nvPr>
            <p:ph type="sldNum" idx="12"/>
          </p:nvPr>
        </p:nvSpPr>
        <p:spPr>
          <a:xfrm>
            <a:off x="11296610" y="6217622"/>
            <a:ext cx="731700" cy="524700"/>
          </a:xfrm>
          <a:prstGeom prst="rect">
            <a:avLst/>
          </a:prstGeom>
          <a:noFill/>
          <a:ln>
            <a:noFill/>
          </a:ln>
        </p:spPr>
        <p:txBody>
          <a:bodyPr spcFirstLastPara="1" wrap="square" lIns="121900" tIns="121900" rIns="121900" bIns="121900" anchor="ctr" anchorCtr="0">
            <a:normAutofit/>
          </a:bodyPr>
          <a:lstStyle>
            <a:lvl1pPr marL="0" marR="0" lvl="0" indent="0" algn="r">
              <a:lnSpc>
                <a:spcPct val="100000"/>
              </a:lnSpc>
              <a:spcBef>
                <a:spcPts val="0"/>
              </a:spcBef>
              <a:spcAft>
                <a:spcPts val="0"/>
              </a:spcAft>
              <a:buClr>
                <a:srgbClr val="000000"/>
              </a:buClr>
              <a:buSzPts val="1300"/>
              <a:buFont typeface="Arial"/>
              <a:buNone/>
              <a:defRPr sz="1300" b="0" i="0" u="none" strike="noStrike" cap="none">
                <a:solidFill>
                  <a:schemeClr val="dk1"/>
                </a:solidFill>
                <a:latin typeface="Roboto"/>
                <a:ea typeface="Roboto"/>
                <a:cs typeface="Roboto"/>
                <a:sym typeface="Roboto"/>
              </a:defRPr>
            </a:lvl1pPr>
            <a:lvl2pPr marL="0" marR="0" lvl="1" indent="0" algn="r">
              <a:lnSpc>
                <a:spcPct val="100000"/>
              </a:lnSpc>
              <a:spcBef>
                <a:spcPts val="0"/>
              </a:spcBef>
              <a:spcAft>
                <a:spcPts val="0"/>
              </a:spcAft>
              <a:buClr>
                <a:srgbClr val="000000"/>
              </a:buClr>
              <a:buSzPts val="1300"/>
              <a:buFont typeface="Arial"/>
              <a:buNone/>
              <a:defRPr sz="1300" b="0" i="0" u="none" strike="noStrike" cap="none">
                <a:solidFill>
                  <a:schemeClr val="dk1"/>
                </a:solidFill>
                <a:latin typeface="Roboto"/>
                <a:ea typeface="Roboto"/>
                <a:cs typeface="Roboto"/>
                <a:sym typeface="Roboto"/>
              </a:defRPr>
            </a:lvl2pPr>
            <a:lvl3pPr marL="0" marR="0" lvl="2" indent="0" algn="r">
              <a:lnSpc>
                <a:spcPct val="100000"/>
              </a:lnSpc>
              <a:spcBef>
                <a:spcPts val="0"/>
              </a:spcBef>
              <a:spcAft>
                <a:spcPts val="0"/>
              </a:spcAft>
              <a:buClr>
                <a:srgbClr val="000000"/>
              </a:buClr>
              <a:buSzPts val="1300"/>
              <a:buFont typeface="Arial"/>
              <a:buNone/>
              <a:defRPr sz="1300" b="0" i="0" u="none" strike="noStrike" cap="none">
                <a:solidFill>
                  <a:schemeClr val="dk1"/>
                </a:solidFill>
                <a:latin typeface="Roboto"/>
                <a:ea typeface="Roboto"/>
                <a:cs typeface="Roboto"/>
                <a:sym typeface="Roboto"/>
              </a:defRPr>
            </a:lvl3pPr>
            <a:lvl4pPr marL="0" marR="0" lvl="3" indent="0" algn="r">
              <a:lnSpc>
                <a:spcPct val="100000"/>
              </a:lnSpc>
              <a:spcBef>
                <a:spcPts val="0"/>
              </a:spcBef>
              <a:spcAft>
                <a:spcPts val="0"/>
              </a:spcAft>
              <a:buClr>
                <a:srgbClr val="000000"/>
              </a:buClr>
              <a:buSzPts val="1300"/>
              <a:buFont typeface="Arial"/>
              <a:buNone/>
              <a:defRPr sz="1300" b="0" i="0" u="none" strike="noStrike" cap="none">
                <a:solidFill>
                  <a:schemeClr val="dk1"/>
                </a:solidFill>
                <a:latin typeface="Roboto"/>
                <a:ea typeface="Roboto"/>
                <a:cs typeface="Roboto"/>
                <a:sym typeface="Roboto"/>
              </a:defRPr>
            </a:lvl4pPr>
            <a:lvl5pPr marL="0" marR="0" lvl="4" indent="0" algn="r">
              <a:lnSpc>
                <a:spcPct val="100000"/>
              </a:lnSpc>
              <a:spcBef>
                <a:spcPts val="0"/>
              </a:spcBef>
              <a:spcAft>
                <a:spcPts val="0"/>
              </a:spcAft>
              <a:buClr>
                <a:srgbClr val="000000"/>
              </a:buClr>
              <a:buSzPts val="1300"/>
              <a:buFont typeface="Arial"/>
              <a:buNone/>
              <a:defRPr sz="1300" b="0" i="0" u="none" strike="noStrike" cap="none">
                <a:solidFill>
                  <a:schemeClr val="dk1"/>
                </a:solidFill>
                <a:latin typeface="Roboto"/>
                <a:ea typeface="Roboto"/>
                <a:cs typeface="Roboto"/>
                <a:sym typeface="Roboto"/>
              </a:defRPr>
            </a:lvl5pPr>
            <a:lvl6pPr marL="0" marR="0" lvl="5" indent="0" algn="r">
              <a:lnSpc>
                <a:spcPct val="100000"/>
              </a:lnSpc>
              <a:spcBef>
                <a:spcPts val="0"/>
              </a:spcBef>
              <a:spcAft>
                <a:spcPts val="0"/>
              </a:spcAft>
              <a:buClr>
                <a:srgbClr val="000000"/>
              </a:buClr>
              <a:buSzPts val="1300"/>
              <a:buFont typeface="Arial"/>
              <a:buNone/>
              <a:defRPr sz="1300" b="0" i="0" u="none" strike="noStrike" cap="none">
                <a:solidFill>
                  <a:schemeClr val="dk1"/>
                </a:solidFill>
                <a:latin typeface="Roboto"/>
                <a:ea typeface="Roboto"/>
                <a:cs typeface="Roboto"/>
                <a:sym typeface="Roboto"/>
              </a:defRPr>
            </a:lvl6pPr>
            <a:lvl7pPr marL="0" marR="0" lvl="6" indent="0" algn="r">
              <a:lnSpc>
                <a:spcPct val="100000"/>
              </a:lnSpc>
              <a:spcBef>
                <a:spcPts val="0"/>
              </a:spcBef>
              <a:spcAft>
                <a:spcPts val="0"/>
              </a:spcAft>
              <a:buClr>
                <a:srgbClr val="000000"/>
              </a:buClr>
              <a:buSzPts val="1300"/>
              <a:buFont typeface="Arial"/>
              <a:buNone/>
              <a:defRPr sz="1300" b="0" i="0" u="none" strike="noStrike" cap="none">
                <a:solidFill>
                  <a:schemeClr val="dk1"/>
                </a:solidFill>
                <a:latin typeface="Roboto"/>
                <a:ea typeface="Roboto"/>
                <a:cs typeface="Roboto"/>
                <a:sym typeface="Roboto"/>
              </a:defRPr>
            </a:lvl7pPr>
            <a:lvl8pPr marL="0" marR="0" lvl="7" indent="0" algn="r">
              <a:lnSpc>
                <a:spcPct val="100000"/>
              </a:lnSpc>
              <a:spcBef>
                <a:spcPts val="0"/>
              </a:spcBef>
              <a:spcAft>
                <a:spcPts val="0"/>
              </a:spcAft>
              <a:buClr>
                <a:srgbClr val="000000"/>
              </a:buClr>
              <a:buSzPts val="1300"/>
              <a:buFont typeface="Arial"/>
              <a:buNone/>
              <a:defRPr sz="1300" b="0" i="0" u="none" strike="noStrike" cap="none">
                <a:solidFill>
                  <a:schemeClr val="dk1"/>
                </a:solidFill>
                <a:latin typeface="Roboto"/>
                <a:ea typeface="Roboto"/>
                <a:cs typeface="Roboto"/>
                <a:sym typeface="Roboto"/>
              </a:defRPr>
            </a:lvl8pPr>
            <a:lvl9pPr marL="0" marR="0" lvl="8" indent="0" algn="r">
              <a:lnSpc>
                <a:spcPct val="100000"/>
              </a:lnSpc>
              <a:spcBef>
                <a:spcPts val="0"/>
              </a:spcBef>
              <a:spcAft>
                <a:spcPts val="0"/>
              </a:spcAft>
              <a:buClr>
                <a:srgbClr val="000000"/>
              </a:buClr>
              <a:buSzPts val="1300"/>
              <a:buFont typeface="Arial"/>
              <a:buNone/>
              <a:defRPr sz="1300" b="0" i="0" u="none" strike="noStrike" cap="none">
                <a:solidFill>
                  <a:schemeClr val="dk1"/>
                </a:solidFill>
                <a:latin typeface="Roboto"/>
                <a:ea typeface="Roboto"/>
                <a:cs typeface="Roboto"/>
                <a:sym typeface="Roboto"/>
              </a:defRPr>
            </a:lvl9pPr>
          </a:lstStyle>
          <a:p>
            <a:pPr marL="0" lvl="0" indent="0" algn="r" rtl="0">
              <a:spcBef>
                <a:spcPts val="0"/>
              </a:spcBef>
              <a:spcAft>
                <a:spcPts val="0"/>
              </a:spcAft>
              <a:buNone/>
            </a:pPr>
            <a:fld id="{00000000-1234-1234-1234-123412341234}" type="slidenum">
              <a:rPr lang="zh-TW"/>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28"/>
        <p:cNvGrpSpPr/>
        <p:nvPr/>
      </p:nvGrpSpPr>
      <p:grpSpPr>
        <a:xfrm>
          <a:off x="0" y="0"/>
          <a:ext cx="0" cy="0"/>
          <a:chOff x="0" y="0"/>
          <a:chExt cx="0" cy="0"/>
        </a:xfrm>
      </p:grpSpPr>
      <p:sp>
        <p:nvSpPr>
          <p:cNvPr id="29" name="Google Shape;29;g101c746e397_0_37"/>
          <p:cNvSpPr/>
          <p:nvPr/>
        </p:nvSpPr>
        <p:spPr>
          <a:xfrm>
            <a:off x="6096000" y="-100"/>
            <a:ext cx="6096000" cy="6858000"/>
          </a:xfrm>
          <a:prstGeom prst="rect">
            <a:avLst/>
          </a:prstGeom>
          <a:solidFill>
            <a:schemeClr val="dk2"/>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cxnSp>
        <p:nvCxnSpPr>
          <p:cNvPr id="30" name="Google Shape;30;g101c746e397_0_37"/>
          <p:cNvCxnSpPr/>
          <p:nvPr/>
        </p:nvCxnSpPr>
        <p:spPr>
          <a:xfrm>
            <a:off x="6706233" y="5994004"/>
            <a:ext cx="721200" cy="0"/>
          </a:xfrm>
          <a:prstGeom prst="straightConnector1">
            <a:avLst/>
          </a:prstGeom>
          <a:noFill/>
          <a:ln w="38100" cap="flat" cmpd="sng">
            <a:solidFill>
              <a:schemeClr val="accent5"/>
            </a:solidFill>
            <a:prstDash val="solid"/>
            <a:round/>
            <a:headEnd type="none" w="sm" len="sm"/>
            <a:tailEnd type="none" w="sm" len="sm"/>
          </a:ln>
        </p:spPr>
      </p:cxnSp>
      <p:sp>
        <p:nvSpPr>
          <p:cNvPr id="31" name="Google Shape;31;g101c746e397_0_37"/>
          <p:cNvSpPr txBox="1">
            <a:spLocks noGrp="1"/>
          </p:cNvSpPr>
          <p:nvPr>
            <p:ph type="title"/>
          </p:nvPr>
        </p:nvSpPr>
        <p:spPr>
          <a:xfrm>
            <a:off x="354000" y="1612100"/>
            <a:ext cx="5393700" cy="2008500"/>
          </a:xfrm>
          <a:prstGeom prst="rect">
            <a:avLst/>
          </a:prstGeom>
          <a:noFill/>
          <a:ln>
            <a:noFill/>
          </a:ln>
        </p:spPr>
        <p:txBody>
          <a:bodyPr spcFirstLastPara="1" wrap="square" lIns="121900" tIns="121900" rIns="121900" bIns="121900" anchor="b" anchorCtr="0">
            <a:normAutofit/>
          </a:bodyPr>
          <a:lstStyle>
            <a:lvl1pPr lvl="0" algn="ctr">
              <a:lnSpc>
                <a:spcPct val="100000"/>
              </a:lnSpc>
              <a:spcBef>
                <a:spcPts val="0"/>
              </a:spcBef>
              <a:spcAft>
                <a:spcPts val="0"/>
              </a:spcAft>
              <a:buSzPts val="5100"/>
              <a:buNone/>
              <a:defRPr sz="5100"/>
            </a:lvl1pPr>
            <a:lvl2pPr lvl="1" algn="ctr">
              <a:lnSpc>
                <a:spcPct val="100000"/>
              </a:lnSpc>
              <a:spcBef>
                <a:spcPts val="0"/>
              </a:spcBef>
              <a:spcAft>
                <a:spcPts val="0"/>
              </a:spcAft>
              <a:buSzPts val="5100"/>
              <a:buNone/>
              <a:defRPr sz="5100"/>
            </a:lvl2pPr>
            <a:lvl3pPr lvl="2" algn="ctr">
              <a:lnSpc>
                <a:spcPct val="100000"/>
              </a:lnSpc>
              <a:spcBef>
                <a:spcPts val="0"/>
              </a:spcBef>
              <a:spcAft>
                <a:spcPts val="0"/>
              </a:spcAft>
              <a:buSzPts val="5100"/>
              <a:buNone/>
              <a:defRPr sz="5100"/>
            </a:lvl3pPr>
            <a:lvl4pPr lvl="3" algn="ctr">
              <a:lnSpc>
                <a:spcPct val="100000"/>
              </a:lnSpc>
              <a:spcBef>
                <a:spcPts val="0"/>
              </a:spcBef>
              <a:spcAft>
                <a:spcPts val="0"/>
              </a:spcAft>
              <a:buSzPts val="5100"/>
              <a:buNone/>
              <a:defRPr sz="5100"/>
            </a:lvl4pPr>
            <a:lvl5pPr lvl="4" algn="ctr">
              <a:lnSpc>
                <a:spcPct val="100000"/>
              </a:lnSpc>
              <a:spcBef>
                <a:spcPts val="0"/>
              </a:spcBef>
              <a:spcAft>
                <a:spcPts val="0"/>
              </a:spcAft>
              <a:buSzPts val="5100"/>
              <a:buNone/>
              <a:defRPr sz="5100"/>
            </a:lvl5pPr>
            <a:lvl6pPr lvl="5" algn="ctr">
              <a:lnSpc>
                <a:spcPct val="100000"/>
              </a:lnSpc>
              <a:spcBef>
                <a:spcPts val="0"/>
              </a:spcBef>
              <a:spcAft>
                <a:spcPts val="0"/>
              </a:spcAft>
              <a:buSzPts val="5100"/>
              <a:buNone/>
              <a:defRPr sz="5100"/>
            </a:lvl6pPr>
            <a:lvl7pPr lvl="6" algn="ctr">
              <a:lnSpc>
                <a:spcPct val="100000"/>
              </a:lnSpc>
              <a:spcBef>
                <a:spcPts val="0"/>
              </a:spcBef>
              <a:spcAft>
                <a:spcPts val="0"/>
              </a:spcAft>
              <a:buSzPts val="5100"/>
              <a:buNone/>
              <a:defRPr sz="5100"/>
            </a:lvl7pPr>
            <a:lvl8pPr lvl="7" algn="ctr">
              <a:lnSpc>
                <a:spcPct val="100000"/>
              </a:lnSpc>
              <a:spcBef>
                <a:spcPts val="0"/>
              </a:spcBef>
              <a:spcAft>
                <a:spcPts val="0"/>
              </a:spcAft>
              <a:buSzPts val="5100"/>
              <a:buNone/>
              <a:defRPr sz="5100"/>
            </a:lvl8pPr>
            <a:lvl9pPr lvl="8" algn="ctr">
              <a:lnSpc>
                <a:spcPct val="100000"/>
              </a:lnSpc>
              <a:spcBef>
                <a:spcPts val="0"/>
              </a:spcBef>
              <a:spcAft>
                <a:spcPts val="0"/>
              </a:spcAft>
              <a:buSzPts val="5100"/>
              <a:buNone/>
              <a:defRPr sz="5100"/>
            </a:lvl9pPr>
          </a:lstStyle>
          <a:p>
            <a:endParaRPr/>
          </a:p>
        </p:txBody>
      </p:sp>
      <p:sp>
        <p:nvSpPr>
          <p:cNvPr id="32" name="Google Shape;32;g101c746e397_0_37"/>
          <p:cNvSpPr txBox="1">
            <a:spLocks noGrp="1"/>
          </p:cNvSpPr>
          <p:nvPr>
            <p:ph type="subTitle" idx="1"/>
          </p:nvPr>
        </p:nvSpPr>
        <p:spPr>
          <a:xfrm>
            <a:off x="354000" y="3692001"/>
            <a:ext cx="5393700" cy="1794000"/>
          </a:xfrm>
          <a:prstGeom prst="rect">
            <a:avLst/>
          </a:prstGeom>
          <a:noFill/>
          <a:ln>
            <a:noFill/>
          </a:ln>
        </p:spPr>
        <p:txBody>
          <a:bodyPr spcFirstLastPara="1" wrap="square" lIns="121900" tIns="121900" rIns="121900" bIns="121900" anchor="t" anchorCtr="0">
            <a:normAutofit/>
          </a:bodyPr>
          <a:lstStyle>
            <a:lvl1pPr lvl="0" algn="ctr">
              <a:lnSpc>
                <a:spcPct val="100000"/>
              </a:lnSpc>
              <a:spcBef>
                <a:spcPts val="0"/>
              </a:spcBef>
              <a:spcAft>
                <a:spcPts val="0"/>
              </a:spcAft>
              <a:buClr>
                <a:schemeClr val="accent5"/>
              </a:buClr>
              <a:buSzPts val="2800"/>
              <a:buNone/>
              <a:defRPr sz="2800">
                <a:solidFill>
                  <a:schemeClr val="accent5"/>
                </a:solidFill>
              </a:defRPr>
            </a:lvl1pPr>
            <a:lvl2pPr lvl="1" algn="ctr">
              <a:lnSpc>
                <a:spcPct val="100000"/>
              </a:lnSpc>
              <a:spcBef>
                <a:spcPts val="0"/>
              </a:spcBef>
              <a:spcAft>
                <a:spcPts val="0"/>
              </a:spcAft>
              <a:buClr>
                <a:schemeClr val="accent5"/>
              </a:buClr>
              <a:buSzPts val="2800"/>
              <a:buNone/>
              <a:defRPr sz="2800">
                <a:solidFill>
                  <a:schemeClr val="accent5"/>
                </a:solidFill>
              </a:defRPr>
            </a:lvl2pPr>
            <a:lvl3pPr lvl="2" algn="ctr">
              <a:lnSpc>
                <a:spcPct val="100000"/>
              </a:lnSpc>
              <a:spcBef>
                <a:spcPts val="0"/>
              </a:spcBef>
              <a:spcAft>
                <a:spcPts val="0"/>
              </a:spcAft>
              <a:buClr>
                <a:schemeClr val="accent5"/>
              </a:buClr>
              <a:buSzPts val="2800"/>
              <a:buNone/>
              <a:defRPr sz="2800">
                <a:solidFill>
                  <a:schemeClr val="accent5"/>
                </a:solidFill>
              </a:defRPr>
            </a:lvl3pPr>
            <a:lvl4pPr lvl="3" algn="ctr">
              <a:lnSpc>
                <a:spcPct val="100000"/>
              </a:lnSpc>
              <a:spcBef>
                <a:spcPts val="0"/>
              </a:spcBef>
              <a:spcAft>
                <a:spcPts val="0"/>
              </a:spcAft>
              <a:buClr>
                <a:schemeClr val="accent5"/>
              </a:buClr>
              <a:buSzPts val="2800"/>
              <a:buNone/>
              <a:defRPr sz="2800">
                <a:solidFill>
                  <a:schemeClr val="accent5"/>
                </a:solidFill>
              </a:defRPr>
            </a:lvl4pPr>
            <a:lvl5pPr lvl="4" algn="ctr">
              <a:lnSpc>
                <a:spcPct val="100000"/>
              </a:lnSpc>
              <a:spcBef>
                <a:spcPts val="0"/>
              </a:spcBef>
              <a:spcAft>
                <a:spcPts val="0"/>
              </a:spcAft>
              <a:buClr>
                <a:schemeClr val="accent5"/>
              </a:buClr>
              <a:buSzPts val="2800"/>
              <a:buNone/>
              <a:defRPr sz="2800">
                <a:solidFill>
                  <a:schemeClr val="accent5"/>
                </a:solidFill>
              </a:defRPr>
            </a:lvl5pPr>
            <a:lvl6pPr lvl="5" algn="ctr">
              <a:lnSpc>
                <a:spcPct val="100000"/>
              </a:lnSpc>
              <a:spcBef>
                <a:spcPts val="0"/>
              </a:spcBef>
              <a:spcAft>
                <a:spcPts val="0"/>
              </a:spcAft>
              <a:buClr>
                <a:schemeClr val="accent5"/>
              </a:buClr>
              <a:buSzPts val="2800"/>
              <a:buNone/>
              <a:defRPr sz="2800">
                <a:solidFill>
                  <a:schemeClr val="accent5"/>
                </a:solidFill>
              </a:defRPr>
            </a:lvl6pPr>
            <a:lvl7pPr lvl="6" algn="ctr">
              <a:lnSpc>
                <a:spcPct val="100000"/>
              </a:lnSpc>
              <a:spcBef>
                <a:spcPts val="0"/>
              </a:spcBef>
              <a:spcAft>
                <a:spcPts val="0"/>
              </a:spcAft>
              <a:buClr>
                <a:schemeClr val="accent5"/>
              </a:buClr>
              <a:buSzPts val="2800"/>
              <a:buNone/>
              <a:defRPr sz="2800">
                <a:solidFill>
                  <a:schemeClr val="accent5"/>
                </a:solidFill>
              </a:defRPr>
            </a:lvl7pPr>
            <a:lvl8pPr lvl="7" algn="ctr">
              <a:lnSpc>
                <a:spcPct val="100000"/>
              </a:lnSpc>
              <a:spcBef>
                <a:spcPts val="0"/>
              </a:spcBef>
              <a:spcAft>
                <a:spcPts val="0"/>
              </a:spcAft>
              <a:buClr>
                <a:schemeClr val="accent5"/>
              </a:buClr>
              <a:buSzPts val="2800"/>
              <a:buNone/>
              <a:defRPr sz="2800">
                <a:solidFill>
                  <a:schemeClr val="accent5"/>
                </a:solidFill>
              </a:defRPr>
            </a:lvl8pPr>
            <a:lvl9pPr lvl="8" algn="ctr">
              <a:lnSpc>
                <a:spcPct val="100000"/>
              </a:lnSpc>
              <a:spcBef>
                <a:spcPts val="0"/>
              </a:spcBef>
              <a:spcAft>
                <a:spcPts val="0"/>
              </a:spcAft>
              <a:buClr>
                <a:schemeClr val="accent5"/>
              </a:buClr>
              <a:buSzPts val="2800"/>
              <a:buNone/>
              <a:defRPr sz="2800">
                <a:solidFill>
                  <a:schemeClr val="accent5"/>
                </a:solidFill>
              </a:defRPr>
            </a:lvl9pPr>
          </a:lstStyle>
          <a:p>
            <a:endParaRPr/>
          </a:p>
        </p:txBody>
      </p:sp>
      <p:sp>
        <p:nvSpPr>
          <p:cNvPr id="33" name="Google Shape;33;g101c746e397_0_37"/>
          <p:cNvSpPr txBox="1">
            <a:spLocks noGrp="1"/>
          </p:cNvSpPr>
          <p:nvPr>
            <p:ph type="body" idx="2"/>
          </p:nvPr>
        </p:nvSpPr>
        <p:spPr>
          <a:xfrm>
            <a:off x="6586000" y="965600"/>
            <a:ext cx="5115900" cy="4926900"/>
          </a:xfrm>
          <a:prstGeom prst="rect">
            <a:avLst/>
          </a:prstGeom>
          <a:noFill/>
          <a:ln>
            <a:noFill/>
          </a:ln>
        </p:spPr>
        <p:txBody>
          <a:bodyPr spcFirstLastPara="1" wrap="square" lIns="121900" tIns="121900" rIns="121900" bIns="121900" anchor="ctr" anchorCtr="0">
            <a:normAutofit/>
          </a:bodyPr>
          <a:lstStyle>
            <a:lvl1pPr marL="457200" lvl="0" indent="-381000" algn="l">
              <a:lnSpc>
                <a:spcPct val="115000"/>
              </a:lnSpc>
              <a:spcBef>
                <a:spcPts val="0"/>
              </a:spcBef>
              <a:spcAft>
                <a:spcPts val="0"/>
              </a:spcAft>
              <a:buSzPts val="2400"/>
              <a:buChar char="●"/>
              <a:defRPr/>
            </a:lvl1pPr>
            <a:lvl2pPr marL="914400" lvl="1" indent="-349250" algn="l">
              <a:lnSpc>
                <a:spcPct val="115000"/>
              </a:lnSpc>
              <a:spcBef>
                <a:spcPts val="0"/>
              </a:spcBef>
              <a:spcAft>
                <a:spcPts val="0"/>
              </a:spcAft>
              <a:buSzPts val="1900"/>
              <a:buChar char="○"/>
              <a:defRPr/>
            </a:lvl2pPr>
            <a:lvl3pPr marL="1371600" lvl="2" indent="-349250" algn="l">
              <a:lnSpc>
                <a:spcPct val="115000"/>
              </a:lnSpc>
              <a:spcBef>
                <a:spcPts val="0"/>
              </a:spcBef>
              <a:spcAft>
                <a:spcPts val="0"/>
              </a:spcAft>
              <a:buSzPts val="1900"/>
              <a:buChar char="■"/>
              <a:defRPr/>
            </a:lvl3pPr>
            <a:lvl4pPr marL="1828800" lvl="3" indent="-349250" algn="l">
              <a:lnSpc>
                <a:spcPct val="115000"/>
              </a:lnSpc>
              <a:spcBef>
                <a:spcPts val="0"/>
              </a:spcBef>
              <a:spcAft>
                <a:spcPts val="0"/>
              </a:spcAft>
              <a:buSzPts val="1900"/>
              <a:buChar char="●"/>
              <a:defRPr/>
            </a:lvl4pPr>
            <a:lvl5pPr marL="2286000" lvl="4" indent="-349250" algn="l">
              <a:lnSpc>
                <a:spcPct val="115000"/>
              </a:lnSpc>
              <a:spcBef>
                <a:spcPts val="0"/>
              </a:spcBef>
              <a:spcAft>
                <a:spcPts val="0"/>
              </a:spcAft>
              <a:buSzPts val="1900"/>
              <a:buChar char="○"/>
              <a:defRPr/>
            </a:lvl5pPr>
            <a:lvl6pPr marL="2743200" lvl="5" indent="-349250" algn="l">
              <a:lnSpc>
                <a:spcPct val="115000"/>
              </a:lnSpc>
              <a:spcBef>
                <a:spcPts val="0"/>
              </a:spcBef>
              <a:spcAft>
                <a:spcPts val="0"/>
              </a:spcAft>
              <a:buSzPts val="1900"/>
              <a:buChar char="■"/>
              <a:defRPr/>
            </a:lvl6pPr>
            <a:lvl7pPr marL="3200400" lvl="6" indent="-349250" algn="l">
              <a:lnSpc>
                <a:spcPct val="115000"/>
              </a:lnSpc>
              <a:spcBef>
                <a:spcPts val="0"/>
              </a:spcBef>
              <a:spcAft>
                <a:spcPts val="0"/>
              </a:spcAft>
              <a:buSzPts val="1900"/>
              <a:buChar char="●"/>
              <a:defRPr/>
            </a:lvl7pPr>
            <a:lvl8pPr marL="3657600" lvl="7" indent="-349250" algn="l">
              <a:lnSpc>
                <a:spcPct val="115000"/>
              </a:lnSpc>
              <a:spcBef>
                <a:spcPts val="0"/>
              </a:spcBef>
              <a:spcAft>
                <a:spcPts val="0"/>
              </a:spcAft>
              <a:buSzPts val="1900"/>
              <a:buChar char="○"/>
              <a:defRPr/>
            </a:lvl8pPr>
            <a:lvl9pPr marL="4114800" lvl="8" indent="-349250" algn="l">
              <a:lnSpc>
                <a:spcPct val="115000"/>
              </a:lnSpc>
              <a:spcBef>
                <a:spcPts val="0"/>
              </a:spcBef>
              <a:spcAft>
                <a:spcPts val="0"/>
              </a:spcAft>
              <a:buSzPts val="1900"/>
              <a:buChar char="■"/>
              <a:defRPr/>
            </a:lvl9pPr>
          </a:lstStyle>
          <a:p>
            <a:endParaRPr/>
          </a:p>
        </p:txBody>
      </p:sp>
      <p:sp>
        <p:nvSpPr>
          <p:cNvPr id="34" name="Google Shape;34;g101c746e397_0_37"/>
          <p:cNvSpPr txBox="1">
            <a:spLocks noGrp="1"/>
          </p:cNvSpPr>
          <p:nvPr>
            <p:ph type="sldNum" idx="12"/>
          </p:nvPr>
        </p:nvSpPr>
        <p:spPr>
          <a:xfrm>
            <a:off x="11296610" y="6217622"/>
            <a:ext cx="731700" cy="524700"/>
          </a:xfrm>
          <a:prstGeom prst="rect">
            <a:avLst/>
          </a:prstGeom>
          <a:noFill/>
          <a:ln>
            <a:noFill/>
          </a:ln>
        </p:spPr>
        <p:txBody>
          <a:bodyPr spcFirstLastPara="1" wrap="square" lIns="121900" tIns="121900" rIns="121900" bIns="121900" anchor="ctr" anchorCtr="0">
            <a:normAutofit/>
          </a:bodyPr>
          <a:lstStyle>
            <a:lvl1pPr marL="0" marR="0" lvl="0" indent="0" algn="r">
              <a:lnSpc>
                <a:spcPct val="100000"/>
              </a:lnSpc>
              <a:spcBef>
                <a:spcPts val="0"/>
              </a:spcBef>
              <a:spcAft>
                <a:spcPts val="0"/>
              </a:spcAft>
              <a:buClr>
                <a:srgbClr val="000000"/>
              </a:buClr>
              <a:buSzPts val="1300"/>
              <a:buFont typeface="Arial"/>
              <a:buNone/>
              <a:defRPr sz="1300" b="0" i="0" u="none" strike="noStrike" cap="none">
                <a:solidFill>
                  <a:schemeClr val="dk1"/>
                </a:solidFill>
                <a:latin typeface="Roboto"/>
                <a:ea typeface="Roboto"/>
                <a:cs typeface="Roboto"/>
                <a:sym typeface="Roboto"/>
              </a:defRPr>
            </a:lvl1pPr>
            <a:lvl2pPr marL="0" marR="0" lvl="1" indent="0" algn="r">
              <a:lnSpc>
                <a:spcPct val="100000"/>
              </a:lnSpc>
              <a:spcBef>
                <a:spcPts val="0"/>
              </a:spcBef>
              <a:spcAft>
                <a:spcPts val="0"/>
              </a:spcAft>
              <a:buClr>
                <a:srgbClr val="000000"/>
              </a:buClr>
              <a:buSzPts val="1300"/>
              <a:buFont typeface="Arial"/>
              <a:buNone/>
              <a:defRPr sz="1300" b="0" i="0" u="none" strike="noStrike" cap="none">
                <a:solidFill>
                  <a:schemeClr val="dk1"/>
                </a:solidFill>
                <a:latin typeface="Roboto"/>
                <a:ea typeface="Roboto"/>
                <a:cs typeface="Roboto"/>
                <a:sym typeface="Roboto"/>
              </a:defRPr>
            </a:lvl2pPr>
            <a:lvl3pPr marL="0" marR="0" lvl="2" indent="0" algn="r">
              <a:lnSpc>
                <a:spcPct val="100000"/>
              </a:lnSpc>
              <a:spcBef>
                <a:spcPts val="0"/>
              </a:spcBef>
              <a:spcAft>
                <a:spcPts val="0"/>
              </a:spcAft>
              <a:buClr>
                <a:srgbClr val="000000"/>
              </a:buClr>
              <a:buSzPts val="1300"/>
              <a:buFont typeface="Arial"/>
              <a:buNone/>
              <a:defRPr sz="1300" b="0" i="0" u="none" strike="noStrike" cap="none">
                <a:solidFill>
                  <a:schemeClr val="dk1"/>
                </a:solidFill>
                <a:latin typeface="Roboto"/>
                <a:ea typeface="Roboto"/>
                <a:cs typeface="Roboto"/>
                <a:sym typeface="Roboto"/>
              </a:defRPr>
            </a:lvl3pPr>
            <a:lvl4pPr marL="0" marR="0" lvl="3" indent="0" algn="r">
              <a:lnSpc>
                <a:spcPct val="100000"/>
              </a:lnSpc>
              <a:spcBef>
                <a:spcPts val="0"/>
              </a:spcBef>
              <a:spcAft>
                <a:spcPts val="0"/>
              </a:spcAft>
              <a:buClr>
                <a:srgbClr val="000000"/>
              </a:buClr>
              <a:buSzPts val="1300"/>
              <a:buFont typeface="Arial"/>
              <a:buNone/>
              <a:defRPr sz="1300" b="0" i="0" u="none" strike="noStrike" cap="none">
                <a:solidFill>
                  <a:schemeClr val="dk1"/>
                </a:solidFill>
                <a:latin typeface="Roboto"/>
                <a:ea typeface="Roboto"/>
                <a:cs typeface="Roboto"/>
                <a:sym typeface="Roboto"/>
              </a:defRPr>
            </a:lvl4pPr>
            <a:lvl5pPr marL="0" marR="0" lvl="4" indent="0" algn="r">
              <a:lnSpc>
                <a:spcPct val="100000"/>
              </a:lnSpc>
              <a:spcBef>
                <a:spcPts val="0"/>
              </a:spcBef>
              <a:spcAft>
                <a:spcPts val="0"/>
              </a:spcAft>
              <a:buClr>
                <a:srgbClr val="000000"/>
              </a:buClr>
              <a:buSzPts val="1300"/>
              <a:buFont typeface="Arial"/>
              <a:buNone/>
              <a:defRPr sz="1300" b="0" i="0" u="none" strike="noStrike" cap="none">
                <a:solidFill>
                  <a:schemeClr val="dk1"/>
                </a:solidFill>
                <a:latin typeface="Roboto"/>
                <a:ea typeface="Roboto"/>
                <a:cs typeface="Roboto"/>
                <a:sym typeface="Roboto"/>
              </a:defRPr>
            </a:lvl5pPr>
            <a:lvl6pPr marL="0" marR="0" lvl="5" indent="0" algn="r">
              <a:lnSpc>
                <a:spcPct val="100000"/>
              </a:lnSpc>
              <a:spcBef>
                <a:spcPts val="0"/>
              </a:spcBef>
              <a:spcAft>
                <a:spcPts val="0"/>
              </a:spcAft>
              <a:buClr>
                <a:srgbClr val="000000"/>
              </a:buClr>
              <a:buSzPts val="1300"/>
              <a:buFont typeface="Arial"/>
              <a:buNone/>
              <a:defRPr sz="1300" b="0" i="0" u="none" strike="noStrike" cap="none">
                <a:solidFill>
                  <a:schemeClr val="dk1"/>
                </a:solidFill>
                <a:latin typeface="Roboto"/>
                <a:ea typeface="Roboto"/>
                <a:cs typeface="Roboto"/>
                <a:sym typeface="Roboto"/>
              </a:defRPr>
            </a:lvl6pPr>
            <a:lvl7pPr marL="0" marR="0" lvl="6" indent="0" algn="r">
              <a:lnSpc>
                <a:spcPct val="100000"/>
              </a:lnSpc>
              <a:spcBef>
                <a:spcPts val="0"/>
              </a:spcBef>
              <a:spcAft>
                <a:spcPts val="0"/>
              </a:spcAft>
              <a:buClr>
                <a:srgbClr val="000000"/>
              </a:buClr>
              <a:buSzPts val="1300"/>
              <a:buFont typeface="Arial"/>
              <a:buNone/>
              <a:defRPr sz="1300" b="0" i="0" u="none" strike="noStrike" cap="none">
                <a:solidFill>
                  <a:schemeClr val="dk1"/>
                </a:solidFill>
                <a:latin typeface="Roboto"/>
                <a:ea typeface="Roboto"/>
                <a:cs typeface="Roboto"/>
                <a:sym typeface="Roboto"/>
              </a:defRPr>
            </a:lvl7pPr>
            <a:lvl8pPr marL="0" marR="0" lvl="7" indent="0" algn="r">
              <a:lnSpc>
                <a:spcPct val="100000"/>
              </a:lnSpc>
              <a:spcBef>
                <a:spcPts val="0"/>
              </a:spcBef>
              <a:spcAft>
                <a:spcPts val="0"/>
              </a:spcAft>
              <a:buClr>
                <a:srgbClr val="000000"/>
              </a:buClr>
              <a:buSzPts val="1300"/>
              <a:buFont typeface="Arial"/>
              <a:buNone/>
              <a:defRPr sz="1300" b="0" i="0" u="none" strike="noStrike" cap="none">
                <a:solidFill>
                  <a:schemeClr val="dk1"/>
                </a:solidFill>
                <a:latin typeface="Roboto"/>
                <a:ea typeface="Roboto"/>
                <a:cs typeface="Roboto"/>
                <a:sym typeface="Roboto"/>
              </a:defRPr>
            </a:lvl8pPr>
            <a:lvl9pPr marL="0" marR="0" lvl="8" indent="0" algn="r">
              <a:lnSpc>
                <a:spcPct val="100000"/>
              </a:lnSpc>
              <a:spcBef>
                <a:spcPts val="0"/>
              </a:spcBef>
              <a:spcAft>
                <a:spcPts val="0"/>
              </a:spcAft>
              <a:buClr>
                <a:srgbClr val="000000"/>
              </a:buClr>
              <a:buSzPts val="1300"/>
              <a:buFont typeface="Arial"/>
              <a:buNone/>
              <a:defRPr sz="1300" b="0" i="0" u="none" strike="noStrike" cap="none">
                <a:solidFill>
                  <a:schemeClr val="dk1"/>
                </a:solidFill>
                <a:latin typeface="Roboto"/>
                <a:ea typeface="Roboto"/>
                <a:cs typeface="Roboto"/>
                <a:sym typeface="Roboto"/>
              </a:defRPr>
            </a:lvl9pPr>
          </a:lstStyle>
          <a:p>
            <a:pPr marL="0" lvl="0" indent="0" algn="r" rtl="0">
              <a:spcBef>
                <a:spcPts val="0"/>
              </a:spcBef>
              <a:spcAft>
                <a:spcPts val="0"/>
              </a:spcAft>
              <a:buNone/>
            </a:pPr>
            <a:fld id="{00000000-1234-1234-1234-123412341234}" type="slidenum">
              <a:rPr lang="zh-TW"/>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35"/>
        <p:cNvGrpSpPr/>
        <p:nvPr/>
      </p:nvGrpSpPr>
      <p:grpSpPr>
        <a:xfrm>
          <a:off x="0" y="0"/>
          <a:ext cx="0" cy="0"/>
          <a:chOff x="0" y="0"/>
          <a:chExt cx="0" cy="0"/>
        </a:xfrm>
      </p:grpSpPr>
      <p:cxnSp>
        <p:nvCxnSpPr>
          <p:cNvPr id="36" name="Google Shape;36;g101c746e397_0_15"/>
          <p:cNvCxnSpPr/>
          <p:nvPr/>
        </p:nvCxnSpPr>
        <p:spPr>
          <a:xfrm>
            <a:off x="656750" y="1680378"/>
            <a:ext cx="566400" cy="0"/>
          </a:xfrm>
          <a:prstGeom prst="straightConnector1">
            <a:avLst/>
          </a:prstGeom>
          <a:noFill/>
          <a:ln w="38100" cap="flat" cmpd="sng">
            <a:solidFill>
              <a:schemeClr val="accent4"/>
            </a:solidFill>
            <a:prstDash val="solid"/>
            <a:round/>
            <a:headEnd type="none" w="sm" len="sm"/>
            <a:tailEnd type="none" w="sm" len="sm"/>
          </a:ln>
        </p:spPr>
      </p:cxnSp>
      <p:sp>
        <p:nvSpPr>
          <p:cNvPr id="37" name="Google Shape;37;g101c746e397_0_15"/>
          <p:cNvSpPr txBox="1">
            <a:spLocks noGrp="1"/>
          </p:cNvSpPr>
          <p:nvPr>
            <p:ph type="title"/>
          </p:nvPr>
        </p:nvSpPr>
        <p:spPr>
          <a:xfrm>
            <a:off x="517200" y="610700"/>
            <a:ext cx="11157600" cy="914700"/>
          </a:xfrm>
          <a:prstGeom prst="rect">
            <a:avLst/>
          </a:prstGeom>
          <a:noFill/>
          <a:ln>
            <a:noFill/>
          </a:ln>
        </p:spPr>
        <p:txBody>
          <a:bodyPr spcFirstLastPara="1" wrap="square" lIns="121900" tIns="121900" rIns="121900" bIns="121900" anchor="b" anchorCtr="0">
            <a:normAutofit/>
          </a:bodyPr>
          <a:lstStyle>
            <a:lvl1pPr lvl="0" algn="l">
              <a:lnSpc>
                <a:spcPct val="100000"/>
              </a:lnSpc>
              <a:spcBef>
                <a:spcPts val="0"/>
              </a:spcBef>
              <a:spcAft>
                <a:spcPts val="0"/>
              </a:spcAft>
              <a:buSzPts val="4000"/>
              <a:buNone/>
              <a:defRPr/>
            </a:lvl1pPr>
            <a:lvl2pPr lvl="1" algn="l">
              <a:lnSpc>
                <a:spcPct val="100000"/>
              </a:lnSpc>
              <a:spcBef>
                <a:spcPts val="0"/>
              </a:spcBef>
              <a:spcAft>
                <a:spcPts val="0"/>
              </a:spcAft>
              <a:buSzPts val="4000"/>
              <a:buNone/>
              <a:defRPr/>
            </a:lvl2pPr>
            <a:lvl3pPr lvl="2" algn="l">
              <a:lnSpc>
                <a:spcPct val="100000"/>
              </a:lnSpc>
              <a:spcBef>
                <a:spcPts val="0"/>
              </a:spcBef>
              <a:spcAft>
                <a:spcPts val="0"/>
              </a:spcAft>
              <a:buSzPts val="4000"/>
              <a:buNone/>
              <a:defRPr/>
            </a:lvl3pPr>
            <a:lvl4pPr lvl="3" algn="l">
              <a:lnSpc>
                <a:spcPct val="100000"/>
              </a:lnSpc>
              <a:spcBef>
                <a:spcPts val="0"/>
              </a:spcBef>
              <a:spcAft>
                <a:spcPts val="0"/>
              </a:spcAft>
              <a:buSzPts val="4000"/>
              <a:buNone/>
              <a:defRPr/>
            </a:lvl4pPr>
            <a:lvl5pPr lvl="4" algn="l">
              <a:lnSpc>
                <a:spcPct val="100000"/>
              </a:lnSpc>
              <a:spcBef>
                <a:spcPts val="0"/>
              </a:spcBef>
              <a:spcAft>
                <a:spcPts val="0"/>
              </a:spcAft>
              <a:buSzPts val="4000"/>
              <a:buNone/>
              <a:defRPr/>
            </a:lvl5pPr>
            <a:lvl6pPr lvl="5" algn="l">
              <a:lnSpc>
                <a:spcPct val="100000"/>
              </a:lnSpc>
              <a:spcBef>
                <a:spcPts val="0"/>
              </a:spcBef>
              <a:spcAft>
                <a:spcPts val="0"/>
              </a:spcAft>
              <a:buSzPts val="4000"/>
              <a:buNone/>
              <a:defRPr/>
            </a:lvl6pPr>
            <a:lvl7pPr lvl="6" algn="l">
              <a:lnSpc>
                <a:spcPct val="100000"/>
              </a:lnSpc>
              <a:spcBef>
                <a:spcPts val="0"/>
              </a:spcBef>
              <a:spcAft>
                <a:spcPts val="0"/>
              </a:spcAft>
              <a:buSzPts val="4000"/>
              <a:buNone/>
              <a:defRPr/>
            </a:lvl7pPr>
            <a:lvl8pPr lvl="7" algn="l">
              <a:lnSpc>
                <a:spcPct val="100000"/>
              </a:lnSpc>
              <a:spcBef>
                <a:spcPts val="0"/>
              </a:spcBef>
              <a:spcAft>
                <a:spcPts val="0"/>
              </a:spcAft>
              <a:buSzPts val="4000"/>
              <a:buNone/>
              <a:defRPr/>
            </a:lvl8pPr>
            <a:lvl9pPr lvl="8" algn="l">
              <a:lnSpc>
                <a:spcPct val="100000"/>
              </a:lnSpc>
              <a:spcBef>
                <a:spcPts val="0"/>
              </a:spcBef>
              <a:spcAft>
                <a:spcPts val="0"/>
              </a:spcAft>
              <a:buSzPts val="4000"/>
              <a:buNone/>
              <a:defRPr/>
            </a:lvl9pPr>
          </a:lstStyle>
          <a:p>
            <a:endParaRPr/>
          </a:p>
        </p:txBody>
      </p:sp>
      <p:sp>
        <p:nvSpPr>
          <p:cNvPr id="38" name="Google Shape;38;g101c746e397_0_15"/>
          <p:cNvSpPr txBox="1">
            <a:spLocks noGrp="1"/>
          </p:cNvSpPr>
          <p:nvPr>
            <p:ph type="body" idx="1"/>
          </p:nvPr>
        </p:nvSpPr>
        <p:spPr>
          <a:xfrm>
            <a:off x="517200" y="1986432"/>
            <a:ext cx="11157600" cy="4105200"/>
          </a:xfrm>
          <a:prstGeom prst="rect">
            <a:avLst/>
          </a:prstGeom>
          <a:noFill/>
          <a:ln>
            <a:noFill/>
          </a:ln>
        </p:spPr>
        <p:txBody>
          <a:bodyPr spcFirstLastPara="1" wrap="square" lIns="121900" tIns="121900" rIns="121900" bIns="121900" anchor="t" anchorCtr="0">
            <a:normAutofit/>
          </a:bodyPr>
          <a:lstStyle>
            <a:lvl1pPr marL="457200" lvl="0" indent="-381000" algn="l">
              <a:lnSpc>
                <a:spcPct val="115000"/>
              </a:lnSpc>
              <a:spcBef>
                <a:spcPts val="0"/>
              </a:spcBef>
              <a:spcAft>
                <a:spcPts val="0"/>
              </a:spcAft>
              <a:buSzPts val="2400"/>
              <a:buChar char="●"/>
              <a:defRPr/>
            </a:lvl1pPr>
            <a:lvl2pPr marL="914400" lvl="1" indent="-349250" algn="l">
              <a:lnSpc>
                <a:spcPct val="115000"/>
              </a:lnSpc>
              <a:spcBef>
                <a:spcPts val="0"/>
              </a:spcBef>
              <a:spcAft>
                <a:spcPts val="0"/>
              </a:spcAft>
              <a:buSzPts val="1900"/>
              <a:buChar char="○"/>
              <a:defRPr/>
            </a:lvl2pPr>
            <a:lvl3pPr marL="1371600" lvl="2" indent="-349250" algn="l">
              <a:lnSpc>
                <a:spcPct val="115000"/>
              </a:lnSpc>
              <a:spcBef>
                <a:spcPts val="0"/>
              </a:spcBef>
              <a:spcAft>
                <a:spcPts val="0"/>
              </a:spcAft>
              <a:buSzPts val="1900"/>
              <a:buChar char="■"/>
              <a:defRPr/>
            </a:lvl3pPr>
            <a:lvl4pPr marL="1828800" lvl="3" indent="-349250" algn="l">
              <a:lnSpc>
                <a:spcPct val="115000"/>
              </a:lnSpc>
              <a:spcBef>
                <a:spcPts val="0"/>
              </a:spcBef>
              <a:spcAft>
                <a:spcPts val="0"/>
              </a:spcAft>
              <a:buSzPts val="1900"/>
              <a:buChar char="●"/>
              <a:defRPr/>
            </a:lvl4pPr>
            <a:lvl5pPr marL="2286000" lvl="4" indent="-349250" algn="l">
              <a:lnSpc>
                <a:spcPct val="115000"/>
              </a:lnSpc>
              <a:spcBef>
                <a:spcPts val="0"/>
              </a:spcBef>
              <a:spcAft>
                <a:spcPts val="0"/>
              </a:spcAft>
              <a:buSzPts val="1900"/>
              <a:buChar char="○"/>
              <a:defRPr/>
            </a:lvl5pPr>
            <a:lvl6pPr marL="2743200" lvl="5" indent="-349250" algn="l">
              <a:lnSpc>
                <a:spcPct val="115000"/>
              </a:lnSpc>
              <a:spcBef>
                <a:spcPts val="0"/>
              </a:spcBef>
              <a:spcAft>
                <a:spcPts val="0"/>
              </a:spcAft>
              <a:buSzPts val="1900"/>
              <a:buChar char="■"/>
              <a:defRPr/>
            </a:lvl6pPr>
            <a:lvl7pPr marL="3200400" lvl="6" indent="-349250" algn="l">
              <a:lnSpc>
                <a:spcPct val="115000"/>
              </a:lnSpc>
              <a:spcBef>
                <a:spcPts val="0"/>
              </a:spcBef>
              <a:spcAft>
                <a:spcPts val="0"/>
              </a:spcAft>
              <a:buSzPts val="1900"/>
              <a:buChar char="●"/>
              <a:defRPr/>
            </a:lvl7pPr>
            <a:lvl8pPr marL="3657600" lvl="7" indent="-349250" algn="l">
              <a:lnSpc>
                <a:spcPct val="115000"/>
              </a:lnSpc>
              <a:spcBef>
                <a:spcPts val="0"/>
              </a:spcBef>
              <a:spcAft>
                <a:spcPts val="0"/>
              </a:spcAft>
              <a:buSzPts val="1900"/>
              <a:buChar char="○"/>
              <a:defRPr/>
            </a:lvl8pPr>
            <a:lvl9pPr marL="4114800" lvl="8" indent="-349250" algn="l">
              <a:lnSpc>
                <a:spcPct val="115000"/>
              </a:lnSpc>
              <a:spcBef>
                <a:spcPts val="0"/>
              </a:spcBef>
              <a:spcAft>
                <a:spcPts val="0"/>
              </a:spcAft>
              <a:buSzPts val="1900"/>
              <a:buChar char="■"/>
              <a:defRPr/>
            </a:lvl9pPr>
          </a:lstStyle>
          <a:p>
            <a:endParaRPr/>
          </a:p>
        </p:txBody>
      </p:sp>
      <p:sp>
        <p:nvSpPr>
          <p:cNvPr id="39" name="Google Shape;39;g101c746e397_0_15"/>
          <p:cNvSpPr txBox="1">
            <a:spLocks noGrp="1"/>
          </p:cNvSpPr>
          <p:nvPr>
            <p:ph type="sldNum" idx="12"/>
          </p:nvPr>
        </p:nvSpPr>
        <p:spPr>
          <a:xfrm>
            <a:off x="11296610" y="6217622"/>
            <a:ext cx="731700" cy="524700"/>
          </a:xfrm>
          <a:prstGeom prst="rect">
            <a:avLst/>
          </a:prstGeom>
          <a:noFill/>
          <a:ln>
            <a:noFill/>
          </a:ln>
        </p:spPr>
        <p:txBody>
          <a:bodyPr spcFirstLastPara="1" wrap="square" lIns="121900" tIns="121900" rIns="121900" bIns="121900" anchor="ctr" anchorCtr="0">
            <a:normAutofit/>
          </a:bodyPr>
          <a:lstStyle>
            <a:lvl1pPr marL="0" marR="0" lvl="0" indent="0" algn="r">
              <a:lnSpc>
                <a:spcPct val="100000"/>
              </a:lnSpc>
              <a:spcBef>
                <a:spcPts val="0"/>
              </a:spcBef>
              <a:spcAft>
                <a:spcPts val="0"/>
              </a:spcAft>
              <a:buClr>
                <a:srgbClr val="000000"/>
              </a:buClr>
              <a:buSzPts val="1300"/>
              <a:buFont typeface="Arial"/>
              <a:buNone/>
              <a:defRPr sz="1300" b="0" i="0" u="none" strike="noStrike" cap="none">
                <a:solidFill>
                  <a:schemeClr val="dk1"/>
                </a:solidFill>
                <a:latin typeface="Roboto"/>
                <a:ea typeface="Roboto"/>
                <a:cs typeface="Roboto"/>
                <a:sym typeface="Roboto"/>
              </a:defRPr>
            </a:lvl1pPr>
            <a:lvl2pPr marL="0" marR="0" lvl="1" indent="0" algn="r">
              <a:lnSpc>
                <a:spcPct val="100000"/>
              </a:lnSpc>
              <a:spcBef>
                <a:spcPts val="0"/>
              </a:spcBef>
              <a:spcAft>
                <a:spcPts val="0"/>
              </a:spcAft>
              <a:buClr>
                <a:srgbClr val="000000"/>
              </a:buClr>
              <a:buSzPts val="1300"/>
              <a:buFont typeface="Arial"/>
              <a:buNone/>
              <a:defRPr sz="1300" b="0" i="0" u="none" strike="noStrike" cap="none">
                <a:solidFill>
                  <a:schemeClr val="dk1"/>
                </a:solidFill>
                <a:latin typeface="Roboto"/>
                <a:ea typeface="Roboto"/>
                <a:cs typeface="Roboto"/>
                <a:sym typeface="Roboto"/>
              </a:defRPr>
            </a:lvl2pPr>
            <a:lvl3pPr marL="0" marR="0" lvl="2" indent="0" algn="r">
              <a:lnSpc>
                <a:spcPct val="100000"/>
              </a:lnSpc>
              <a:spcBef>
                <a:spcPts val="0"/>
              </a:spcBef>
              <a:spcAft>
                <a:spcPts val="0"/>
              </a:spcAft>
              <a:buClr>
                <a:srgbClr val="000000"/>
              </a:buClr>
              <a:buSzPts val="1300"/>
              <a:buFont typeface="Arial"/>
              <a:buNone/>
              <a:defRPr sz="1300" b="0" i="0" u="none" strike="noStrike" cap="none">
                <a:solidFill>
                  <a:schemeClr val="dk1"/>
                </a:solidFill>
                <a:latin typeface="Roboto"/>
                <a:ea typeface="Roboto"/>
                <a:cs typeface="Roboto"/>
                <a:sym typeface="Roboto"/>
              </a:defRPr>
            </a:lvl3pPr>
            <a:lvl4pPr marL="0" marR="0" lvl="3" indent="0" algn="r">
              <a:lnSpc>
                <a:spcPct val="100000"/>
              </a:lnSpc>
              <a:spcBef>
                <a:spcPts val="0"/>
              </a:spcBef>
              <a:spcAft>
                <a:spcPts val="0"/>
              </a:spcAft>
              <a:buClr>
                <a:srgbClr val="000000"/>
              </a:buClr>
              <a:buSzPts val="1300"/>
              <a:buFont typeface="Arial"/>
              <a:buNone/>
              <a:defRPr sz="1300" b="0" i="0" u="none" strike="noStrike" cap="none">
                <a:solidFill>
                  <a:schemeClr val="dk1"/>
                </a:solidFill>
                <a:latin typeface="Roboto"/>
                <a:ea typeface="Roboto"/>
                <a:cs typeface="Roboto"/>
                <a:sym typeface="Roboto"/>
              </a:defRPr>
            </a:lvl4pPr>
            <a:lvl5pPr marL="0" marR="0" lvl="4" indent="0" algn="r">
              <a:lnSpc>
                <a:spcPct val="100000"/>
              </a:lnSpc>
              <a:spcBef>
                <a:spcPts val="0"/>
              </a:spcBef>
              <a:spcAft>
                <a:spcPts val="0"/>
              </a:spcAft>
              <a:buClr>
                <a:srgbClr val="000000"/>
              </a:buClr>
              <a:buSzPts val="1300"/>
              <a:buFont typeface="Arial"/>
              <a:buNone/>
              <a:defRPr sz="1300" b="0" i="0" u="none" strike="noStrike" cap="none">
                <a:solidFill>
                  <a:schemeClr val="dk1"/>
                </a:solidFill>
                <a:latin typeface="Roboto"/>
                <a:ea typeface="Roboto"/>
                <a:cs typeface="Roboto"/>
                <a:sym typeface="Roboto"/>
              </a:defRPr>
            </a:lvl5pPr>
            <a:lvl6pPr marL="0" marR="0" lvl="5" indent="0" algn="r">
              <a:lnSpc>
                <a:spcPct val="100000"/>
              </a:lnSpc>
              <a:spcBef>
                <a:spcPts val="0"/>
              </a:spcBef>
              <a:spcAft>
                <a:spcPts val="0"/>
              </a:spcAft>
              <a:buClr>
                <a:srgbClr val="000000"/>
              </a:buClr>
              <a:buSzPts val="1300"/>
              <a:buFont typeface="Arial"/>
              <a:buNone/>
              <a:defRPr sz="1300" b="0" i="0" u="none" strike="noStrike" cap="none">
                <a:solidFill>
                  <a:schemeClr val="dk1"/>
                </a:solidFill>
                <a:latin typeface="Roboto"/>
                <a:ea typeface="Roboto"/>
                <a:cs typeface="Roboto"/>
                <a:sym typeface="Roboto"/>
              </a:defRPr>
            </a:lvl6pPr>
            <a:lvl7pPr marL="0" marR="0" lvl="6" indent="0" algn="r">
              <a:lnSpc>
                <a:spcPct val="100000"/>
              </a:lnSpc>
              <a:spcBef>
                <a:spcPts val="0"/>
              </a:spcBef>
              <a:spcAft>
                <a:spcPts val="0"/>
              </a:spcAft>
              <a:buClr>
                <a:srgbClr val="000000"/>
              </a:buClr>
              <a:buSzPts val="1300"/>
              <a:buFont typeface="Arial"/>
              <a:buNone/>
              <a:defRPr sz="1300" b="0" i="0" u="none" strike="noStrike" cap="none">
                <a:solidFill>
                  <a:schemeClr val="dk1"/>
                </a:solidFill>
                <a:latin typeface="Roboto"/>
                <a:ea typeface="Roboto"/>
                <a:cs typeface="Roboto"/>
                <a:sym typeface="Roboto"/>
              </a:defRPr>
            </a:lvl7pPr>
            <a:lvl8pPr marL="0" marR="0" lvl="7" indent="0" algn="r">
              <a:lnSpc>
                <a:spcPct val="100000"/>
              </a:lnSpc>
              <a:spcBef>
                <a:spcPts val="0"/>
              </a:spcBef>
              <a:spcAft>
                <a:spcPts val="0"/>
              </a:spcAft>
              <a:buClr>
                <a:srgbClr val="000000"/>
              </a:buClr>
              <a:buSzPts val="1300"/>
              <a:buFont typeface="Arial"/>
              <a:buNone/>
              <a:defRPr sz="1300" b="0" i="0" u="none" strike="noStrike" cap="none">
                <a:solidFill>
                  <a:schemeClr val="dk1"/>
                </a:solidFill>
                <a:latin typeface="Roboto"/>
                <a:ea typeface="Roboto"/>
                <a:cs typeface="Roboto"/>
                <a:sym typeface="Roboto"/>
              </a:defRPr>
            </a:lvl8pPr>
            <a:lvl9pPr marL="0" marR="0" lvl="8" indent="0" algn="r">
              <a:lnSpc>
                <a:spcPct val="100000"/>
              </a:lnSpc>
              <a:spcBef>
                <a:spcPts val="0"/>
              </a:spcBef>
              <a:spcAft>
                <a:spcPts val="0"/>
              </a:spcAft>
              <a:buClr>
                <a:srgbClr val="000000"/>
              </a:buClr>
              <a:buSzPts val="1300"/>
              <a:buFont typeface="Arial"/>
              <a:buNone/>
              <a:defRPr sz="1300" b="0" i="0" u="none" strike="noStrike" cap="none">
                <a:solidFill>
                  <a:schemeClr val="dk1"/>
                </a:solidFill>
                <a:latin typeface="Roboto"/>
                <a:ea typeface="Roboto"/>
                <a:cs typeface="Roboto"/>
                <a:sym typeface="Roboto"/>
              </a:defRPr>
            </a:lvl9pPr>
          </a:lstStyle>
          <a:p>
            <a:pPr marL="0" lvl="0" indent="0" algn="r" rtl="0">
              <a:spcBef>
                <a:spcPts val="0"/>
              </a:spcBef>
              <a:spcAft>
                <a:spcPts val="0"/>
              </a:spcAft>
              <a:buNone/>
            </a:pPr>
            <a:fld id="{00000000-1234-1234-1234-123412341234}" type="slidenum">
              <a:rPr lang="zh-TW"/>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Title and Content">
  <p:cSld name="Title and Content">
    <p:spTree>
      <p:nvGrpSpPr>
        <p:cNvPr id="1" name="Shape 40"/>
        <p:cNvGrpSpPr/>
        <p:nvPr/>
      </p:nvGrpSpPr>
      <p:grpSpPr>
        <a:xfrm>
          <a:off x="0" y="0"/>
          <a:ext cx="0" cy="0"/>
          <a:chOff x="0" y="0"/>
          <a:chExt cx="0" cy="0"/>
        </a:xfrm>
      </p:grpSpPr>
      <p:sp>
        <p:nvSpPr>
          <p:cNvPr id="41" name="Google Shape;41;g4a87bad76d9ccc51_126"/>
          <p:cNvSpPr/>
          <p:nvPr/>
        </p:nvSpPr>
        <p:spPr>
          <a:xfrm>
            <a:off x="609599" y="438152"/>
            <a:ext cx="10959900" cy="5958000"/>
          </a:xfrm>
          <a:prstGeom prst="roundRect">
            <a:avLst>
              <a:gd name="adj" fmla="val 2649"/>
            </a:avLst>
          </a:prstGeom>
          <a:solidFill>
            <a:schemeClr val="lt1">
              <a:alpha val="89411"/>
            </a:schemeClr>
          </a:solidFill>
          <a:ln w="25400" cap="rnd" cmpd="sng">
            <a:solidFill>
              <a:schemeClr val="lt1"/>
            </a:solidFill>
            <a:prstDash val="solid"/>
            <a:round/>
            <a:headEnd type="none" w="sm" len="sm"/>
            <a:tailEnd type="none" w="sm" len="sm"/>
          </a:ln>
        </p:spPr>
        <p:txBody>
          <a:bodyPr spcFirstLastPara="1" wrap="square" lIns="121900" tIns="60925" rIns="121900" bIns="60925" anchor="ctr" anchorCtr="0">
            <a:noAutofit/>
          </a:bodyPr>
          <a:lstStyle/>
          <a:p>
            <a:pPr marL="0" marR="0" lvl="0" indent="0" algn="ctr" rtl="0">
              <a:lnSpc>
                <a:spcPct val="100000"/>
              </a:lnSpc>
              <a:spcBef>
                <a:spcPts val="0"/>
              </a:spcBef>
              <a:spcAft>
                <a:spcPts val="0"/>
              </a:spcAft>
              <a:buClr>
                <a:srgbClr val="000000"/>
              </a:buClr>
              <a:buSzPts val="1400"/>
              <a:buFont typeface="Arial"/>
              <a:buNone/>
            </a:pPr>
            <a:r>
              <a:rPr lang="zh-TW" sz="1400" b="0" i="0" u="none" strike="noStrike" cap="none">
                <a:solidFill>
                  <a:schemeClr val="lt1"/>
                </a:solidFill>
                <a:latin typeface="Arial"/>
                <a:ea typeface="Arial"/>
                <a:cs typeface="Arial"/>
                <a:sym typeface="Arial"/>
              </a:rPr>
              <a:t> </a:t>
            </a:r>
            <a:endParaRPr sz="1900" b="0" i="0" u="none" strike="noStrike" cap="none">
              <a:solidFill>
                <a:srgbClr val="000000"/>
              </a:solidFill>
              <a:latin typeface="Arial"/>
              <a:ea typeface="Arial"/>
              <a:cs typeface="Arial"/>
              <a:sym typeface="Arial"/>
            </a:endParaRPr>
          </a:p>
        </p:txBody>
      </p:sp>
      <p:sp>
        <p:nvSpPr>
          <p:cNvPr id="42" name="Google Shape;42;g4a87bad76d9ccc51_126"/>
          <p:cNvSpPr txBox="1">
            <a:spLocks noGrp="1"/>
          </p:cNvSpPr>
          <p:nvPr>
            <p:ph type="title"/>
          </p:nvPr>
        </p:nvSpPr>
        <p:spPr>
          <a:xfrm>
            <a:off x="609599" y="478895"/>
            <a:ext cx="10959900" cy="994500"/>
          </a:xfrm>
          <a:prstGeom prst="rect">
            <a:avLst/>
          </a:prstGeom>
          <a:noFill/>
          <a:ln>
            <a:noFill/>
          </a:ln>
        </p:spPr>
        <p:txBody>
          <a:bodyPr spcFirstLastPara="1" wrap="square" lIns="121900" tIns="121900" rIns="121900" bIns="121900" anchor="t" anchorCtr="0">
            <a:noAutofit/>
          </a:bodyPr>
          <a:lstStyle>
            <a:lvl1pPr lvl="0" algn="l">
              <a:lnSpc>
                <a:spcPct val="100000"/>
              </a:lnSpc>
              <a:spcBef>
                <a:spcPts val="0"/>
              </a:spcBef>
              <a:spcAft>
                <a:spcPts val="0"/>
              </a:spcAft>
              <a:buSzPts val="3200"/>
              <a:buNone/>
              <a:defRPr>
                <a:latin typeface="Arial"/>
                <a:ea typeface="Arial"/>
                <a:cs typeface="Arial"/>
                <a:sym typeface="Arial"/>
              </a:defRPr>
            </a:lvl1pPr>
            <a:lvl2pPr lvl="1" algn="l">
              <a:lnSpc>
                <a:spcPct val="100000"/>
              </a:lnSpc>
              <a:spcBef>
                <a:spcPts val="0"/>
              </a:spcBef>
              <a:spcAft>
                <a:spcPts val="0"/>
              </a:spcAft>
              <a:buSzPts val="3200"/>
              <a:buNone/>
              <a:defRPr/>
            </a:lvl2pPr>
            <a:lvl3pPr lvl="2" algn="l">
              <a:lnSpc>
                <a:spcPct val="100000"/>
              </a:lnSpc>
              <a:spcBef>
                <a:spcPts val="0"/>
              </a:spcBef>
              <a:spcAft>
                <a:spcPts val="0"/>
              </a:spcAft>
              <a:buSzPts val="3200"/>
              <a:buNone/>
              <a:defRPr/>
            </a:lvl3pPr>
            <a:lvl4pPr lvl="3" algn="l">
              <a:lnSpc>
                <a:spcPct val="100000"/>
              </a:lnSpc>
              <a:spcBef>
                <a:spcPts val="0"/>
              </a:spcBef>
              <a:spcAft>
                <a:spcPts val="0"/>
              </a:spcAft>
              <a:buSzPts val="3200"/>
              <a:buNone/>
              <a:defRPr/>
            </a:lvl4pPr>
            <a:lvl5pPr lvl="4" algn="l">
              <a:lnSpc>
                <a:spcPct val="100000"/>
              </a:lnSpc>
              <a:spcBef>
                <a:spcPts val="0"/>
              </a:spcBef>
              <a:spcAft>
                <a:spcPts val="0"/>
              </a:spcAft>
              <a:buSzPts val="3200"/>
              <a:buNone/>
              <a:defRPr/>
            </a:lvl5pPr>
            <a:lvl6pPr lvl="5" algn="l">
              <a:lnSpc>
                <a:spcPct val="100000"/>
              </a:lnSpc>
              <a:spcBef>
                <a:spcPts val="0"/>
              </a:spcBef>
              <a:spcAft>
                <a:spcPts val="0"/>
              </a:spcAft>
              <a:buSzPts val="3200"/>
              <a:buNone/>
              <a:defRPr/>
            </a:lvl6pPr>
            <a:lvl7pPr lvl="6" algn="l">
              <a:lnSpc>
                <a:spcPct val="100000"/>
              </a:lnSpc>
              <a:spcBef>
                <a:spcPts val="0"/>
              </a:spcBef>
              <a:spcAft>
                <a:spcPts val="0"/>
              </a:spcAft>
              <a:buSzPts val="3200"/>
              <a:buNone/>
              <a:defRPr/>
            </a:lvl7pPr>
            <a:lvl8pPr lvl="7" algn="l">
              <a:lnSpc>
                <a:spcPct val="100000"/>
              </a:lnSpc>
              <a:spcBef>
                <a:spcPts val="0"/>
              </a:spcBef>
              <a:spcAft>
                <a:spcPts val="0"/>
              </a:spcAft>
              <a:buSzPts val="3200"/>
              <a:buNone/>
              <a:defRPr/>
            </a:lvl8pPr>
            <a:lvl9pPr lvl="8" algn="l">
              <a:lnSpc>
                <a:spcPct val="100000"/>
              </a:lnSpc>
              <a:spcBef>
                <a:spcPts val="0"/>
              </a:spcBef>
              <a:spcAft>
                <a:spcPts val="0"/>
              </a:spcAft>
              <a:buSzPts val="3200"/>
              <a:buNone/>
              <a:defRPr/>
            </a:lvl9pPr>
          </a:lstStyle>
          <a:p>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Title and body 10">
  <p:cSld name="TITLE_AND_BODY_10">
    <p:spTree>
      <p:nvGrpSpPr>
        <p:cNvPr id="1" name="Shape 43"/>
        <p:cNvGrpSpPr/>
        <p:nvPr/>
      </p:nvGrpSpPr>
      <p:grpSpPr>
        <a:xfrm>
          <a:off x="0" y="0"/>
          <a:ext cx="0" cy="0"/>
          <a:chOff x="0" y="0"/>
          <a:chExt cx="0" cy="0"/>
        </a:xfrm>
      </p:grpSpPr>
      <p:pic>
        <p:nvPicPr>
          <p:cNvPr id="44" name="Google Shape;44;g10320922020_1_1866"/>
          <p:cNvPicPr preferRelativeResize="0"/>
          <p:nvPr/>
        </p:nvPicPr>
        <p:blipFill rotWithShape="1">
          <a:blip r:embed="rId2">
            <a:alphaModFix/>
          </a:blip>
          <a:srcRect/>
          <a:stretch/>
        </p:blipFill>
        <p:spPr>
          <a:xfrm>
            <a:off x="0" y="1067"/>
            <a:ext cx="12192000" cy="6855835"/>
          </a:xfrm>
          <a:prstGeom prst="rect">
            <a:avLst/>
          </a:prstGeom>
          <a:noFill/>
          <a:ln>
            <a:noFill/>
          </a:ln>
        </p:spPr>
      </p:pic>
      <p:sp>
        <p:nvSpPr>
          <p:cNvPr id="45" name="Google Shape;45;g10320922020_1_1866"/>
          <p:cNvSpPr txBox="1">
            <a:spLocks noGrp="1"/>
          </p:cNvSpPr>
          <p:nvPr>
            <p:ph type="body" idx="1"/>
          </p:nvPr>
        </p:nvSpPr>
        <p:spPr>
          <a:xfrm>
            <a:off x="854633" y="2032933"/>
            <a:ext cx="7129500" cy="3717900"/>
          </a:xfrm>
          <a:prstGeom prst="rect">
            <a:avLst/>
          </a:prstGeom>
          <a:noFill/>
          <a:ln>
            <a:noFill/>
          </a:ln>
        </p:spPr>
        <p:txBody>
          <a:bodyPr spcFirstLastPara="1" wrap="square" lIns="121900" tIns="121900" rIns="121900" bIns="121900" anchor="t" anchorCtr="0">
            <a:noAutofit/>
          </a:bodyPr>
          <a:lstStyle>
            <a:lvl1pPr marL="457200" lvl="0" indent="-361950" algn="l">
              <a:lnSpc>
                <a:spcPct val="100000"/>
              </a:lnSpc>
              <a:spcBef>
                <a:spcPts val="0"/>
              </a:spcBef>
              <a:spcAft>
                <a:spcPts val="0"/>
              </a:spcAft>
              <a:buClr>
                <a:schemeClr val="accent3"/>
              </a:buClr>
              <a:buSzPts val="2100"/>
              <a:buFont typeface="Raleway Thin"/>
              <a:buChar char="●"/>
              <a:defRPr/>
            </a:lvl1pPr>
            <a:lvl2pPr marL="914400" lvl="1" indent="-361950" algn="l">
              <a:lnSpc>
                <a:spcPct val="115000"/>
              </a:lnSpc>
              <a:spcBef>
                <a:spcPts val="0"/>
              </a:spcBef>
              <a:spcAft>
                <a:spcPts val="0"/>
              </a:spcAft>
              <a:buSzPts val="2100"/>
              <a:buFont typeface="Nunito Light"/>
              <a:buChar char="○"/>
              <a:defRPr/>
            </a:lvl2pPr>
            <a:lvl3pPr marL="1371600" lvl="2" indent="-355600" algn="l">
              <a:lnSpc>
                <a:spcPct val="115000"/>
              </a:lnSpc>
              <a:spcBef>
                <a:spcPts val="2100"/>
              </a:spcBef>
              <a:spcAft>
                <a:spcPts val="0"/>
              </a:spcAft>
              <a:buSzPts val="2000"/>
              <a:buFont typeface="Nunito Light"/>
              <a:buChar char="■"/>
              <a:defRPr/>
            </a:lvl3pPr>
            <a:lvl4pPr marL="1828800" lvl="3" indent="-355600" algn="l">
              <a:lnSpc>
                <a:spcPct val="115000"/>
              </a:lnSpc>
              <a:spcBef>
                <a:spcPts val="2100"/>
              </a:spcBef>
              <a:spcAft>
                <a:spcPts val="0"/>
              </a:spcAft>
              <a:buSzPts val="2000"/>
              <a:buFont typeface="Nunito Light"/>
              <a:buChar char="●"/>
              <a:defRPr/>
            </a:lvl4pPr>
            <a:lvl5pPr marL="2286000" lvl="4" indent="-330200" algn="l">
              <a:lnSpc>
                <a:spcPct val="115000"/>
              </a:lnSpc>
              <a:spcBef>
                <a:spcPts val="2100"/>
              </a:spcBef>
              <a:spcAft>
                <a:spcPts val="0"/>
              </a:spcAft>
              <a:buSzPts val="1600"/>
              <a:buFont typeface="Nunito Light"/>
              <a:buChar char="○"/>
              <a:defRPr/>
            </a:lvl5pPr>
            <a:lvl6pPr marL="2743200" lvl="5" indent="-330200" algn="l">
              <a:lnSpc>
                <a:spcPct val="115000"/>
              </a:lnSpc>
              <a:spcBef>
                <a:spcPts val="2100"/>
              </a:spcBef>
              <a:spcAft>
                <a:spcPts val="0"/>
              </a:spcAft>
              <a:buSzPts val="1600"/>
              <a:buFont typeface="Nunito Light"/>
              <a:buChar char="■"/>
              <a:defRPr/>
            </a:lvl6pPr>
            <a:lvl7pPr marL="3200400" lvl="6" indent="-336550" algn="l">
              <a:lnSpc>
                <a:spcPct val="115000"/>
              </a:lnSpc>
              <a:spcBef>
                <a:spcPts val="2100"/>
              </a:spcBef>
              <a:spcAft>
                <a:spcPts val="0"/>
              </a:spcAft>
              <a:buSzPts val="1700"/>
              <a:buFont typeface="Nunito Light"/>
              <a:buChar char="●"/>
              <a:defRPr/>
            </a:lvl7pPr>
            <a:lvl8pPr marL="3657600" lvl="7" indent="-336550" algn="l">
              <a:lnSpc>
                <a:spcPct val="115000"/>
              </a:lnSpc>
              <a:spcBef>
                <a:spcPts val="2100"/>
              </a:spcBef>
              <a:spcAft>
                <a:spcPts val="0"/>
              </a:spcAft>
              <a:buSzPts val="1700"/>
              <a:buFont typeface="Nunito Light"/>
              <a:buChar char="○"/>
              <a:defRPr/>
            </a:lvl8pPr>
            <a:lvl9pPr marL="4114800" lvl="8" indent="-330200" algn="l">
              <a:lnSpc>
                <a:spcPct val="115000"/>
              </a:lnSpc>
              <a:spcBef>
                <a:spcPts val="2100"/>
              </a:spcBef>
              <a:spcAft>
                <a:spcPts val="2100"/>
              </a:spcAft>
              <a:buSzPts val="1600"/>
              <a:buFont typeface="Nunito Light"/>
              <a:buChar char="■"/>
              <a:defRPr/>
            </a:lvl9pPr>
          </a:lstStyle>
          <a:p>
            <a:endParaRPr/>
          </a:p>
        </p:txBody>
      </p:sp>
      <p:sp>
        <p:nvSpPr>
          <p:cNvPr id="46" name="Google Shape;46;g10320922020_1_1866"/>
          <p:cNvSpPr txBox="1">
            <a:spLocks noGrp="1"/>
          </p:cNvSpPr>
          <p:nvPr>
            <p:ph type="title"/>
          </p:nvPr>
        </p:nvSpPr>
        <p:spPr>
          <a:xfrm>
            <a:off x="2093200" y="474200"/>
            <a:ext cx="8005500" cy="884700"/>
          </a:xfrm>
          <a:prstGeom prst="rect">
            <a:avLst/>
          </a:prstGeom>
          <a:noFill/>
          <a:ln>
            <a:noFill/>
          </a:ln>
        </p:spPr>
        <p:txBody>
          <a:bodyPr spcFirstLastPara="1" wrap="square" lIns="121900" tIns="121900" rIns="121900" bIns="121900" anchor="t" anchorCtr="0">
            <a:noAutofit/>
          </a:bodyPr>
          <a:lstStyle>
            <a:lvl1pPr lvl="0" algn="ctr">
              <a:lnSpc>
                <a:spcPct val="100000"/>
              </a:lnSpc>
              <a:spcBef>
                <a:spcPts val="0"/>
              </a:spcBef>
              <a:spcAft>
                <a:spcPts val="0"/>
              </a:spcAft>
              <a:buSzPts val="3200"/>
              <a:buNone/>
              <a:defRPr sz="4000"/>
            </a:lvl1pPr>
            <a:lvl2pPr lvl="1" algn="ctr">
              <a:lnSpc>
                <a:spcPct val="100000"/>
              </a:lnSpc>
              <a:spcBef>
                <a:spcPts val="0"/>
              </a:spcBef>
              <a:spcAft>
                <a:spcPts val="0"/>
              </a:spcAft>
              <a:buSzPts val="3200"/>
              <a:buNone/>
              <a:defRPr sz="4000"/>
            </a:lvl2pPr>
            <a:lvl3pPr lvl="2" algn="ctr">
              <a:lnSpc>
                <a:spcPct val="100000"/>
              </a:lnSpc>
              <a:spcBef>
                <a:spcPts val="0"/>
              </a:spcBef>
              <a:spcAft>
                <a:spcPts val="0"/>
              </a:spcAft>
              <a:buSzPts val="3200"/>
              <a:buNone/>
              <a:defRPr sz="4000"/>
            </a:lvl3pPr>
            <a:lvl4pPr lvl="3" algn="ctr">
              <a:lnSpc>
                <a:spcPct val="100000"/>
              </a:lnSpc>
              <a:spcBef>
                <a:spcPts val="0"/>
              </a:spcBef>
              <a:spcAft>
                <a:spcPts val="0"/>
              </a:spcAft>
              <a:buSzPts val="3200"/>
              <a:buNone/>
              <a:defRPr sz="4000"/>
            </a:lvl4pPr>
            <a:lvl5pPr lvl="4" algn="ctr">
              <a:lnSpc>
                <a:spcPct val="100000"/>
              </a:lnSpc>
              <a:spcBef>
                <a:spcPts val="0"/>
              </a:spcBef>
              <a:spcAft>
                <a:spcPts val="0"/>
              </a:spcAft>
              <a:buSzPts val="3200"/>
              <a:buNone/>
              <a:defRPr sz="4000"/>
            </a:lvl5pPr>
            <a:lvl6pPr lvl="5" algn="ctr">
              <a:lnSpc>
                <a:spcPct val="100000"/>
              </a:lnSpc>
              <a:spcBef>
                <a:spcPts val="0"/>
              </a:spcBef>
              <a:spcAft>
                <a:spcPts val="0"/>
              </a:spcAft>
              <a:buSzPts val="3200"/>
              <a:buNone/>
              <a:defRPr sz="4000"/>
            </a:lvl6pPr>
            <a:lvl7pPr lvl="6" algn="ctr">
              <a:lnSpc>
                <a:spcPct val="100000"/>
              </a:lnSpc>
              <a:spcBef>
                <a:spcPts val="0"/>
              </a:spcBef>
              <a:spcAft>
                <a:spcPts val="0"/>
              </a:spcAft>
              <a:buSzPts val="3200"/>
              <a:buNone/>
              <a:defRPr sz="4000"/>
            </a:lvl7pPr>
            <a:lvl8pPr lvl="7" algn="ctr">
              <a:lnSpc>
                <a:spcPct val="100000"/>
              </a:lnSpc>
              <a:spcBef>
                <a:spcPts val="0"/>
              </a:spcBef>
              <a:spcAft>
                <a:spcPts val="0"/>
              </a:spcAft>
              <a:buSzPts val="3200"/>
              <a:buNone/>
              <a:defRPr sz="4000"/>
            </a:lvl8pPr>
            <a:lvl9pPr lvl="8" algn="ctr">
              <a:lnSpc>
                <a:spcPct val="100000"/>
              </a:lnSpc>
              <a:spcBef>
                <a:spcPts val="0"/>
              </a:spcBef>
              <a:spcAft>
                <a:spcPts val="0"/>
              </a:spcAft>
              <a:buSzPts val="3200"/>
              <a:buNone/>
              <a:defRPr sz="4000"/>
            </a:lvl9pPr>
          </a:lstStyle>
          <a:p>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Background 4">
  <p:cSld name="CUSTOM_19">
    <p:bg>
      <p:bgPr>
        <a:solidFill>
          <a:schemeClr val="accent1"/>
        </a:solidFill>
        <a:effectLst/>
      </p:bgPr>
    </p:bg>
    <p:spTree>
      <p:nvGrpSpPr>
        <p:cNvPr id="1" name="Shape 47"/>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9.xml"/><Relationship Id="rId13" Type="http://schemas.openxmlformats.org/officeDocument/2006/relationships/slideLayout" Target="../slideLayouts/slideLayout34.xml"/><Relationship Id="rId3" Type="http://schemas.openxmlformats.org/officeDocument/2006/relationships/slideLayout" Target="../slideLayouts/slideLayout24.xml"/><Relationship Id="rId7" Type="http://schemas.openxmlformats.org/officeDocument/2006/relationships/slideLayout" Target="../slideLayouts/slideLayout28.xml"/><Relationship Id="rId12" Type="http://schemas.openxmlformats.org/officeDocument/2006/relationships/slideLayout" Target="../slideLayouts/slideLayout33.xml"/><Relationship Id="rId2" Type="http://schemas.openxmlformats.org/officeDocument/2006/relationships/slideLayout" Target="../slideLayouts/slideLayout23.xml"/><Relationship Id="rId16" Type="http://schemas.openxmlformats.org/officeDocument/2006/relationships/theme" Target="../theme/theme2.xml"/><Relationship Id="rId1" Type="http://schemas.openxmlformats.org/officeDocument/2006/relationships/slideLayout" Target="../slideLayouts/slideLayout22.xml"/><Relationship Id="rId6" Type="http://schemas.openxmlformats.org/officeDocument/2006/relationships/slideLayout" Target="../slideLayouts/slideLayout27.xml"/><Relationship Id="rId11" Type="http://schemas.openxmlformats.org/officeDocument/2006/relationships/slideLayout" Target="../slideLayouts/slideLayout32.xml"/><Relationship Id="rId5" Type="http://schemas.openxmlformats.org/officeDocument/2006/relationships/slideLayout" Target="../slideLayouts/slideLayout26.xml"/><Relationship Id="rId15" Type="http://schemas.openxmlformats.org/officeDocument/2006/relationships/slideLayout" Target="../slideLayouts/slideLayout36.xml"/><Relationship Id="rId10" Type="http://schemas.openxmlformats.org/officeDocument/2006/relationships/slideLayout" Target="../slideLayouts/slideLayout31.xml"/><Relationship Id="rId4" Type="http://schemas.openxmlformats.org/officeDocument/2006/relationships/slideLayout" Target="../slideLayouts/slideLayout25.xml"/><Relationship Id="rId9" Type="http://schemas.openxmlformats.org/officeDocument/2006/relationships/slideLayout" Target="../slideLayouts/slideLayout30.xml"/><Relationship Id="rId14" Type="http://schemas.openxmlformats.org/officeDocument/2006/relationships/slideLayout" Target="../slideLayouts/slideLayout3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marina">
    <p:bg>
      <p:bgPr>
        <a:solidFill>
          <a:schemeClr val="lt1"/>
        </a:solidFill>
        <a:effectLst/>
      </p:bgPr>
    </p:bg>
    <p:spTree>
      <p:nvGrpSpPr>
        <p:cNvPr id="1" name="Shape 5"/>
        <p:cNvGrpSpPr/>
        <p:nvPr/>
      </p:nvGrpSpPr>
      <p:grpSpPr>
        <a:xfrm>
          <a:off x="0" y="0"/>
          <a:ext cx="0" cy="0"/>
          <a:chOff x="0" y="0"/>
          <a:chExt cx="0" cy="0"/>
        </a:xfrm>
      </p:grpSpPr>
      <p:sp>
        <p:nvSpPr>
          <p:cNvPr id="6" name="Google Shape;6;g101c746e397_0_0"/>
          <p:cNvSpPr txBox="1">
            <a:spLocks noGrp="1"/>
          </p:cNvSpPr>
          <p:nvPr>
            <p:ph type="title"/>
          </p:nvPr>
        </p:nvSpPr>
        <p:spPr>
          <a:xfrm>
            <a:off x="517200" y="610700"/>
            <a:ext cx="11157600" cy="914700"/>
          </a:xfrm>
          <a:prstGeom prst="rect">
            <a:avLst/>
          </a:prstGeom>
          <a:noFill/>
          <a:ln>
            <a:noFill/>
          </a:ln>
        </p:spPr>
        <p:txBody>
          <a:bodyPr spcFirstLastPara="1" wrap="square" lIns="121900" tIns="121900" rIns="121900" bIns="121900" anchor="b" anchorCtr="0">
            <a:normAutofit/>
          </a:bodyPr>
          <a:lstStyle>
            <a:lvl1pPr marR="0" lvl="0" algn="l" rtl="0">
              <a:lnSpc>
                <a:spcPct val="100000"/>
              </a:lnSpc>
              <a:spcBef>
                <a:spcPts val="0"/>
              </a:spcBef>
              <a:spcAft>
                <a:spcPts val="0"/>
              </a:spcAft>
              <a:buClr>
                <a:schemeClr val="dk1"/>
              </a:buClr>
              <a:buSzPts val="4000"/>
              <a:buFont typeface="Roboto Slab"/>
              <a:buNone/>
              <a:defRPr sz="4000" b="0" i="0" u="none" strike="noStrike" cap="none">
                <a:solidFill>
                  <a:schemeClr val="dk1"/>
                </a:solidFill>
                <a:latin typeface="Roboto Slab"/>
                <a:ea typeface="Roboto Slab"/>
                <a:cs typeface="Roboto Slab"/>
                <a:sym typeface="Roboto Slab"/>
              </a:defRPr>
            </a:lvl1pPr>
            <a:lvl2pPr marR="0" lvl="1" algn="l" rtl="0">
              <a:lnSpc>
                <a:spcPct val="100000"/>
              </a:lnSpc>
              <a:spcBef>
                <a:spcPts val="0"/>
              </a:spcBef>
              <a:spcAft>
                <a:spcPts val="0"/>
              </a:spcAft>
              <a:buClr>
                <a:schemeClr val="dk1"/>
              </a:buClr>
              <a:buSzPts val="4000"/>
              <a:buFont typeface="Roboto Slab"/>
              <a:buNone/>
              <a:defRPr sz="4000" b="0" i="0" u="none" strike="noStrike" cap="none">
                <a:solidFill>
                  <a:schemeClr val="dk1"/>
                </a:solidFill>
                <a:latin typeface="Roboto Slab"/>
                <a:ea typeface="Roboto Slab"/>
                <a:cs typeface="Roboto Slab"/>
                <a:sym typeface="Roboto Slab"/>
              </a:defRPr>
            </a:lvl2pPr>
            <a:lvl3pPr marR="0" lvl="2" algn="l" rtl="0">
              <a:lnSpc>
                <a:spcPct val="100000"/>
              </a:lnSpc>
              <a:spcBef>
                <a:spcPts val="0"/>
              </a:spcBef>
              <a:spcAft>
                <a:spcPts val="0"/>
              </a:spcAft>
              <a:buClr>
                <a:schemeClr val="dk1"/>
              </a:buClr>
              <a:buSzPts val="4000"/>
              <a:buFont typeface="Roboto Slab"/>
              <a:buNone/>
              <a:defRPr sz="4000" b="0" i="0" u="none" strike="noStrike" cap="none">
                <a:solidFill>
                  <a:schemeClr val="dk1"/>
                </a:solidFill>
                <a:latin typeface="Roboto Slab"/>
                <a:ea typeface="Roboto Slab"/>
                <a:cs typeface="Roboto Slab"/>
                <a:sym typeface="Roboto Slab"/>
              </a:defRPr>
            </a:lvl3pPr>
            <a:lvl4pPr marR="0" lvl="3" algn="l" rtl="0">
              <a:lnSpc>
                <a:spcPct val="100000"/>
              </a:lnSpc>
              <a:spcBef>
                <a:spcPts val="0"/>
              </a:spcBef>
              <a:spcAft>
                <a:spcPts val="0"/>
              </a:spcAft>
              <a:buClr>
                <a:schemeClr val="dk1"/>
              </a:buClr>
              <a:buSzPts val="4000"/>
              <a:buFont typeface="Roboto Slab"/>
              <a:buNone/>
              <a:defRPr sz="4000" b="0" i="0" u="none" strike="noStrike" cap="none">
                <a:solidFill>
                  <a:schemeClr val="dk1"/>
                </a:solidFill>
                <a:latin typeface="Roboto Slab"/>
                <a:ea typeface="Roboto Slab"/>
                <a:cs typeface="Roboto Slab"/>
                <a:sym typeface="Roboto Slab"/>
              </a:defRPr>
            </a:lvl4pPr>
            <a:lvl5pPr marR="0" lvl="4" algn="l" rtl="0">
              <a:lnSpc>
                <a:spcPct val="100000"/>
              </a:lnSpc>
              <a:spcBef>
                <a:spcPts val="0"/>
              </a:spcBef>
              <a:spcAft>
                <a:spcPts val="0"/>
              </a:spcAft>
              <a:buClr>
                <a:schemeClr val="dk1"/>
              </a:buClr>
              <a:buSzPts val="4000"/>
              <a:buFont typeface="Roboto Slab"/>
              <a:buNone/>
              <a:defRPr sz="4000" b="0" i="0" u="none" strike="noStrike" cap="none">
                <a:solidFill>
                  <a:schemeClr val="dk1"/>
                </a:solidFill>
                <a:latin typeface="Roboto Slab"/>
                <a:ea typeface="Roboto Slab"/>
                <a:cs typeface="Roboto Slab"/>
                <a:sym typeface="Roboto Slab"/>
              </a:defRPr>
            </a:lvl5pPr>
            <a:lvl6pPr marR="0" lvl="5" algn="l" rtl="0">
              <a:lnSpc>
                <a:spcPct val="100000"/>
              </a:lnSpc>
              <a:spcBef>
                <a:spcPts val="0"/>
              </a:spcBef>
              <a:spcAft>
                <a:spcPts val="0"/>
              </a:spcAft>
              <a:buClr>
                <a:schemeClr val="dk1"/>
              </a:buClr>
              <a:buSzPts val="4000"/>
              <a:buFont typeface="Roboto Slab"/>
              <a:buNone/>
              <a:defRPr sz="4000" b="0" i="0" u="none" strike="noStrike" cap="none">
                <a:solidFill>
                  <a:schemeClr val="dk1"/>
                </a:solidFill>
                <a:latin typeface="Roboto Slab"/>
                <a:ea typeface="Roboto Slab"/>
                <a:cs typeface="Roboto Slab"/>
                <a:sym typeface="Roboto Slab"/>
              </a:defRPr>
            </a:lvl6pPr>
            <a:lvl7pPr marR="0" lvl="6" algn="l" rtl="0">
              <a:lnSpc>
                <a:spcPct val="100000"/>
              </a:lnSpc>
              <a:spcBef>
                <a:spcPts val="0"/>
              </a:spcBef>
              <a:spcAft>
                <a:spcPts val="0"/>
              </a:spcAft>
              <a:buClr>
                <a:schemeClr val="dk1"/>
              </a:buClr>
              <a:buSzPts val="4000"/>
              <a:buFont typeface="Roboto Slab"/>
              <a:buNone/>
              <a:defRPr sz="4000" b="0" i="0" u="none" strike="noStrike" cap="none">
                <a:solidFill>
                  <a:schemeClr val="dk1"/>
                </a:solidFill>
                <a:latin typeface="Roboto Slab"/>
                <a:ea typeface="Roboto Slab"/>
                <a:cs typeface="Roboto Slab"/>
                <a:sym typeface="Roboto Slab"/>
              </a:defRPr>
            </a:lvl7pPr>
            <a:lvl8pPr marR="0" lvl="7" algn="l" rtl="0">
              <a:lnSpc>
                <a:spcPct val="100000"/>
              </a:lnSpc>
              <a:spcBef>
                <a:spcPts val="0"/>
              </a:spcBef>
              <a:spcAft>
                <a:spcPts val="0"/>
              </a:spcAft>
              <a:buClr>
                <a:schemeClr val="dk1"/>
              </a:buClr>
              <a:buSzPts val="4000"/>
              <a:buFont typeface="Roboto Slab"/>
              <a:buNone/>
              <a:defRPr sz="4000" b="0" i="0" u="none" strike="noStrike" cap="none">
                <a:solidFill>
                  <a:schemeClr val="dk1"/>
                </a:solidFill>
                <a:latin typeface="Roboto Slab"/>
                <a:ea typeface="Roboto Slab"/>
                <a:cs typeface="Roboto Slab"/>
                <a:sym typeface="Roboto Slab"/>
              </a:defRPr>
            </a:lvl8pPr>
            <a:lvl9pPr marR="0" lvl="8" algn="l" rtl="0">
              <a:lnSpc>
                <a:spcPct val="100000"/>
              </a:lnSpc>
              <a:spcBef>
                <a:spcPts val="0"/>
              </a:spcBef>
              <a:spcAft>
                <a:spcPts val="0"/>
              </a:spcAft>
              <a:buClr>
                <a:schemeClr val="dk1"/>
              </a:buClr>
              <a:buSzPts val="4000"/>
              <a:buFont typeface="Roboto Slab"/>
              <a:buNone/>
              <a:defRPr sz="4000" b="0" i="0" u="none" strike="noStrike" cap="none">
                <a:solidFill>
                  <a:schemeClr val="dk1"/>
                </a:solidFill>
                <a:latin typeface="Roboto Slab"/>
                <a:ea typeface="Roboto Slab"/>
                <a:cs typeface="Roboto Slab"/>
                <a:sym typeface="Roboto Slab"/>
              </a:defRPr>
            </a:lvl9pPr>
          </a:lstStyle>
          <a:p>
            <a:endParaRPr/>
          </a:p>
        </p:txBody>
      </p:sp>
      <p:sp>
        <p:nvSpPr>
          <p:cNvPr id="7" name="Google Shape;7;g101c746e397_0_0"/>
          <p:cNvSpPr txBox="1">
            <a:spLocks noGrp="1"/>
          </p:cNvSpPr>
          <p:nvPr>
            <p:ph type="body" idx="1"/>
          </p:nvPr>
        </p:nvSpPr>
        <p:spPr>
          <a:xfrm>
            <a:off x="517200" y="1986432"/>
            <a:ext cx="11157600" cy="4105200"/>
          </a:xfrm>
          <a:prstGeom prst="rect">
            <a:avLst/>
          </a:prstGeom>
          <a:noFill/>
          <a:ln>
            <a:noFill/>
          </a:ln>
        </p:spPr>
        <p:txBody>
          <a:bodyPr spcFirstLastPara="1" wrap="square" lIns="121900" tIns="121900" rIns="121900" bIns="121900" anchor="t" anchorCtr="0">
            <a:normAutofit/>
          </a:bodyPr>
          <a:lstStyle>
            <a:lvl1pPr marL="457200" marR="0" lvl="0" indent="-381000" algn="l" rtl="0">
              <a:lnSpc>
                <a:spcPct val="115000"/>
              </a:lnSpc>
              <a:spcBef>
                <a:spcPts val="0"/>
              </a:spcBef>
              <a:spcAft>
                <a:spcPts val="0"/>
              </a:spcAft>
              <a:buClr>
                <a:schemeClr val="dk1"/>
              </a:buClr>
              <a:buSzPts val="2400"/>
              <a:buFont typeface="Roboto"/>
              <a:buChar char="●"/>
              <a:defRPr sz="2400" b="0" i="0" u="none" strike="noStrike" cap="none">
                <a:solidFill>
                  <a:schemeClr val="dk1"/>
                </a:solidFill>
                <a:latin typeface="Roboto"/>
                <a:ea typeface="Roboto"/>
                <a:cs typeface="Roboto"/>
                <a:sym typeface="Roboto"/>
              </a:defRPr>
            </a:lvl1pPr>
            <a:lvl2pPr marL="914400" marR="0" lvl="1" indent="-349250" algn="l" rtl="0">
              <a:lnSpc>
                <a:spcPct val="115000"/>
              </a:lnSpc>
              <a:spcBef>
                <a:spcPts val="0"/>
              </a:spcBef>
              <a:spcAft>
                <a:spcPts val="0"/>
              </a:spcAft>
              <a:buClr>
                <a:schemeClr val="dk1"/>
              </a:buClr>
              <a:buSzPts val="1900"/>
              <a:buFont typeface="Roboto"/>
              <a:buChar char="○"/>
              <a:defRPr sz="1900" b="0" i="0" u="none" strike="noStrike" cap="none">
                <a:solidFill>
                  <a:schemeClr val="dk1"/>
                </a:solidFill>
                <a:latin typeface="Roboto"/>
                <a:ea typeface="Roboto"/>
                <a:cs typeface="Roboto"/>
                <a:sym typeface="Roboto"/>
              </a:defRPr>
            </a:lvl2pPr>
            <a:lvl3pPr marL="1371600" marR="0" lvl="2" indent="-349250" algn="l" rtl="0">
              <a:lnSpc>
                <a:spcPct val="115000"/>
              </a:lnSpc>
              <a:spcBef>
                <a:spcPts val="0"/>
              </a:spcBef>
              <a:spcAft>
                <a:spcPts val="0"/>
              </a:spcAft>
              <a:buClr>
                <a:schemeClr val="dk1"/>
              </a:buClr>
              <a:buSzPts val="1900"/>
              <a:buFont typeface="Roboto"/>
              <a:buChar char="■"/>
              <a:defRPr sz="1900" b="0" i="0" u="none" strike="noStrike" cap="none">
                <a:solidFill>
                  <a:schemeClr val="dk1"/>
                </a:solidFill>
                <a:latin typeface="Roboto"/>
                <a:ea typeface="Roboto"/>
                <a:cs typeface="Roboto"/>
                <a:sym typeface="Roboto"/>
              </a:defRPr>
            </a:lvl3pPr>
            <a:lvl4pPr marL="1828800" marR="0" lvl="3" indent="-349250" algn="l" rtl="0">
              <a:lnSpc>
                <a:spcPct val="115000"/>
              </a:lnSpc>
              <a:spcBef>
                <a:spcPts val="0"/>
              </a:spcBef>
              <a:spcAft>
                <a:spcPts val="0"/>
              </a:spcAft>
              <a:buClr>
                <a:schemeClr val="dk1"/>
              </a:buClr>
              <a:buSzPts val="1900"/>
              <a:buFont typeface="Roboto"/>
              <a:buChar char="●"/>
              <a:defRPr sz="1900" b="0" i="0" u="none" strike="noStrike" cap="none">
                <a:solidFill>
                  <a:schemeClr val="dk1"/>
                </a:solidFill>
                <a:latin typeface="Roboto"/>
                <a:ea typeface="Roboto"/>
                <a:cs typeface="Roboto"/>
                <a:sym typeface="Roboto"/>
              </a:defRPr>
            </a:lvl4pPr>
            <a:lvl5pPr marL="2286000" marR="0" lvl="4" indent="-349250" algn="l" rtl="0">
              <a:lnSpc>
                <a:spcPct val="115000"/>
              </a:lnSpc>
              <a:spcBef>
                <a:spcPts val="0"/>
              </a:spcBef>
              <a:spcAft>
                <a:spcPts val="0"/>
              </a:spcAft>
              <a:buClr>
                <a:schemeClr val="dk1"/>
              </a:buClr>
              <a:buSzPts val="1900"/>
              <a:buFont typeface="Roboto"/>
              <a:buChar char="○"/>
              <a:defRPr sz="1900" b="0" i="0" u="none" strike="noStrike" cap="none">
                <a:solidFill>
                  <a:schemeClr val="dk1"/>
                </a:solidFill>
                <a:latin typeface="Roboto"/>
                <a:ea typeface="Roboto"/>
                <a:cs typeface="Roboto"/>
                <a:sym typeface="Roboto"/>
              </a:defRPr>
            </a:lvl5pPr>
            <a:lvl6pPr marL="2743200" marR="0" lvl="5" indent="-349250" algn="l" rtl="0">
              <a:lnSpc>
                <a:spcPct val="115000"/>
              </a:lnSpc>
              <a:spcBef>
                <a:spcPts val="0"/>
              </a:spcBef>
              <a:spcAft>
                <a:spcPts val="0"/>
              </a:spcAft>
              <a:buClr>
                <a:schemeClr val="dk1"/>
              </a:buClr>
              <a:buSzPts val="1900"/>
              <a:buFont typeface="Roboto"/>
              <a:buChar char="■"/>
              <a:defRPr sz="1900" b="0" i="0" u="none" strike="noStrike" cap="none">
                <a:solidFill>
                  <a:schemeClr val="dk1"/>
                </a:solidFill>
                <a:latin typeface="Roboto"/>
                <a:ea typeface="Roboto"/>
                <a:cs typeface="Roboto"/>
                <a:sym typeface="Roboto"/>
              </a:defRPr>
            </a:lvl6pPr>
            <a:lvl7pPr marL="3200400" marR="0" lvl="6" indent="-349250" algn="l" rtl="0">
              <a:lnSpc>
                <a:spcPct val="115000"/>
              </a:lnSpc>
              <a:spcBef>
                <a:spcPts val="0"/>
              </a:spcBef>
              <a:spcAft>
                <a:spcPts val="0"/>
              </a:spcAft>
              <a:buClr>
                <a:schemeClr val="dk1"/>
              </a:buClr>
              <a:buSzPts val="1900"/>
              <a:buFont typeface="Roboto"/>
              <a:buChar char="●"/>
              <a:defRPr sz="1900" b="0" i="0" u="none" strike="noStrike" cap="none">
                <a:solidFill>
                  <a:schemeClr val="dk1"/>
                </a:solidFill>
                <a:latin typeface="Roboto"/>
                <a:ea typeface="Roboto"/>
                <a:cs typeface="Roboto"/>
                <a:sym typeface="Roboto"/>
              </a:defRPr>
            </a:lvl7pPr>
            <a:lvl8pPr marL="3657600" marR="0" lvl="7" indent="-349250" algn="l" rtl="0">
              <a:lnSpc>
                <a:spcPct val="115000"/>
              </a:lnSpc>
              <a:spcBef>
                <a:spcPts val="0"/>
              </a:spcBef>
              <a:spcAft>
                <a:spcPts val="0"/>
              </a:spcAft>
              <a:buClr>
                <a:schemeClr val="dk1"/>
              </a:buClr>
              <a:buSzPts val="1900"/>
              <a:buFont typeface="Roboto"/>
              <a:buChar char="○"/>
              <a:defRPr sz="1900" b="0" i="0" u="none" strike="noStrike" cap="none">
                <a:solidFill>
                  <a:schemeClr val="dk1"/>
                </a:solidFill>
                <a:latin typeface="Roboto"/>
                <a:ea typeface="Roboto"/>
                <a:cs typeface="Roboto"/>
                <a:sym typeface="Roboto"/>
              </a:defRPr>
            </a:lvl8pPr>
            <a:lvl9pPr marL="4114800" marR="0" lvl="8" indent="-349250" algn="l" rtl="0">
              <a:lnSpc>
                <a:spcPct val="115000"/>
              </a:lnSpc>
              <a:spcBef>
                <a:spcPts val="0"/>
              </a:spcBef>
              <a:spcAft>
                <a:spcPts val="0"/>
              </a:spcAft>
              <a:buClr>
                <a:schemeClr val="dk1"/>
              </a:buClr>
              <a:buSzPts val="1900"/>
              <a:buFont typeface="Roboto"/>
              <a:buChar char="■"/>
              <a:defRPr sz="1900" b="0" i="0" u="none" strike="noStrike" cap="none">
                <a:solidFill>
                  <a:schemeClr val="dk1"/>
                </a:solidFill>
                <a:latin typeface="Roboto"/>
                <a:ea typeface="Roboto"/>
                <a:cs typeface="Roboto"/>
                <a:sym typeface="Roboto"/>
              </a:defRPr>
            </a:lvl9pPr>
          </a:lstStyle>
          <a:p>
            <a:endParaRPr/>
          </a:p>
        </p:txBody>
      </p:sp>
      <p:sp>
        <p:nvSpPr>
          <p:cNvPr id="8" name="Google Shape;8;g101c746e397_0_0"/>
          <p:cNvSpPr txBox="1">
            <a:spLocks noGrp="1"/>
          </p:cNvSpPr>
          <p:nvPr>
            <p:ph type="sldNum" idx="12"/>
          </p:nvPr>
        </p:nvSpPr>
        <p:spPr>
          <a:xfrm>
            <a:off x="11296610" y="6217622"/>
            <a:ext cx="731700" cy="524700"/>
          </a:xfrm>
          <a:prstGeom prst="rect">
            <a:avLst/>
          </a:prstGeom>
          <a:noFill/>
          <a:ln>
            <a:noFill/>
          </a:ln>
        </p:spPr>
        <p:txBody>
          <a:bodyPr spcFirstLastPara="1" wrap="square" lIns="121900" tIns="121900" rIns="121900" bIns="121900" anchor="ctr" anchorCtr="0">
            <a:normAutofit/>
          </a:bodyPr>
          <a:lstStyle>
            <a:lvl1pPr marL="0" marR="0" lvl="0" indent="0" algn="r" rtl="0">
              <a:lnSpc>
                <a:spcPct val="100000"/>
              </a:lnSpc>
              <a:spcBef>
                <a:spcPts val="0"/>
              </a:spcBef>
              <a:spcAft>
                <a:spcPts val="0"/>
              </a:spcAft>
              <a:buClr>
                <a:srgbClr val="000000"/>
              </a:buClr>
              <a:buSzPts val="1300"/>
              <a:buFont typeface="Arial"/>
              <a:buNone/>
              <a:defRPr sz="1300" b="0" i="0" u="none" strike="noStrike" cap="none">
                <a:solidFill>
                  <a:schemeClr val="dk1"/>
                </a:solidFill>
                <a:latin typeface="Roboto"/>
                <a:ea typeface="Roboto"/>
                <a:cs typeface="Roboto"/>
                <a:sym typeface="Roboto"/>
              </a:defRPr>
            </a:lvl1pPr>
            <a:lvl2pPr marL="0" marR="0" lvl="1" indent="0" algn="r" rtl="0">
              <a:lnSpc>
                <a:spcPct val="100000"/>
              </a:lnSpc>
              <a:spcBef>
                <a:spcPts val="0"/>
              </a:spcBef>
              <a:spcAft>
                <a:spcPts val="0"/>
              </a:spcAft>
              <a:buClr>
                <a:srgbClr val="000000"/>
              </a:buClr>
              <a:buSzPts val="1300"/>
              <a:buFont typeface="Arial"/>
              <a:buNone/>
              <a:defRPr sz="1300" b="0" i="0" u="none" strike="noStrike" cap="none">
                <a:solidFill>
                  <a:schemeClr val="dk1"/>
                </a:solidFill>
                <a:latin typeface="Roboto"/>
                <a:ea typeface="Roboto"/>
                <a:cs typeface="Roboto"/>
                <a:sym typeface="Roboto"/>
              </a:defRPr>
            </a:lvl2pPr>
            <a:lvl3pPr marL="0" marR="0" lvl="2" indent="0" algn="r" rtl="0">
              <a:lnSpc>
                <a:spcPct val="100000"/>
              </a:lnSpc>
              <a:spcBef>
                <a:spcPts val="0"/>
              </a:spcBef>
              <a:spcAft>
                <a:spcPts val="0"/>
              </a:spcAft>
              <a:buClr>
                <a:srgbClr val="000000"/>
              </a:buClr>
              <a:buSzPts val="1300"/>
              <a:buFont typeface="Arial"/>
              <a:buNone/>
              <a:defRPr sz="1300" b="0" i="0" u="none" strike="noStrike" cap="none">
                <a:solidFill>
                  <a:schemeClr val="dk1"/>
                </a:solidFill>
                <a:latin typeface="Roboto"/>
                <a:ea typeface="Roboto"/>
                <a:cs typeface="Roboto"/>
                <a:sym typeface="Roboto"/>
              </a:defRPr>
            </a:lvl3pPr>
            <a:lvl4pPr marL="0" marR="0" lvl="3" indent="0" algn="r" rtl="0">
              <a:lnSpc>
                <a:spcPct val="100000"/>
              </a:lnSpc>
              <a:spcBef>
                <a:spcPts val="0"/>
              </a:spcBef>
              <a:spcAft>
                <a:spcPts val="0"/>
              </a:spcAft>
              <a:buClr>
                <a:srgbClr val="000000"/>
              </a:buClr>
              <a:buSzPts val="1300"/>
              <a:buFont typeface="Arial"/>
              <a:buNone/>
              <a:defRPr sz="1300" b="0" i="0" u="none" strike="noStrike" cap="none">
                <a:solidFill>
                  <a:schemeClr val="dk1"/>
                </a:solidFill>
                <a:latin typeface="Roboto"/>
                <a:ea typeface="Roboto"/>
                <a:cs typeface="Roboto"/>
                <a:sym typeface="Roboto"/>
              </a:defRPr>
            </a:lvl4pPr>
            <a:lvl5pPr marL="0" marR="0" lvl="4" indent="0" algn="r" rtl="0">
              <a:lnSpc>
                <a:spcPct val="100000"/>
              </a:lnSpc>
              <a:spcBef>
                <a:spcPts val="0"/>
              </a:spcBef>
              <a:spcAft>
                <a:spcPts val="0"/>
              </a:spcAft>
              <a:buClr>
                <a:srgbClr val="000000"/>
              </a:buClr>
              <a:buSzPts val="1300"/>
              <a:buFont typeface="Arial"/>
              <a:buNone/>
              <a:defRPr sz="1300" b="0" i="0" u="none" strike="noStrike" cap="none">
                <a:solidFill>
                  <a:schemeClr val="dk1"/>
                </a:solidFill>
                <a:latin typeface="Roboto"/>
                <a:ea typeface="Roboto"/>
                <a:cs typeface="Roboto"/>
                <a:sym typeface="Roboto"/>
              </a:defRPr>
            </a:lvl5pPr>
            <a:lvl6pPr marL="0" marR="0" lvl="5" indent="0" algn="r" rtl="0">
              <a:lnSpc>
                <a:spcPct val="100000"/>
              </a:lnSpc>
              <a:spcBef>
                <a:spcPts val="0"/>
              </a:spcBef>
              <a:spcAft>
                <a:spcPts val="0"/>
              </a:spcAft>
              <a:buClr>
                <a:srgbClr val="000000"/>
              </a:buClr>
              <a:buSzPts val="1300"/>
              <a:buFont typeface="Arial"/>
              <a:buNone/>
              <a:defRPr sz="1300" b="0" i="0" u="none" strike="noStrike" cap="none">
                <a:solidFill>
                  <a:schemeClr val="dk1"/>
                </a:solidFill>
                <a:latin typeface="Roboto"/>
                <a:ea typeface="Roboto"/>
                <a:cs typeface="Roboto"/>
                <a:sym typeface="Roboto"/>
              </a:defRPr>
            </a:lvl6pPr>
            <a:lvl7pPr marL="0" marR="0" lvl="6" indent="0" algn="r" rtl="0">
              <a:lnSpc>
                <a:spcPct val="100000"/>
              </a:lnSpc>
              <a:spcBef>
                <a:spcPts val="0"/>
              </a:spcBef>
              <a:spcAft>
                <a:spcPts val="0"/>
              </a:spcAft>
              <a:buClr>
                <a:srgbClr val="000000"/>
              </a:buClr>
              <a:buSzPts val="1300"/>
              <a:buFont typeface="Arial"/>
              <a:buNone/>
              <a:defRPr sz="1300" b="0" i="0" u="none" strike="noStrike" cap="none">
                <a:solidFill>
                  <a:schemeClr val="dk1"/>
                </a:solidFill>
                <a:latin typeface="Roboto"/>
                <a:ea typeface="Roboto"/>
                <a:cs typeface="Roboto"/>
                <a:sym typeface="Roboto"/>
              </a:defRPr>
            </a:lvl7pPr>
            <a:lvl8pPr marL="0" marR="0" lvl="7" indent="0" algn="r" rtl="0">
              <a:lnSpc>
                <a:spcPct val="100000"/>
              </a:lnSpc>
              <a:spcBef>
                <a:spcPts val="0"/>
              </a:spcBef>
              <a:spcAft>
                <a:spcPts val="0"/>
              </a:spcAft>
              <a:buClr>
                <a:srgbClr val="000000"/>
              </a:buClr>
              <a:buSzPts val="1300"/>
              <a:buFont typeface="Arial"/>
              <a:buNone/>
              <a:defRPr sz="1300" b="0" i="0" u="none" strike="noStrike" cap="none">
                <a:solidFill>
                  <a:schemeClr val="dk1"/>
                </a:solidFill>
                <a:latin typeface="Roboto"/>
                <a:ea typeface="Roboto"/>
                <a:cs typeface="Roboto"/>
                <a:sym typeface="Roboto"/>
              </a:defRPr>
            </a:lvl8pPr>
            <a:lvl9pPr marL="0" marR="0" lvl="8" indent="0" algn="r" rtl="0">
              <a:lnSpc>
                <a:spcPct val="100000"/>
              </a:lnSpc>
              <a:spcBef>
                <a:spcPts val="0"/>
              </a:spcBef>
              <a:spcAft>
                <a:spcPts val="0"/>
              </a:spcAft>
              <a:buClr>
                <a:srgbClr val="000000"/>
              </a:buClr>
              <a:buSzPts val="1300"/>
              <a:buFont typeface="Arial"/>
              <a:buNone/>
              <a:defRPr sz="1300" b="0" i="0" u="none" strike="noStrike" cap="none">
                <a:solidFill>
                  <a:schemeClr val="dk1"/>
                </a:solidFill>
                <a:latin typeface="Roboto"/>
                <a:ea typeface="Roboto"/>
                <a:cs typeface="Roboto"/>
                <a:sym typeface="Roboto"/>
              </a:defRPr>
            </a:lvl9pPr>
          </a:lstStyle>
          <a:p>
            <a:pPr marL="0" lvl="0" indent="0" algn="r" rtl="0">
              <a:spcBef>
                <a:spcPts val="0"/>
              </a:spcBef>
              <a:spcAft>
                <a:spcPts val="0"/>
              </a:spcAft>
              <a:buNone/>
            </a:pPr>
            <a:fld id="{00000000-1234-1234-1234-123412341234}" type="slidenum">
              <a:rPr lang="zh-TW"/>
              <a:t>‹#›</a:t>
            </a:fld>
            <a:endParaRPr/>
          </a:p>
        </p:txBody>
      </p:sp>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 id="2147483664" r:id="rId16"/>
    <p:sldLayoutId id="2147483665" r:id="rId17"/>
    <p:sldLayoutId id="2147483666" r:id="rId18"/>
    <p:sldLayoutId id="2147483667" r:id="rId19"/>
    <p:sldLayoutId id="2147483668" r:id="rId20"/>
    <p:sldLayoutId id="2147483669" r:id="rId2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name="simple-light-2">
    <p:bg>
      <p:bgPr>
        <a:solidFill>
          <a:schemeClr val="dk2"/>
        </a:solidFill>
        <a:effectLst/>
      </p:bgPr>
    </p:bg>
    <p:spTree>
      <p:nvGrpSpPr>
        <p:cNvPr id="1" name="Shape 103"/>
        <p:cNvGrpSpPr/>
        <p:nvPr/>
      </p:nvGrpSpPr>
      <p:grpSpPr>
        <a:xfrm>
          <a:off x="0" y="0"/>
          <a:ext cx="0" cy="0"/>
          <a:chOff x="0" y="0"/>
          <a:chExt cx="0" cy="0"/>
        </a:xfrm>
      </p:grpSpPr>
      <p:sp>
        <p:nvSpPr>
          <p:cNvPr id="104" name="Google Shape;104;g10329428cce_0_125"/>
          <p:cNvSpPr txBox="1">
            <a:spLocks noGrp="1"/>
          </p:cNvSpPr>
          <p:nvPr>
            <p:ph type="title"/>
          </p:nvPr>
        </p:nvSpPr>
        <p:spPr>
          <a:xfrm>
            <a:off x="415600" y="593367"/>
            <a:ext cx="11360700" cy="763500"/>
          </a:xfrm>
          <a:prstGeom prst="rect">
            <a:avLst/>
          </a:prstGeom>
          <a:noFill/>
          <a:ln>
            <a:noFill/>
          </a:ln>
        </p:spPr>
        <p:txBody>
          <a:bodyPr spcFirstLastPara="1" wrap="square" lIns="121900" tIns="121900" rIns="121900" bIns="121900" anchor="t" anchorCtr="0">
            <a:noAutofit/>
          </a:bodyPr>
          <a:lstStyle>
            <a:lvl1pPr marR="0" lvl="0" algn="l" rtl="0">
              <a:lnSpc>
                <a:spcPct val="100000"/>
              </a:lnSpc>
              <a:spcBef>
                <a:spcPts val="0"/>
              </a:spcBef>
              <a:spcAft>
                <a:spcPts val="0"/>
              </a:spcAft>
              <a:buClr>
                <a:schemeClr val="lt1"/>
              </a:buClr>
              <a:buSzPts val="3200"/>
              <a:buFont typeface="Paytone One"/>
              <a:buNone/>
              <a:defRPr sz="3200" b="0" i="0" u="none" strike="noStrike" cap="none">
                <a:solidFill>
                  <a:schemeClr val="lt1"/>
                </a:solidFill>
                <a:latin typeface="Paytone One"/>
                <a:ea typeface="Paytone One"/>
                <a:cs typeface="Paytone One"/>
                <a:sym typeface="Paytone One"/>
              </a:defRPr>
            </a:lvl1pPr>
            <a:lvl2pPr marR="0" lvl="1" algn="l" rtl="0">
              <a:lnSpc>
                <a:spcPct val="100000"/>
              </a:lnSpc>
              <a:spcBef>
                <a:spcPts val="0"/>
              </a:spcBef>
              <a:spcAft>
                <a:spcPts val="0"/>
              </a:spcAft>
              <a:buClr>
                <a:schemeClr val="lt1"/>
              </a:buClr>
              <a:buSzPts val="3200"/>
              <a:buFont typeface="Paytone One"/>
              <a:buNone/>
              <a:defRPr sz="3200" b="0" i="0" u="none" strike="noStrike" cap="none">
                <a:solidFill>
                  <a:schemeClr val="lt1"/>
                </a:solidFill>
                <a:latin typeface="Paytone One"/>
                <a:ea typeface="Paytone One"/>
                <a:cs typeface="Paytone One"/>
                <a:sym typeface="Paytone One"/>
              </a:defRPr>
            </a:lvl2pPr>
            <a:lvl3pPr marR="0" lvl="2" algn="l" rtl="0">
              <a:lnSpc>
                <a:spcPct val="100000"/>
              </a:lnSpc>
              <a:spcBef>
                <a:spcPts val="0"/>
              </a:spcBef>
              <a:spcAft>
                <a:spcPts val="0"/>
              </a:spcAft>
              <a:buClr>
                <a:schemeClr val="lt1"/>
              </a:buClr>
              <a:buSzPts val="3200"/>
              <a:buFont typeface="Paytone One"/>
              <a:buNone/>
              <a:defRPr sz="3200" b="0" i="0" u="none" strike="noStrike" cap="none">
                <a:solidFill>
                  <a:schemeClr val="lt1"/>
                </a:solidFill>
                <a:latin typeface="Paytone One"/>
                <a:ea typeface="Paytone One"/>
                <a:cs typeface="Paytone One"/>
                <a:sym typeface="Paytone One"/>
              </a:defRPr>
            </a:lvl3pPr>
            <a:lvl4pPr marR="0" lvl="3" algn="l" rtl="0">
              <a:lnSpc>
                <a:spcPct val="100000"/>
              </a:lnSpc>
              <a:spcBef>
                <a:spcPts val="0"/>
              </a:spcBef>
              <a:spcAft>
                <a:spcPts val="0"/>
              </a:spcAft>
              <a:buClr>
                <a:schemeClr val="lt1"/>
              </a:buClr>
              <a:buSzPts val="3200"/>
              <a:buFont typeface="Paytone One"/>
              <a:buNone/>
              <a:defRPr sz="3200" b="0" i="0" u="none" strike="noStrike" cap="none">
                <a:solidFill>
                  <a:schemeClr val="lt1"/>
                </a:solidFill>
                <a:latin typeface="Paytone One"/>
                <a:ea typeface="Paytone One"/>
                <a:cs typeface="Paytone One"/>
                <a:sym typeface="Paytone One"/>
              </a:defRPr>
            </a:lvl4pPr>
            <a:lvl5pPr marR="0" lvl="4" algn="l" rtl="0">
              <a:lnSpc>
                <a:spcPct val="100000"/>
              </a:lnSpc>
              <a:spcBef>
                <a:spcPts val="0"/>
              </a:spcBef>
              <a:spcAft>
                <a:spcPts val="0"/>
              </a:spcAft>
              <a:buClr>
                <a:schemeClr val="lt1"/>
              </a:buClr>
              <a:buSzPts val="3200"/>
              <a:buFont typeface="Paytone One"/>
              <a:buNone/>
              <a:defRPr sz="3200" b="0" i="0" u="none" strike="noStrike" cap="none">
                <a:solidFill>
                  <a:schemeClr val="lt1"/>
                </a:solidFill>
                <a:latin typeface="Paytone One"/>
                <a:ea typeface="Paytone One"/>
                <a:cs typeface="Paytone One"/>
                <a:sym typeface="Paytone One"/>
              </a:defRPr>
            </a:lvl5pPr>
            <a:lvl6pPr marR="0" lvl="5" algn="l" rtl="0">
              <a:lnSpc>
                <a:spcPct val="100000"/>
              </a:lnSpc>
              <a:spcBef>
                <a:spcPts val="0"/>
              </a:spcBef>
              <a:spcAft>
                <a:spcPts val="0"/>
              </a:spcAft>
              <a:buClr>
                <a:schemeClr val="lt1"/>
              </a:buClr>
              <a:buSzPts val="3200"/>
              <a:buFont typeface="Paytone One"/>
              <a:buNone/>
              <a:defRPr sz="3200" b="0" i="0" u="none" strike="noStrike" cap="none">
                <a:solidFill>
                  <a:schemeClr val="lt1"/>
                </a:solidFill>
                <a:latin typeface="Paytone One"/>
                <a:ea typeface="Paytone One"/>
                <a:cs typeface="Paytone One"/>
                <a:sym typeface="Paytone One"/>
              </a:defRPr>
            </a:lvl6pPr>
            <a:lvl7pPr marR="0" lvl="6" algn="l" rtl="0">
              <a:lnSpc>
                <a:spcPct val="100000"/>
              </a:lnSpc>
              <a:spcBef>
                <a:spcPts val="0"/>
              </a:spcBef>
              <a:spcAft>
                <a:spcPts val="0"/>
              </a:spcAft>
              <a:buClr>
                <a:schemeClr val="lt1"/>
              </a:buClr>
              <a:buSzPts val="3200"/>
              <a:buFont typeface="Paytone One"/>
              <a:buNone/>
              <a:defRPr sz="3200" b="0" i="0" u="none" strike="noStrike" cap="none">
                <a:solidFill>
                  <a:schemeClr val="lt1"/>
                </a:solidFill>
                <a:latin typeface="Paytone One"/>
                <a:ea typeface="Paytone One"/>
                <a:cs typeface="Paytone One"/>
                <a:sym typeface="Paytone One"/>
              </a:defRPr>
            </a:lvl7pPr>
            <a:lvl8pPr marR="0" lvl="7" algn="l" rtl="0">
              <a:lnSpc>
                <a:spcPct val="100000"/>
              </a:lnSpc>
              <a:spcBef>
                <a:spcPts val="0"/>
              </a:spcBef>
              <a:spcAft>
                <a:spcPts val="0"/>
              </a:spcAft>
              <a:buClr>
                <a:schemeClr val="lt1"/>
              </a:buClr>
              <a:buSzPts val="3200"/>
              <a:buFont typeface="Paytone One"/>
              <a:buNone/>
              <a:defRPr sz="3200" b="0" i="0" u="none" strike="noStrike" cap="none">
                <a:solidFill>
                  <a:schemeClr val="lt1"/>
                </a:solidFill>
                <a:latin typeface="Paytone One"/>
                <a:ea typeface="Paytone One"/>
                <a:cs typeface="Paytone One"/>
                <a:sym typeface="Paytone One"/>
              </a:defRPr>
            </a:lvl8pPr>
            <a:lvl9pPr marR="0" lvl="8" algn="l" rtl="0">
              <a:lnSpc>
                <a:spcPct val="100000"/>
              </a:lnSpc>
              <a:spcBef>
                <a:spcPts val="0"/>
              </a:spcBef>
              <a:spcAft>
                <a:spcPts val="0"/>
              </a:spcAft>
              <a:buClr>
                <a:schemeClr val="lt1"/>
              </a:buClr>
              <a:buSzPts val="3200"/>
              <a:buFont typeface="Paytone One"/>
              <a:buNone/>
              <a:defRPr sz="3200" b="0" i="0" u="none" strike="noStrike" cap="none">
                <a:solidFill>
                  <a:schemeClr val="lt1"/>
                </a:solidFill>
                <a:latin typeface="Paytone One"/>
                <a:ea typeface="Paytone One"/>
                <a:cs typeface="Paytone One"/>
                <a:sym typeface="Paytone One"/>
              </a:defRPr>
            </a:lvl9pPr>
          </a:lstStyle>
          <a:p>
            <a:endParaRPr/>
          </a:p>
        </p:txBody>
      </p:sp>
      <p:sp>
        <p:nvSpPr>
          <p:cNvPr id="105" name="Google Shape;105;g10329428cce_0_125"/>
          <p:cNvSpPr txBox="1">
            <a:spLocks noGrp="1"/>
          </p:cNvSpPr>
          <p:nvPr>
            <p:ph type="body" idx="1"/>
          </p:nvPr>
        </p:nvSpPr>
        <p:spPr>
          <a:xfrm>
            <a:off x="415600" y="1536633"/>
            <a:ext cx="11360700" cy="4555200"/>
          </a:xfrm>
          <a:prstGeom prst="rect">
            <a:avLst/>
          </a:prstGeom>
          <a:noFill/>
          <a:ln>
            <a:noFill/>
          </a:ln>
        </p:spPr>
        <p:txBody>
          <a:bodyPr spcFirstLastPara="1" wrap="square" lIns="121900" tIns="121900" rIns="121900" bIns="121900" anchor="t" anchorCtr="0">
            <a:noAutofit/>
          </a:bodyPr>
          <a:lstStyle>
            <a:lvl1pPr marL="457200" marR="0" lvl="0" indent="-381000" algn="l" rtl="0">
              <a:lnSpc>
                <a:spcPct val="115000"/>
              </a:lnSpc>
              <a:spcBef>
                <a:spcPts val="0"/>
              </a:spcBef>
              <a:spcAft>
                <a:spcPts val="0"/>
              </a:spcAft>
              <a:buClr>
                <a:schemeClr val="dk1"/>
              </a:buClr>
              <a:buSzPts val="2400"/>
              <a:buFont typeface="Archivo"/>
              <a:buChar char="●"/>
              <a:defRPr sz="2400" b="0" i="0" u="none" strike="noStrike" cap="none">
                <a:solidFill>
                  <a:schemeClr val="dk1"/>
                </a:solidFill>
                <a:latin typeface="Archivo"/>
                <a:ea typeface="Archivo"/>
                <a:cs typeface="Archivo"/>
                <a:sym typeface="Archivo"/>
              </a:defRPr>
            </a:lvl1pPr>
            <a:lvl2pPr marL="914400" marR="0" lvl="1" indent="-349250" algn="l" rtl="0">
              <a:lnSpc>
                <a:spcPct val="115000"/>
              </a:lnSpc>
              <a:spcBef>
                <a:spcPts val="2100"/>
              </a:spcBef>
              <a:spcAft>
                <a:spcPts val="0"/>
              </a:spcAft>
              <a:buClr>
                <a:schemeClr val="dk1"/>
              </a:buClr>
              <a:buSzPts val="1900"/>
              <a:buFont typeface="Archivo"/>
              <a:buChar char="○"/>
              <a:defRPr sz="1900" b="0" i="0" u="none" strike="noStrike" cap="none">
                <a:solidFill>
                  <a:schemeClr val="dk1"/>
                </a:solidFill>
                <a:latin typeface="Archivo"/>
                <a:ea typeface="Archivo"/>
                <a:cs typeface="Archivo"/>
                <a:sym typeface="Archivo"/>
              </a:defRPr>
            </a:lvl2pPr>
            <a:lvl3pPr marL="1371600" marR="0" lvl="2" indent="-330200" algn="l" rtl="0">
              <a:lnSpc>
                <a:spcPct val="115000"/>
              </a:lnSpc>
              <a:spcBef>
                <a:spcPts val="2100"/>
              </a:spcBef>
              <a:spcAft>
                <a:spcPts val="0"/>
              </a:spcAft>
              <a:buClr>
                <a:schemeClr val="dk1"/>
              </a:buClr>
              <a:buSzPts val="1600"/>
              <a:buFont typeface="Archivo"/>
              <a:buChar char="■"/>
              <a:defRPr sz="1600" b="0" i="0" u="none" strike="noStrike" cap="none">
                <a:solidFill>
                  <a:schemeClr val="dk1"/>
                </a:solidFill>
                <a:latin typeface="Archivo"/>
                <a:ea typeface="Archivo"/>
                <a:cs typeface="Archivo"/>
                <a:sym typeface="Archivo"/>
              </a:defRPr>
            </a:lvl3pPr>
            <a:lvl4pPr marL="1828800" marR="0" lvl="3" indent="-330200" algn="l" rtl="0">
              <a:lnSpc>
                <a:spcPct val="115000"/>
              </a:lnSpc>
              <a:spcBef>
                <a:spcPts val="2100"/>
              </a:spcBef>
              <a:spcAft>
                <a:spcPts val="0"/>
              </a:spcAft>
              <a:buClr>
                <a:schemeClr val="dk1"/>
              </a:buClr>
              <a:buSzPts val="1600"/>
              <a:buFont typeface="Archivo"/>
              <a:buChar char="●"/>
              <a:defRPr sz="1600" b="0" i="0" u="none" strike="noStrike" cap="none">
                <a:solidFill>
                  <a:schemeClr val="dk1"/>
                </a:solidFill>
                <a:latin typeface="Archivo"/>
                <a:ea typeface="Archivo"/>
                <a:cs typeface="Archivo"/>
                <a:sym typeface="Archivo"/>
              </a:defRPr>
            </a:lvl4pPr>
            <a:lvl5pPr marL="2286000" marR="0" lvl="4" indent="-330200" algn="l" rtl="0">
              <a:lnSpc>
                <a:spcPct val="115000"/>
              </a:lnSpc>
              <a:spcBef>
                <a:spcPts val="2100"/>
              </a:spcBef>
              <a:spcAft>
                <a:spcPts val="0"/>
              </a:spcAft>
              <a:buClr>
                <a:schemeClr val="dk1"/>
              </a:buClr>
              <a:buSzPts val="1600"/>
              <a:buFont typeface="Archivo"/>
              <a:buChar char="○"/>
              <a:defRPr sz="1600" b="0" i="0" u="none" strike="noStrike" cap="none">
                <a:solidFill>
                  <a:schemeClr val="dk1"/>
                </a:solidFill>
                <a:latin typeface="Archivo"/>
                <a:ea typeface="Archivo"/>
                <a:cs typeface="Archivo"/>
                <a:sym typeface="Archivo"/>
              </a:defRPr>
            </a:lvl5pPr>
            <a:lvl6pPr marL="2743200" marR="0" lvl="5" indent="-330200" algn="l" rtl="0">
              <a:lnSpc>
                <a:spcPct val="115000"/>
              </a:lnSpc>
              <a:spcBef>
                <a:spcPts val="2100"/>
              </a:spcBef>
              <a:spcAft>
                <a:spcPts val="0"/>
              </a:spcAft>
              <a:buClr>
                <a:schemeClr val="dk1"/>
              </a:buClr>
              <a:buSzPts val="1600"/>
              <a:buFont typeface="Archivo"/>
              <a:buChar char="■"/>
              <a:defRPr sz="1600" b="0" i="0" u="none" strike="noStrike" cap="none">
                <a:solidFill>
                  <a:schemeClr val="dk1"/>
                </a:solidFill>
                <a:latin typeface="Archivo"/>
                <a:ea typeface="Archivo"/>
                <a:cs typeface="Archivo"/>
                <a:sym typeface="Archivo"/>
              </a:defRPr>
            </a:lvl6pPr>
            <a:lvl7pPr marL="3200400" marR="0" lvl="6" indent="-330200" algn="l" rtl="0">
              <a:lnSpc>
                <a:spcPct val="115000"/>
              </a:lnSpc>
              <a:spcBef>
                <a:spcPts val="2100"/>
              </a:spcBef>
              <a:spcAft>
                <a:spcPts val="0"/>
              </a:spcAft>
              <a:buClr>
                <a:schemeClr val="dk1"/>
              </a:buClr>
              <a:buSzPts val="1600"/>
              <a:buFont typeface="Archivo"/>
              <a:buChar char="●"/>
              <a:defRPr sz="1600" b="0" i="0" u="none" strike="noStrike" cap="none">
                <a:solidFill>
                  <a:schemeClr val="dk1"/>
                </a:solidFill>
                <a:latin typeface="Archivo"/>
                <a:ea typeface="Archivo"/>
                <a:cs typeface="Archivo"/>
                <a:sym typeface="Archivo"/>
              </a:defRPr>
            </a:lvl7pPr>
            <a:lvl8pPr marL="3657600" marR="0" lvl="7" indent="-330200" algn="l" rtl="0">
              <a:lnSpc>
                <a:spcPct val="115000"/>
              </a:lnSpc>
              <a:spcBef>
                <a:spcPts val="2100"/>
              </a:spcBef>
              <a:spcAft>
                <a:spcPts val="0"/>
              </a:spcAft>
              <a:buClr>
                <a:schemeClr val="dk1"/>
              </a:buClr>
              <a:buSzPts val="1600"/>
              <a:buFont typeface="Archivo"/>
              <a:buChar char="○"/>
              <a:defRPr sz="1600" b="0" i="0" u="none" strike="noStrike" cap="none">
                <a:solidFill>
                  <a:schemeClr val="dk1"/>
                </a:solidFill>
                <a:latin typeface="Archivo"/>
                <a:ea typeface="Archivo"/>
                <a:cs typeface="Archivo"/>
                <a:sym typeface="Archivo"/>
              </a:defRPr>
            </a:lvl8pPr>
            <a:lvl9pPr marL="4114800" marR="0" lvl="8" indent="-330200" algn="l" rtl="0">
              <a:lnSpc>
                <a:spcPct val="115000"/>
              </a:lnSpc>
              <a:spcBef>
                <a:spcPts val="2100"/>
              </a:spcBef>
              <a:spcAft>
                <a:spcPts val="2100"/>
              </a:spcAft>
              <a:buClr>
                <a:schemeClr val="dk1"/>
              </a:buClr>
              <a:buSzPts val="1600"/>
              <a:buFont typeface="Archivo"/>
              <a:buChar char="■"/>
              <a:defRPr sz="1600" b="0" i="0" u="none" strike="noStrike" cap="none">
                <a:solidFill>
                  <a:schemeClr val="dk1"/>
                </a:solidFill>
                <a:latin typeface="Archivo"/>
                <a:ea typeface="Archivo"/>
                <a:cs typeface="Archivo"/>
                <a:sym typeface="Archivo"/>
              </a:defRPr>
            </a:lvl9pPr>
          </a:lstStyle>
          <a:p>
            <a:endParaRPr/>
          </a:p>
        </p:txBody>
      </p:sp>
    </p:spTree>
  </p:cSld>
  <p:clrMap bg1="lt1" tx1="dk1" bg2="dk2" tx2="lt2" accent1="accent1" accent2="accent2" accent3="accent3" accent4="accent4" accent5="accent5" accent6="accent6" hlink="hlink" folHlink="folHlink"/>
  <p:sldLayoutIdLst>
    <p:sldLayoutId id="2147483671" r:id="rId1"/>
    <p:sldLayoutId id="2147483672" r:id="rId2"/>
    <p:sldLayoutId id="2147483673" r:id="rId3"/>
    <p:sldLayoutId id="2147483674" r:id="rId4"/>
    <p:sldLayoutId id="2147483675" r:id="rId5"/>
    <p:sldLayoutId id="2147483676" r:id="rId6"/>
    <p:sldLayoutId id="2147483677" r:id="rId7"/>
    <p:sldLayoutId id="2147483678" r:id="rId8"/>
    <p:sldLayoutId id="2147483679" r:id="rId9"/>
    <p:sldLayoutId id="2147483680" r:id="rId10"/>
    <p:sldLayoutId id="2147483681" r:id="rId11"/>
    <p:sldLayoutId id="2147483682" r:id="rId12"/>
    <p:sldLayoutId id="2147483683" r:id="rId13"/>
    <p:sldLayoutId id="2147483684" r:id="rId14"/>
    <p:sldLayoutId id="2147483685" r:id="rId15"/>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image" Target="../media/image11.png"/><Relationship Id="rId7" Type="http://schemas.openxmlformats.org/officeDocument/2006/relationships/image" Target="../media/image15.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14.png"/><Relationship Id="rId11" Type="http://schemas.openxmlformats.org/officeDocument/2006/relationships/image" Target="../media/image19.png"/><Relationship Id="rId5" Type="http://schemas.openxmlformats.org/officeDocument/2006/relationships/image" Target="../media/image13.png"/><Relationship Id="rId10" Type="http://schemas.openxmlformats.org/officeDocument/2006/relationships/image" Target="../media/image18.png"/><Relationship Id="rId4" Type="http://schemas.openxmlformats.org/officeDocument/2006/relationships/image" Target="../media/image12.png"/><Relationship Id="rId9" Type="http://schemas.openxmlformats.org/officeDocument/2006/relationships/image" Target="../media/image17.png"/></Relationships>
</file>

<file path=ppt/slides/_rels/slide1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0.xml"/><Relationship Id="rId1" Type="http://schemas.openxmlformats.org/officeDocument/2006/relationships/slideLayout" Target="../slideLayouts/slideLayout4.xml"/><Relationship Id="rId4" Type="http://schemas.openxmlformats.org/officeDocument/2006/relationships/image" Target="../media/image28.png"/></Relationships>
</file>

<file path=ppt/slides/_rels/slide11.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11.xml"/><Relationship Id="rId1" Type="http://schemas.openxmlformats.org/officeDocument/2006/relationships/slideLayout" Target="../slideLayouts/slideLayout4.xml"/><Relationship Id="rId6" Type="http://schemas.openxmlformats.org/officeDocument/2006/relationships/image" Target="../media/image35.jpeg"/><Relationship Id="rId5" Type="http://schemas.openxmlformats.org/officeDocument/2006/relationships/image" Target="../media/image27.png"/><Relationship Id="rId4" Type="http://schemas.openxmlformats.org/officeDocument/2006/relationships/image" Target="../media/image34.png"/></Relationships>
</file>

<file path=ppt/slides/_rels/slide12.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12.xml"/><Relationship Id="rId1" Type="http://schemas.openxmlformats.org/officeDocument/2006/relationships/slideLayout" Target="../slideLayouts/slideLayout4.xml"/><Relationship Id="rId4" Type="http://schemas.openxmlformats.org/officeDocument/2006/relationships/image" Target="../media/image37.png"/></Relationships>
</file>

<file path=ppt/slides/_rels/slide13.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13.xml"/><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4.xml"/><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8" Type="http://schemas.openxmlformats.org/officeDocument/2006/relationships/image" Target="../media/image44.png"/><Relationship Id="rId3" Type="http://schemas.openxmlformats.org/officeDocument/2006/relationships/image" Target="../media/image39.png"/><Relationship Id="rId7" Type="http://schemas.openxmlformats.org/officeDocument/2006/relationships/image" Target="../media/image43.png"/><Relationship Id="rId2" Type="http://schemas.openxmlformats.org/officeDocument/2006/relationships/notesSlide" Target="../notesSlides/notesSlide15.xml"/><Relationship Id="rId1" Type="http://schemas.openxmlformats.org/officeDocument/2006/relationships/slideLayout" Target="../slideLayouts/slideLayout22.xml"/><Relationship Id="rId6" Type="http://schemas.openxmlformats.org/officeDocument/2006/relationships/image" Target="../media/image42.png"/><Relationship Id="rId11" Type="http://schemas.openxmlformats.org/officeDocument/2006/relationships/image" Target="../media/image47.png"/><Relationship Id="rId5" Type="http://schemas.openxmlformats.org/officeDocument/2006/relationships/image" Target="../media/image41.png"/><Relationship Id="rId10" Type="http://schemas.openxmlformats.org/officeDocument/2006/relationships/image" Target="../media/image46.png"/><Relationship Id="rId4" Type="http://schemas.openxmlformats.org/officeDocument/2006/relationships/image" Target="../media/image40.png"/><Relationship Id="rId9" Type="http://schemas.openxmlformats.org/officeDocument/2006/relationships/image" Target="../media/image45.png"/></Relationships>
</file>

<file path=ppt/slides/_rels/slide16.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16.xml"/><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7.xml"/><Relationship Id="rId1" Type="http://schemas.openxmlformats.org/officeDocument/2006/relationships/slideLayout" Target="../slideLayouts/slideLayout4.xml"/><Relationship Id="rId4" Type="http://schemas.openxmlformats.org/officeDocument/2006/relationships/image" Target="../media/image49.png"/></Relationships>
</file>

<file path=ppt/slides/_rels/slide18.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18.xml"/><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9.xml"/><Relationship Id="rId1" Type="http://schemas.openxmlformats.org/officeDocument/2006/relationships/slideLayout" Target="../slideLayouts/slideLayout4.xml"/><Relationship Id="rId4" Type="http://schemas.openxmlformats.org/officeDocument/2006/relationships/image" Target="../media/image27.png"/></Relationships>
</file>

<file path=ppt/slides/_rels/slide2.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2.xml"/><Relationship Id="rId1" Type="http://schemas.openxmlformats.org/officeDocument/2006/relationships/slideLayout" Target="../slideLayouts/slideLayout2.xml"/><Relationship Id="rId5" Type="http://schemas.openxmlformats.org/officeDocument/2006/relationships/image" Target="../media/image22.png"/><Relationship Id="rId4" Type="http://schemas.openxmlformats.org/officeDocument/2006/relationships/image" Target="../media/image21.png"/></Relationships>
</file>

<file path=ppt/slides/_rels/slide20.xml.rels><?xml version="1.0" encoding="UTF-8" standalone="yes"?>
<Relationships xmlns="http://schemas.openxmlformats.org/package/2006/relationships"><Relationship Id="rId8" Type="http://schemas.openxmlformats.org/officeDocument/2006/relationships/image" Target="../media/image54.png"/><Relationship Id="rId3" Type="http://schemas.openxmlformats.org/officeDocument/2006/relationships/image" Target="../media/image51.png"/><Relationship Id="rId7" Type="http://schemas.openxmlformats.org/officeDocument/2006/relationships/image" Target="../media/image24.png"/><Relationship Id="rId12" Type="http://schemas.openxmlformats.org/officeDocument/2006/relationships/image" Target="../media/image25.png"/><Relationship Id="rId2" Type="http://schemas.openxmlformats.org/officeDocument/2006/relationships/notesSlide" Target="../notesSlides/notesSlide20.xml"/><Relationship Id="rId1" Type="http://schemas.openxmlformats.org/officeDocument/2006/relationships/slideLayout" Target="../slideLayouts/slideLayout2.xml"/><Relationship Id="rId6" Type="http://schemas.openxmlformats.org/officeDocument/2006/relationships/image" Target="../media/image53.png"/><Relationship Id="rId11" Type="http://schemas.openxmlformats.org/officeDocument/2006/relationships/image" Target="../media/image17.png"/><Relationship Id="rId5" Type="http://schemas.openxmlformats.org/officeDocument/2006/relationships/image" Target="../media/image52.png"/><Relationship Id="rId10" Type="http://schemas.openxmlformats.org/officeDocument/2006/relationships/image" Target="../media/image18.png"/><Relationship Id="rId4" Type="http://schemas.openxmlformats.org/officeDocument/2006/relationships/image" Target="../media/image16.png"/><Relationship Id="rId9" Type="http://schemas.openxmlformats.org/officeDocument/2006/relationships/image" Target="../media/image15.png"/></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8" Type="http://schemas.openxmlformats.org/officeDocument/2006/relationships/image" Target="../media/image25.png"/><Relationship Id="rId3" Type="http://schemas.openxmlformats.org/officeDocument/2006/relationships/image" Target="../media/image23.png"/><Relationship Id="rId7" Type="http://schemas.openxmlformats.org/officeDocument/2006/relationships/image" Target="../media/image18.png"/><Relationship Id="rId2" Type="http://schemas.openxmlformats.org/officeDocument/2006/relationships/notesSlide" Target="../notesSlides/notesSlide4.xml"/><Relationship Id="rId1" Type="http://schemas.openxmlformats.org/officeDocument/2006/relationships/slideLayout" Target="../slideLayouts/slideLayout3.xml"/><Relationship Id="rId6" Type="http://schemas.openxmlformats.org/officeDocument/2006/relationships/image" Target="../media/image16.png"/><Relationship Id="rId5" Type="http://schemas.openxmlformats.org/officeDocument/2006/relationships/image" Target="../media/image17.png"/><Relationship Id="rId4" Type="http://schemas.openxmlformats.org/officeDocument/2006/relationships/image" Target="../media/image24.png"/></Relationships>
</file>

<file path=ppt/slides/_rels/slide5.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5.xml"/><Relationship Id="rId1" Type="http://schemas.openxmlformats.org/officeDocument/2006/relationships/slideLayout" Target="../slideLayouts/slideLayout4.xml"/><Relationship Id="rId4" Type="http://schemas.openxmlformats.org/officeDocument/2006/relationships/image" Target="../media/image27.png"/></Relationships>
</file>

<file path=ppt/slides/_rels/slide6.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6.xml"/><Relationship Id="rId1" Type="http://schemas.openxmlformats.org/officeDocument/2006/relationships/slideLayout" Target="../slideLayouts/slideLayout4.xml"/><Relationship Id="rId4" Type="http://schemas.openxmlformats.org/officeDocument/2006/relationships/image" Target="../media/image27.png"/></Relationships>
</file>

<file path=ppt/slides/_rels/slide7.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7.xml"/><Relationship Id="rId1" Type="http://schemas.openxmlformats.org/officeDocument/2006/relationships/slideLayout" Target="../slideLayouts/slideLayout4.xml"/><Relationship Id="rId5" Type="http://schemas.openxmlformats.org/officeDocument/2006/relationships/image" Target="../media/image31.png"/><Relationship Id="rId4" Type="http://schemas.openxmlformats.org/officeDocument/2006/relationships/image" Target="../media/image30.png"/></Relationships>
</file>

<file path=ppt/slides/_rels/slide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8.xml"/><Relationship Id="rId1" Type="http://schemas.openxmlformats.org/officeDocument/2006/relationships/slideLayout" Target="../slideLayouts/slideLayout4.xml"/><Relationship Id="rId4" Type="http://schemas.openxmlformats.org/officeDocument/2006/relationships/image" Target="../media/image28.png"/></Relationships>
</file>

<file path=ppt/slides/_rels/slide9.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9.xml"/><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182"/>
        <p:cNvGrpSpPr/>
        <p:nvPr/>
      </p:nvGrpSpPr>
      <p:grpSpPr>
        <a:xfrm>
          <a:off x="0" y="0"/>
          <a:ext cx="0" cy="0"/>
          <a:chOff x="0" y="0"/>
          <a:chExt cx="0" cy="0"/>
        </a:xfrm>
      </p:grpSpPr>
      <p:sp>
        <p:nvSpPr>
          <p:cNvPr id="183" name="Google Shape;183;p1"/>
          <p:cNvSpPr/>
          <p:nvPr/>
        </p:nvSpPr>
        <p:spPr>
          <a:xfrm rot="-6561855">
            <a:off x="1317375" y="194276"/>
            <a:ext cx="6362617" cy="8399016"/>
          </a:xfrm>
          <a:prstGeom prst="trapezoid">
            <a:avLst>
              <a:gd name="adj" fmla="val 59445"/>
            </a:avLst>
          </a:prstGeom>
          <a:gradFill>
            <a:gsLst>
              <a:gs pos="0">
                <a:srgbClr val="607C88"/>
              </a:gs>
              <a:gs pos="21000">
                <a:srgbClr val="607C88"/>
              </a:gs>
              <a:gs pos="75000">
                <a:srgbClr val="2D3C43"/>
              </a:gs>
              <a:gs pos="100000">
                <a:srgbClr val="2D3C43"/>
              </a:gs>
            </a:gsLst>
            <a:lin ang="6120000"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Trebuchet MS"/>
              <a:ea typeface="Trebuchet MS"/>
              <a:cs typeface="Trebuchet MS"/>
              <a:sym typeface="Trebuchet MS"/>
            </a:endParaRPr>
          </a:p>
        </p:txBody>
      </p:sp>
      <p:sp>
        <p:nvSpPr>
          <p:cNvPr id="184" name="Google Shape;184;p1"/>
          <p:cNvSpPr txBox="1"/>
          <p:nvPr/>
        </p:nvSpPr>
        <p:spPr>
          <a:xfrm>
            <a:off x="2153950" y="1478525"/>
            <a:ext cx="5343300" cy="12159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7300"/>
              <a:buFont typeface="Arial"/>
              <a:buNone/>
            </a:pPr>
            <a:r>
              <a:rPr lang="zh-TW" sz="7300" b="1" i="0" u="none" strike="noStrike" cap="none">
                <a:solidFill>
                  <a:schemeClr val="dk1"/>
                </a:solidFill>
                <a:latin typeface="Arial"/>
                <a:ea typeface="Arial"/>
                <a:cs typeface="Arial"/>
                <a:sym typeface="Arial"/>
              </a:rPr>
              <a:t>成長電影院</a:t>
            </a:r>
            <a:endParaRPr sz="7300" b="1" i="0" u="none" strike="noStrike" cap="none">
              <a:solidFill>
                <a:schemeClr val="dk1"/>
              </a:solidFill>
              <a:latin typeface="Arial"/>
              <a:ea typeface="Arial"/>
              <a:cs typeface="Arial"/>
              <a:sym typeface="Arial"/>
            </a:endParaRPr>
          </a:p>
        </p:txBody>
      </p:sp>
      <p:pic>
        <p:nvPicPr>
          <p:cNvPr id="185" name="Google Shape;185;p1"/>
          <p:cNvPicPr preferRelativeResize="0"/>
          <p:nvPr/>
        </p:nvPicPr>
        <p:blipFill rotWithShape="1">
          <a:blip r:embed="rId3">
            <a:alphaModFix/>
          </a:blip>
          <a:srcRect/>
          <a:stretch/>
        </p:blipFill>
        <p:spPr>
          <a:xfrm rot="-838473">
            <a:off x="-619742" y="4704506"/>
            <a:ext cx="3152285" cy="1799499"/>
          </a:xfrm>
          <a:prstGeom prst="rect">
            <a:avLst/>
          </a:prstGeom>
          <a:noFill/>
          <a:ln>
            <a:noFill/>
          </a:ln>
        </p:spPr>
      </p:pic>
      <p:grpSp>
        <p:nvGrpSpPr>
          <p:cNvPr id="186" name="Google Shape;186;p1"/>
          <p:cNvGrpSpPr/>
          <p:nvPr/>
        </p:nvGrpSpPr>
        <p:grpSpPr>
          <a:xfrm>
            <a:off x="7318903" y="470513"/>
            <a:ext cx="2027876" cy="2331437"/>
            <a:chOff x="6960096" y="-1755576"/>
            <a:chExt cx="2033978" cy="2490585"/>
          </a:xfrm>
        </p:grpSpPr>
        <p:pic>
          <p:nvPicPr>
            <p:cNvPr id="187" name="Google Shape;187;p1"/>
            <p:cNvPicPr preferRelativeResize="0"/>
            <p:nvPr/>
          </p:nvPicPr>
          <p:blipFill rotWithShape="1">
            <a:blip r:embed="rId4">
              <a:alphaModFix/>
            </a:blip>
            <a:srcRect/>
            <a:stretch/>
          </p:blipFill>
          <p:spPr>
            <a:xfrm>
              <a:off x="6960096" y="-1755576"/>
              <a:ext cx="2033978" cy="2490585"/>
            </a:xfrm>
            <a:prstGeom prst="rect">
              <a:avLst/>
            </a:prstGeom>
            <a:noFill/>
            <a:ln>
              <a:noFill/>
            </a:ln>
          </p:spPr>
        </p:pic>
        <p:sp>
          <p:nvSpPr>
            <p:cNvPr id="188" name="Google Shape;188;p1"/>
            <p:cNvSpPr/>
            <p:nvPr/>
          </p:nvSpPr>
          <p:spPr>
            <a:xfrm>
              <a:off x="7053533" y="-408247"/>
              <a:ext cx="1802588" cy="1021492"/>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Trebuchet MS"/>
                <a:ea typeface="Trebuchet MS"/>
                <a:cs typeface="Trebuchet MS"/>
                <a:sym typeface="Trebuchet MS"/>
              </a:endParaRPr>
            </a:p>
          </p:txBody>
        </p:sp>
        <p:pic>
          <p:nvPicPr>
            <p:cNvPr id="189" name="Google Shape;189;p1"/>
            <p:cNvPicPr preferRelativeResize="0"/>
            <p:nvPr/>
          </p:nvPicPr>
          <p:blipFill rotWithShape="1">
            <a:blip r:embed="rId5">
              <a:alphaModFix/>
            </a:blip>
            <a:srcRect/>
            <a:stretch/>
          </p:blipFill>
          <p:spPr>
            <a:xfrm>
              <a:off x="7521718" y="-340315"/>
              <a:ext cx="936960" cy="941645"/>
            </a:xfrm>
            <a:prstGeom prst="rect">
              <a:avLst/>
            </a:prstGeom>
            <a:noFill/>
            <a:ln>
              <a:noFill/>
            </a:ln>
          </p:spPr>
        </p:pic>
      </p:grpSp>
      <p:sp>
        <p:nvSpPr>
          <p:cNvPr id="190" name="Google Shape;190;p1"/>
          <p:cNvSpPr txBox="1"/>
          <p:nvPr/>
        </p:nvSpPr>
        <p:spPr>
          <a:xfrm>
            <a:off x="10299375" y="5845000"/>
            <a:ext cx="1497600" cy="6003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3300"/>
              <a:buFont typeface="Arial"/>
              <a:buNone/>
            </a:pPr>
            <a:r>
              <a:rPr lang="zh-TW" sz="3300" b="0" i="0" u="none" strike="noStrike" cap="none">
                <a:solidFill>
                  <a:schemeClr val="dk1"/>
                </a:solidFill>
                <a:latin typeface="Arial"/>
                <a:ea typeface="Arial"/>
                <a:cs typeface="Arial"/>
                <a:sym typeface="Arial"/>
              </a:rPr>
              <a:t>第</a:t>
            </a:r>
            <a:r>
              <a:rPr lang="zh-TW" sz="3300">
                <a:solidFill>
                  <a:schemeClr val="dk1"/>
                </a:solidFill>
              </a:rPr>
              <a:t>三</a:t>
            </a:r>
            <a:r>
              <a:rPr lang="zh-TW" sz="3300" b="0" i="0" u="none" strike="noStrike" cap="none">
                <a:solidFill>
                  <a:schemeClr val="dk1"/>
                </a:solidFill>
                <a:latin typeface="Arial"/>
                <a:ea typeface="Arial"/>
                <a:cs typeface="Arial"/>
                <a:sym typeface="Arial"/>
              </a:rPr>
              <a:t>節</a:t>
            </a:r>
            <a:endParaRPr sz="3300" b="0" i="0" u="none" strike="noStrike" cap="none">
              <a:solidFill>
                <a:schemeClr val="dk1"/>
              </a:solidFill>
              <a:latin typeface="Arial"/>
              <a:ea typeface="Arial"/>
              <a:cs typeface="Arial"/>
              <a:sym typeface="Arial"/>
            </a:endParaRPr>
          </a:p>
        </p:txBody>
      </p:sp>
      <p:pic>
        <p:nvPicPr>
          <p:cNvPr id="191" name="Google Shape;191;p1"/>
          <p:cNvPicPr preferRelativeResize="0"/>
          <p:nvPr/>
        </p:nvPicPr>
        <p:blipFill rotWithShape="1">
          <a:blip r:embed="rId6">
            <a:alphaModFix/>
          </a:blip>
          <a:srcRect/>
          <a:stretch/>
        </p:blipFill>
        <p:spPr>
          <a:xfrm>
            <a:off x="2932590" y="3089923"/>
            <a:ext cx="5709375" cy="3059863"/>
          </a:xfrm>
          <a:prstGeom prst="rect">
            <a:avLst/>
          </a:prstGeom>
          <a:noFill/>
          <a:ln>
            <a:noFill/>
          </a:ln>
          <a:effectLst>
            <a:reflection stA="50000" endA="300" endPos="55000" sy="-100000" algn="bl" rotWithShape="0"/>
          </a:effectLst>
        </p:spPr>
      </p:pic>
      <p:pic>
        <p:nvPicPr>
          <p:cNvPr id="192" name="Google Shape;192;p1"/>
          <p:cNvPicPr preferRelativeResize="0"/>
          <p:nvPr/>
        </p:nvPicPr>
        <p:blipFill rotWithShape="1">
          <a:blip r:embed="rId7">
            <a:alphaModFix/>
          </a:blip>
          <a:srcRect/>
          <a:stretch/>
        </p:blipFill>
        <p:spPr>
          <a:xfrm rot="-918511">
            <a:off x="2886624" y="2716522"/>
            <a:ext cx="2137669" cy="2025804"/>
          </a:xfrm>
          <a:prstGeom prst="rect">
            <a:avLst/>
          </a:prstGeom>
          <a:noFill/>
          <a:ln>
            <a:noFill/>
          </a:ln>
        </p:spPr>
      </p:pic>
      <p:pic>
        <p:nvPicPr>
          <p:cNvPr id="193" name="Google Shape;193;p1"/>
          <p:cNvPicPr preferRelativeResize="0"/>
          <p:nvPr/>
        </p:nvPicPr>
        <p:blipFill rotWithShape="1">
          <a:blip r:embed="rId8">
            <a:alphaModFix/>
          </a:blip>
          <a:srcRect/>
          <a:stretch/>
        </p:blipFill>
        <p:spPr>
          <a:xfrm rot="-164846">
            <a:off x="6177250" y="2246176"/>
            <a:ext cx="2793350" cy="2624444"/>
          </a:xfrm>
          <a:prstGeom prst="rect">
            <a:avLst/>
          </a:prstGeom>
          <a:noFill/>
          <a:ln>
            <a:noFill/>
          </a:ln>
        </p:spPr>
      </p:pic>
      <p:pic>
        <p:nvPicPr>
          <p:cNvPr id="194" name="Google Shape;194;p1"/>
          <p:cNvPicPr preferRelativeResize="0"/>
          <p:nvPr/>
        </p:nvPicPr>
        <p:blipFill rotWithShape="1">
          <a:blip r:embed="rId9">
            <a:alphaModFix/>
          </a:blip>
          <a:srcRect/>
          <a:stretch/>
        </p:blipFill>
        <p:spPr>
          <a:xfrm rot="1075391">
            <a:off x="6698865" y="3745767"/>
            <a:ext cx="1727947" cy="1704774"/>
          </a:xfrm>
          <a:prstGeom prst="rect">
            <a:avLst/>
          </a:prstGeom>
          <a:noFill/>
          <a:ln>
            <a:noFill/>
          </a:ln>
        </p:spPr>
      </p:pic>
      <p:pic>
        <p:nvPicPr>
          <p:cNvPr id="195" name="Google Shape;195;p1"/>
          <p:cNvPicPr preferRelativeResize="0"/>
          <p:nvPr/>
        </p:nvPicPr>
        <p:blipFill rotWithShape="1">
          <a:blip r:embed="rId10">
            <a:alphaModFix/>
          </a:blip>
          <a:srcRect/>
          <a:stretch/>
        </p:blipFill>
        <p:spPr>
          <a:xfrm rot="175898">
            <a:off x="4780171" y="2852831"/>
            <a:ext cx="2021119" cy="1252012"/>
          </a:xfrm>
          <a:prstGeom prst="rect">
            <a:avLst/>
          </a:prstGeom>
          <a:noFill/>
          <a:ln>
            <a:noFill/>
          </a:ln>
        </p:spPr>
      </p:pic>
      <p:pic>
        <p:nvPicPr>
          <p:cNvPr id="196" name="Google Shape;196;p1"/>
          <p:cNvPicPr preferRelativeResize="0"/>
          <p:nvPr/>
        </p:nvPicPr>
        <p:blipFill rotWithShape="1">
          <a:blip r:embed="rId11">
            <a:alphaModFix/>
          </a:blip>
          <a:srcRect/>
          <a:stretch/>
        </p:blipFill>
        <p:spPr>
          <a:xfrm rot="-499109">
            <a:off x="4903222" y="3504784"/>
            <a:ext cx="1802178" cy="1690438"/>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showMasterSp="0">
  <p:cSld>
    <p:spTree>
      <p:nvGrpSpPr>
        <p:cNvPr id="1" name="Shape 268"/>
        <p:cNvGrpSpPr/>
        <p:nvPr/>
      </p:nvGrpSpPr>
      <p:grpSpPr>
        <a:xfrm>
          <a:off x="0" y="0"/>
          <a:ext cx="0" cy="0"/>
          <a:chOff x="0" y="0"/>
          <a:chExt cx="0" cy="0"/>
        </a:xfrm>
      </p:grpSpPr>
      <p:sp>
        <p:nvSpPr>
          <p:cNvPr id="269" name="Google Shape;269;g102bce2429e_0_57"/>
          <p:cNvSpPr/>
          <p:nvPr/>
        </p:nvSpPr>
        <p:spPr>
          <a:xfrm rot="-6285824">
            <a:off x="4519714" y="-1365271"/>
            <a:ext cx="4206271" cy="9559700"/>
          </a:xfrm>
          <a:prstGeom prst="trapezoid">
            <a:avLst>
              <a:gd name="adj" fmla="val 59445"/>
            </a:avLst>
          </a:prstGeom>
          <a:gradFill>
            <a:gsLst>
              <a:gs pos="0">
                <a:srgbClr val="607C88"/>
              </a:gs>
              <a:gs pos="21000">
                <a:srgbClr val="607C88"/>
              </a:gs>
              <a:gs pos="75000">
                <a:srgbClr val="2D3C43"/>
              </a:gs>
              <a:gs pos="100000">
                <a:srgbClr val="2D3C43"/>
              </a:gs>
            </a:gsLst>
            <a:lin ang="6119877"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Trebuchet MS"/>
              <a:ea typeface="Trebuchet MS"/>
              <a:cs typeface="Trebuchet MS"/>
              <a:sym typeface="Trebuchet MS"/>
            </a:endParaRPr>
          </a:p>
        </p:txBody>
      </p:sp>
      <p:pic>
        <p:nvPicPr>
          <p:cNvPr id="270" name="Google Shape;270;g102bce2429e_0_57"/>
          <p:cNvPicPr preferRelativeResize="0"/>
          <p:nvPr/>
        </p:nvPicPr>
        <p:blipFill rotWithShape="1">
          <a:blip r:embed="rId3">
            <a:alphaModFix/>
          </a:blip>
          <a:srcRect/>
          <a:stretch/>
        </p:blipFill>
        <p:spPr>
          <a:xfrm rot="-695015">
            <a:off x="-1170752" y="2803577"/>
            <a:ext cx="6092838" cy="3478131"/>
          </a:xfrm>
          <a:prstGeom prst="rect">
            <a:avLst/>
          </a:prstGeom>
          <a:noFill/>
          <a:ln>
            <a:noFill/>
          </a:ln>
        </p:spPr>
      </p:pic>
      <p:pic>
        <p:nvPicPr>
          <p:cNvPr id="271" name="Google Shape;271;g102bce2429e_0_57"/>
          <p:cNvPicPr preferRelativeResize="0"/>
          <p:nvPr/>
        </p:nvPicPr>
        <p:blipFill rotWithShape="1">
          <a:blip r:embed="rId4">
            <a:alphaModFix/>
          </a:blip>
          <a:srcRect/>
          <a:stretch/>
        </p:blipFill>
        <p:spPr>
          <a:xfrm>
            <a:off x="3813733" y="911383"/>
            <a:ext cx="7517654" cy="4504626"/>
          </a:xfrm>
          <a:prstGeom prst="rect">
            <a:avLst/>
          </a:prstGeom>
          <a:noFill/>
          <a:ln w="9525" cap="flat" cmpd="sng">
            <a:solidFill>
              <a:schemeClr val="lt1"/>
            </a:solidFill>
            <a:prstDash val="solid"/>
            <a:round/>
            <a:headEnd type="none" w="sm" len="sm"/>
            <a:tailEnd type="none" w="sm" len="sm"/>
          </a:ln>
        </p:spPr>
      </p:pic>
      <p:sp>
        <p:nvSpPr>
          <p:cNvPr id="272" name="Google Shape;272;g102bce2429e_0_57"/>
          <p:cNvSpPr txBox="1"/>
          <p:nvPr/>
        </p:nvSpPr>
        <p:spPr>
          <a:xfrm>
            <a:off x="5087801" y="2473600"/>
            <a:ext cx="4988700" cy="11082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6600"/>
              <a:buFont typeface="Arial"/>
              <a:buNone/>
            </a:pPr>
            <a:r>
              <a:rPr lang="zh-TW" sz="6600" b="0" i="0" u="none" strike="noStrike" cap="none">
                <a:solidFill>
                  <a:schemeClr val="dk1"/>
                </a:solidFill>
                <a:latin typeface="Arial"/>
                <a:ea typeface="Arial"/>
                <a:cs typeface="Arial"/>
                <a:sym typeface="Arial"/>
              </a:rPr>
              <a:t>🎬電影時間3</a:t>
            </a:r>
            <a:endParaRPr sz="6600" b="0" i="0" u="none" strike="noStrike" cap="none">
              <a:solidFill>
                <a:schemeClr val="dk1"/>
              </a:solidFill>
              <a:latin typeface="Arial"/>
              <a:ea typeface="Arial"/>
              <a:cs typeface="Arial"/>
              <a:sym typeface="Arial"/>
            </a:endParaRP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276"/>
        <p:cNvGrpSpPr/>
        <p:nvPr/>
      </p:nvGrpSpPr>
      <p:grpSpPr>
        <a:xfrm>
          <a:off x="0" y="0"/>
          <a:ext cx="0" cy="0"/>
          <a:chOff x="0" y="0"/>
          <a:chExt cx="0" cy="0"/>
        </a:xfrm>
      </p:grpSpPr>
      <p:pic>
        <p:nvPicPr>
          <p:cNvPr id="277" name="Google Shape;277;g106f72fbc38_0_0"/>
          <p:cNvPicPr preferRelativeResize="0"/>
          <p:nvPr/>
        </p:nvPicPr>
        <p:blipFill>
          <a:blip r:embed="rId3">
            <a:alphaModFix/>
          </a:blip>
          <a:stretch>
            <a:fillRect/>
          </a:stretch>
        </p:blipFill>
        <p:spPr>
          <a:xfrm>
            <a:off x="9210845" y="1019550"/>
            <a:ext cx="2221629" cy="2777050"/>
          </a:xfrm>
          <a:prstGeom prst="rect">
            <a:avLst/>
          </a:prstGeom>
          <a:noFill/>
          <a:ln>
            <a:noFill/>
          </a:ln>
        </p:spPr>
      </p:pic>
      <p:pic>
        <p:nvPicPr>
          <p:cNvPr id="278" name="Google Shape;278;g106f72fbc38_0_0"/>
          <p:cNvPicPr preferRelativeResize="0"/>
          <p:nvPr/>
        </p:nvPicPr>
        <p:blipFill rotWithShape="1">
          <a:blip r:embed="rId4">
            <a:alphaModFix/>
          </a:blip>
          <a:srcRect l="-4777" t="-4777"/>
          <a:stretch/>
        </p:blipFill>
        <p:spPr>
          <a:xfrm>
            <a:off x="4805275" y="839025"/>
            <a:ext cx="2347925" cy="2934900"/>
          </a:xfrm>
          <a:prstGeom prst="rect">
            <a:avLst/>
          </a:prstGeom>
          <a:noFill/>
          <a:ln>
            <a:noFill/>
          </a:ln>
        </p:spPr>
      </p:pic>
      <p:pic>
        <p:nvPicPr>
          <p:cNvPr id="279" name="Google Shape;279;g106f72fbc38_0_0"/>
          <p:cNvPicPr preferRelativeResize="0"/>
          <p:nvPr/>
        </p:nvPicPr>
        <p:blipFill rotWithShape="1">
          <a:blip r:embed="rId5">
            <a:alphaModFix/>
          </a:blip>
          <a:srcRect l="9205" t="10173" r="62355" b="17519"/>
          <a:stretch/>
        </p:blipFill>
        <p:spPr>
          <a:xfrm>
            <a:off x="1041725" y="1022825"/>
            <a:ext cx="2097199" cy="2777050"/>
          </a:xfrm>
          <a:prstGeom prst="rect">
            <a:avLst/>
          </a:prstGeom>
          <a:noFill/>
          <a:ln>
            <a:noFill/>
          </a:ln>
        </p:spPr>
      </p:pic>
      <p:pic>
        <p:nvPicPr>
          <p:cNvPr id="281" name="Google Shape;281;g106f72fbc38_0_0"/>
          <p:cNvPicPr preferRelativeResize="0"/>
          <p:nvPr/>
        </p:nvPicPr>
        <p:blipFill rotWithShape="1">
          <a:blip r:embed="rId5">
            <a:alphaModFix/>
          </a:blip>
          <a:srcRect l="70858" r="1524" b="28673"/>
          <a:stretch/>
        </p:blipFill>
        <p:spPr>
          <a:xfrm>
            <a:off x="7179325" y="3900350"/>
            <a:ext cx="2097211" cy="2821050"/>
          </a:xfrm>
          <a:prstGeom prst="rect">
            <a:avLst/>
          </a:prstGeom>
          <a:noFill/>
          <a:ln>
            <a:noFill/>
          </a:ln>
        </p:spPr>
      </p:pic>
      <p:sp>
        <p:nvSpPr>
          <p:cNvPr id="282" name="Google Shape;282;g106f72fbc38_0_0"/>
          <p:cNvSpPr txBox="1"/>
          <p:nvPr/>
        </p:nvSpPr>
        <p:spPr>
          <a:xfrm>
            <a:off x="76200" y="132523"/>
            <a:ext cx="6019800" cy="754200"/>
          </a:xfrm>
          <a:prstGeom prst="rect">
            <a:avLst/>
          </a:prstGeom>
          <a:noFill/>
          <a:ln>
            <a:noFill/>
          </a:ln>
        </p:spPr>
        <p:txBody>
          <a:bodyPr spcFirstLastPara="1" wrap="square" lIns="91425" tIns="91425" rIns="91425" bIns="91425" anchor="t" anchorCtr="0">
            <a:spAutoFit/>
          </a:bodyPr>
          <a:lstStyle/>
          <a:p>
            <a:pPr marL="457200" lvl="0" indent="0" algn="l" rtl="0">
              <a:lnSpc>
                <a:spcPct val="150000"/>
              </a:lnSpc>
              <a:spcBef>
                <a:spcPts val="0"/>
              </a:spcBef>
              <a:spcAft>
                <a:spcPts val="0"/>
              </a:spcAft>
              <a:buNone/>
            </a:pPr>
            <a:r>
              <a:rPr lang="zh-TW" sz="3700" dirty="0">
                <a:solidFill>
                  <a:srgbClr val="FFC000"/>
                </a:solidFill>
              </a:rPr>
              <a:t>猜猜我是誰 - 畫畫篇</a:t>
            </a:r>
            <a:endParaRPr sz="1900" dirty="0"/>
          </a:p>
        </p:txBody>
      </p:sp>
      <p:pic>
        <p:nvPicPr>
          <p:cNvPr id="1026" name="Picture 2" descr="Wonder: Meet Summer (Millie Davis)">
            <a:extLst>
              <a:ext uri="{FF2B5EF4-FFF2-40B4-BE49-F238E27FC236}">
                <a16:creationId xmlns:a16="http://schemas.microsoft.com/office/drawing/2014/main" id="{E6B95726-E287-BE46-8610-580A5F0EEE8B}"/>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l="25304" r="31044"/>
          <a:stretch/>
        </p:blipFill>
        <p:spPr bwMode="auto">
          <a:xfrm>
            <a:off x="2915464" y="3944349"/>
            <a:ext cx="2151912" cy="2777051"/>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showMasterSp="0">
  <p:cSld>
    <p:spTree>
      <p:nvGrpSpPr>
        <p:cNvPr id="1" name="Shape 291"/>
        <p:cNvGrpSpPr/>
        <p:nvPr/>
      </p:nvGrpSpPr>
      <p:grpSpPr>
        <a:xfrm>
          <a:off x="0" y="0"/>
          <a:ext cx="0" cy="0"/>
          <a:chOff x="0" y="0"/>
          <a:chExt cx="0" cy="0"/>
        </a:xfrm>
      </p:grpSpPr>
      <p:sp>
        <p:nvSpPr>
          <p:cNvPr id="292" name="Google Shape;292;p7"/>
          <p:cNvSpPr/>
          <p:nvPr/>
        </p:nvSpPr>
        <p:spPr>
          <a:xfrm rot="3664731">
            <a:off x="3023334" y="-1756359"/>
            <a:ext cx="5028680" cy="8645954"/>
          </a:xfrm>
          <a:prstGeom prst="trapezoid">
            <a:avLst>
              <a:gd name="adj" fmla="val 50000"/>
            </a:avLst>
          </a:prstGeom>
          <a:gradFill>
            <a:gsLst>
              <a:gs pos="0">
                <a:srgbClr val="CCDCE0"/>
              </a:gs>
              <a:gs pos="21000">
                <a:srgbClr val="CCDCE0"/>
              </a:gs>
              <a:gs pos="84000">
                <a:srgbClr val="2D3C43"/>
              </a:gs>
              <a:gs pos="100000">
                <a:srgbClr val="2D3C43"/>
              </a:gs>
            </a:gsLst>
            <a:lin ang="6120000"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Trebuchet MS"/>
              <a:ea typeface="Trebuchet MS"/>
              <a:cs typeface="Trebuchet MS"/>
              <a:sym typeface="Trebuchet MS"/>
            </a:endParaRPr>
          </a:p>
        </p:txBody>
      </p:sp>
      <p:sp>
        <p:nvSpPr>
          <p:cNvPr id="293" name="Google Shape;293;p7"/>
          <p:cNvSpPr txBox="1"/>
          <p:nvPr/>
        </p:nvSpPr>
        <p:spPr>
          <a:xfrm>
            <a:off x="7189694" y="4500281"/>
            <a:ext cx="4392705" cy="923330"/>
          </a:xfrm>
          <a:prstGeom prst="rect">
            <a:avLst/>
          </a:prstGeom>
          <a:solidFill>
            <a:srgbClr val="92D050"/>
          </a:solid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5400"/>
              <a:buFont typeface="Arial"/>
              <a:buNone/>
            </a:pPr>
            <a:r>
              <a:rPr lang="zh-TW" sz="5400" b="0" i="0" u="none" strike="noStrike" cap="none">
                <a:solidFill>
                  <a:srgbClr val="FFC000"/>
                </a:solidFill>
                <a:latin typeface="Arial"/>
                <a:ea typeface="Arial"/>
                <a:cs typeface="Arial"/>
                <a:sym typeface="Arial"/>
              </a:rPr>
              <a:t>🎬</a:t>
            </a:r>
            <a:r>
              <a:rPr lang="zh-TW" sz="5400" b="0" i="0" u="none" strike="noStrike" cap="none">
                <a:solidFill>
                  <a:schemeClr val="lt1"/>
                </a:solidFill>
                <a:latin typeface="Arial"/>
                <a:ea typeface="Arial"/>
                <a:cs typeface="Arial"/>
                <a:sym typeface="Arial"/>
              </a:rPr>
              <a:t>分享心得</a:t>
            </a:r>
            <a:endParaRPr sz="5400" b="0" i="0" u="none" strike="noStrike" cap="none">
              <a:solidFill>
                <a:schemeClr val="lt1"/>
              </a:solidFill>
              <a:latin typeface="Arial"/>
              <a:ea typeface="Arial"/>
              <a:cs typeface="Arial"/>
              <a:sym typeface="Arial"/>
            </a:endParaRPr>
          </a:p>
        </p:txBody>
      </p:sp>
      <p:pic>
        <p:nvPicPr>
          <p:cNvPr id="294" name="Google Shape;294;p7"/>
          <p:cNvPicPr preferRelativeResize="0"/>
          <p:nvPr/>
        </p:nvPicPr>
        <p:blipFill rotWithShape="1">
          <a:blip r:embed="rId3">
            <a:alphaModFix/>
          </a:blip>
          <a:srcRect/>
          <a:stretch/>
        </p:blipFill>
        <p:spPr>
          <a:xfrm>
            <a:off x="6117979" y="0"/>
            <a:ext cx="2994211" cy="2994211"/>
          </a:xfrm>
          <a:prstGeom prst="rect">
            <a:avLst/>
          </a:prstGeom>
          <a:noFill/>
          <a:ln>
            <a:noFill/>
          </a:ln>
        </p:spPr>
      </p:pic>
      <p:pic>
        <p:nvPicPr>
          <p:cNvPr id="295" name="Google Shape;295;p7"/>
          <p:cNvPicPr preferRelativeResize="0"/>
          <p:nvPr/>
        </p:nvPicPr>
        <p:blipFill>
          <a:blip r:embed="rId4">
            <a:alphaModFix/>
          </a:blip>
          <a:stretch>
            <a:fillRect/>
          </a:stretch>
        </p:blipFill>
        <p:spPr>
          <a:xfrm>
            <a:off x="587400" y="1563825"/>
            <a:ext cx="6382026" cy="4244050"/>
          </a:xfrm>
          <a:prstGeom prst="rect">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299"/>
        <p:cNvGrpSpPr/>
        <p:nvPr/>
      </p:nvGrpSpPr>
      <p:grpSpPr>
        <a:xfrm>
          <a:off x="0" y="0"/>
          <a:ext cx="0" cy="0"/>
          <a:chOff x="0" y="0"/>
          <a:chExt cx="0" cy="0"/>
        </a:xfrm>
      </p:grpSpPr>
      <p:sp>
        <p:nvSpPr>
          <p:cNvPr id="300" name="Google Shape;300;g102bce2429e_0_50"/>
          <p:cNvSpPr/>
          <p:nvPr/>
        </p:nvSpPr>
        <p:spPr>
          <a:xfrm>
            <a:off x="1872000" y="222825"/>
            <a:ext cx="7588500" cy="841800"/>
          </a:xfrm>
          <a:prstGeom prst="rect">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4300"/>
              <a:buFont typeface="Arial"/>
              <a:buNone/>
            </a:pPr>
            <a:r>
              <a:rPr lang="zh-TW" sz="4300" b="1" i="0" u="none" strike="noStrike" cap="none">
                <a:solidFill>
                  <a:srgbClr val="698D1B"/>
                </a:solidFill>
                <a:latin typeface="Arial"/>
                <a:ea typeface="Arial"/>
                <a:cs typeface="Arial"/>
                <a:sym typeface="Arial"/>
              </a:rPr>
              <a:t>5分鐘小休時間</a:t>
            </a:r>
            <a:endParaRPr sz="4300" b="1" i="0" u="none" strike="noStrike" cap="none">
              <a:solidFill>
                <a:srgbClr val="698D1B"/>
              </a:solidFill>
              <a:latin typeface="Arial"/>
              <a:ea typeface="Arial"/>
              <a:cs typeface="Arial"/>
              <a:sym typeface="Arial"/>
            </a:endParaRPr>
          </a:p>
        </p:txBody>
      </p:sp>
      <p:pic>
        <p:nvPicPr>
          <p:cNvPr id="301" name="Google Shape;301;g102bce2429e_0_50"/>
          <p:cNvPicPr preferRelativeResize="0"/>
          <p:nvPr/>
        </p:nvPicPr>
        <p:blipFill rotWithShape="1">
          <a:blip r:embed="rId3">
            <a:alphaModFix/>
          </a:blip>
          <a:srcRect/>
          <a:stretch/>
        </p:blipFill>
        <p:spPr>
          <a:xfrm>
            <a:off x="1981200" y="1217025"/>
            <a:ext cx="6862676" cy="4986163"/>
          </a:xfrm>
          <a:prstGeom prst="rect">
            <a:avLst/>
          </a:prstGeom>
          <a:noFill/>
          <a:ln>
            <a:noFill/>
          </a:ln>
        </p:spPr>
      </p:pic>
      <p:sp>
        <p:nvSpPr>
          <p:cNvPr id="302" name="Google Shape;302;g102bce2429e_0_50"/>
          <p:cNvSpPr/>
          <p:nvPr/>
        </p:nvSpPr>
        <p:spPr>
          <a:xfrm>
            <a:off x="7167475" y="4357425"/>
            <a:ext cx="4765932" cy="2178738"/>
          </a:xfrm>
          <a:prstGeom prst="irregularSeal2">
            <a:avLst/>
          </a:prstGeom>
          <a:solidFill>
            <a:srgbClr val="FFD966"/>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3100"/>
              <a:buFont typeface="Arial"/>
              <a:buNone/>
            </a:pPr>
            <a:r>
              <a:rPr lang="zh-TW" sz="3100" b="1" i="0" u="none" strike="noStrike" cap="none">
                <a:solidFill>
                  <a:srgbClr val="000000"/>
                </a:solidFill>
                <a:latin typeface="Arial"/>
                <a:ea typeface="Arial"/>
                <a:cs typeface="Arial"/>
                <a:sym typeface="Arial"/>
              </a:rPr>
              <a:t>Break Time!</a:t>
            </a:r>
            <a:endParaRPr sz="3100" b="1" i="0" u="none" strike="noStrike" cap="none">
              <a:solidFill>
                <a:srgbClr val="000000"/>
              </a:solidFill>
              <a:latin typeface="Arial"/>
              <a:ea typeface="Arial"/>
              <a:cs typeface="Arial"/>
              <a:sym typeface="Arial"/>
            </a:endParaRP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306"/>
        <p:cNvGrpSpPr/>
        <p:nvPr/>
      </p:nvGrpSpPr>
      <p:grpSpPr>
        <a:xfrm>
          <a:off x="0" y="0"/>
          <a:ext cx="0" cy="0"/>
          <a:chOff x="0" y="0"/>
          <a:chExt cx="0" cy="0"/>
        </a:xfrm>
      </p:grpSpPr>
      <p:sp>
        <p:nvSpPr>
          <p:cNvPr id="307" name="Google Shape;307;p9"/>
          <p:cNvSpPr/>
          <p:nvPr/>
        </p:nvSpPr>
        <p:spPr>
          <a:xfrm>
            <a:off x="8857129" y="0"/>
            <a:ext cx="3711389" cy="6858001"/>
          </a:xfrm>
          <a:prstGeom prst="rect">
            <a:avLst/>
          </a:prstGeom>
          <a:solidFill>
            <a:srgbClr val="2D3C43"/>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Trebuchet MS"/>
              <a:ea typeface="Trebuchet MS"/>
              <a:cs typeface="Trebuchet MS"/>
              <a:sym typeface="Trebuchet MS"/>
            </a:endParaRPr>
          </a:p>
        </p:txBody>
      </p:sp>
      <p:sp>
        <p:nvSpPr>
          <p:cNvPr id="308" name="Google Shape;308;p9"/>
          <p:cNvSpPr/>
          <p:nvPr/>
        </p:nvSpPr>
        <p:spPr>
          <a:xfrm rot="-6285723">
            <a:off x="3213628" y="-954566"/>
            <a:ext cx="6359129" cy="10813764"/>
          </a:xfrm>
          <a:prstGeom prst="trapezoid">
            <a:avLst>
              <a:gd name="adj" fmla="val 59445"/>
            </a:avLst>
          </a:prstGeom>
          <a:gradFill>
            <a:gsLst>
              <a:gs pos="0">
                <a:srgbClr val="607C88"/>
              </a:gs>
              <a:gs pos="21000">
                <a:srgbClr val="607C88"/>
              </a:gs>
              <a:gs pos="75000">
                <a:srgbClr val="2D3C43"/>
              </a:gs>
              <a:gs pos="100000">
                <a:srgbClr val="2D3C43"/>
              </a:gs>
            </a:gsLst>
            <a:lin ang="6120000"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Trebuchet MS"/>
              <a:ea typeface="Trebuchet MS"/>
              <a:cs typeface="Trebuchet MS"/>
              <a:sym typeface="Trebuchet MS"/>
            </a:endParaRPr>
          </a:p>
        </p:txBody>
      </p:sp>
      <p:sp>
        <p:nvSpPr>
          <p:cNvPr id="309" name="Google Shape;309;p9"/>
          <p:cNvSpPr txBox="1"/>
          <p:nvPr/>
        </p:nvSpPr>
        <p:spPr>
          <a:xfrm>
            <a:off x="2711025" y="1000100"/>
            <a:ext cx="8292300" cy="3507600"/>
          </a:xfrm>
          <a:prstGeom prst="rect">
            <a:avLst/>
          </a:prstGeom>
          <a:noFill/>
          <a:ln>
            <a:noFill/>
          </a:ln>
        </p:spPr>
        <p:txBody>
          <a:bodyPr spcFirstLastPara="1" wrap="square" lIns="91425" tIns="45700" rIns="91425" bIns="45700" anchor="t" anchorCtr="0">
            <a:spAutoFit/>
          </a:bodyPr>
          <a:lstStyle/>
          <a:p>
            <a:pPr marL="457200" lvl="0" indent="-387350" algn="l" rtl="0">
              <a:lnSpc>
                <a:spcPct val="157500"/>
              </a:lnSpc>
              <a:spcBef>
                <a:spcPts val="0"/>
              </a:spcBef>
              <a:spcAft>
                <a:spcPts val="0"/>
              </a:spcAft>
              <a:buClr>
                <a:schemeClr val="dk1"/>
              </a:buClr>
              <a:buSzPts val="2500"/>
              <a:buFont typeface="Roboto"/>
              <a:buChar char="●"/>
            </a:pPr>
            <a:r>
              <a:rPr lang="zh-TW" sz="2500">
                <a:solidFill>
                  <a:schemeClr val="dk1"/>
                </a:solidFill>
                <a:latin typeface="Roboto"/>
                <a:ea typeface="Roboto"/>
                <a:cs typeface="Roboto"/>
                <a:sym typeface="Roboto"/>
              </a:rPr>
              <a:t>我們的一舉一動，都會對別人產生影響。或許不是造成立即或直接的影響，但假使心存惡意，就會有人受到傷害；如果心存善意，則會有人獲益。不論是否被人注意到，選擇權其實都在我們手上。我們必須選擇在這個世界上，自己想成為什麼樣的人。</a:t>
            </a:r>
            <a:endParaRPr sz="2500">
              <a:solidFill>
                <a:schemeClr val="dk1"/>
              </a:solidFill>
              <a:latin typeface="Roboto"/>
              <a:ea typeface="Roboto"/>
              <a:cs typeface="Roboto"/>
              <a:sym typeface="Roboto"/>
            </a:endParaRPr>
          </a:p>
          <a:p>
            <a:pPr marL="457200" lvl="0" indent="-387350" algn="l" rtl="0">
              <a:lnSpc>
                <a:spcPct val="157500"/>
              </a:lnSpc>
              <a:spcBef>
                <a:spcPts val="0"/>
              </a:spcBef>
              <a:spcAft>
                <a:spcPts val="0"/>
              </a:spcAft>
              <a:buClr>
                <a:schemeClr val="dk1"/>
              </a:buClr>
              <a:buSzPts val="2500"/>
              <a:buFont typeface="Roboto"/>
              <a:buChar char="●"/>
            </a:pPr>
            <a:r>
              <a:rPr lang="zh-TW" sz="2500">
                <a:solidFill>
                  <a:schemeClr val="dk1"/>
                </a:solidFill>
                <a:latin typeface="Roboto"/>
                <a:ea typeface="Roboto"/>
                <a:cs typeface="Roboto"/>
                <a:sym typeface="Roboto"/>
              </a:rPr>
              <a:t>你無法改變別人的長相，單我們可以改變看人的方式。</a:t>
            </a:r>
            <a:endParaRPr sz="2500">
              <a:solidFill>
                <a:schemeClr val="dk1"/>
              </a:solidFill>
              <a:latin typeface="Roboto"/>
              <a:ea typeface="Roboto"/>
              <a:cs typeface="Roboto"/>
              <a:sym typeface="Roboto"/>
            </a:endParaRPr>
          </a:p>
        </p:txBody>
      </p:sp>
      <p:sp>
        <p:nvSpPr>
          <p:cNvPr id="310" name="Google Shape;310;p9"/>
          <p:cNvSpPr txBox="1"/>
          <p:nvPr/>
        </p:nvSpPr>
        <p:spPr>
          <a:xfrm>
            <a:off x="838200" y="183775"/>
            <a:ext cx="2650800" cy="677100"/>
          </a:xfrm>
          <a:prstGeom prst="rect">
            <a:avLst/>
          </a:prstGeom>
          <a:solidFill>
            <a:srgbClr val="6C911C"/>
          </a:solid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3800"/>
              <a:buFont typeface="Arial"/>
              <a:buNone/>
            </a:pPr>
            <a:r>
              <a:rPr lang="zh-TW" sz="3800" b="1" i="0" u="none" strike="noStrike" cap="none">
                <a:solidFill>
                  <a:schemeClr val="lt1"/>
                </a:solidFill>
                <a:latin typeface="Trebuchet MS"/>
                <a:ea typeface="Trebuchet MS"/>
                <a:cs typeface="Trebuchet MS"/>
                <a:sym typeface="Trebuchet MS"/>
              </a:rPr>
              <a:t>今日學什麼</a:t>
            </a:r>
            <a:endParaRPr sz="3800" b="1" i="0" u="none" strike="noStrike" cap="none">
              <a:solidFill>
                <a:schemeClr val="lt1"/>
              </a:solidFill>
              <a:latin typeface="Trebuchet MS"/>
              <a:ea typeface="Trebuchet MS"/>
              <a:cs typeface="Trebuchet MS"/>
              <a:sym typeface="Trebuchet MS"/>
            </a:endParaRPr>
          </a:p>
        </p:txBody>
      </p:sp>
      <p:pic>
        <p:nvPicPr>
          <p:cNvPr id="311" name="Google Shape;311;p9"/>
          <p:cNvPicPr preferRelativeResize="0"/>
          <p:nvPr/>
        </p:nvPicPr>
        <p:blipFill rotWithShape="1">
          <a:blip r:embed="rId3">
            <a:alphaModFix/>
          </a:blip>
          <a:srcRect/>
          <a:stretch/>
        </p:blipFill>
        <p:spPr>
          <a:xfrm rot="-695013">
            <a:off x="-816321" y="4168943"/>
            <a:ext cx="4537430" cy="2650460"/>
          </a:xfrm>
          <a:prstGeom prst="rect">
            <a:avLst/>
          </a:prstGeom>
          <a:noFill/>
          <a:ln>
            <a:noFill/>
          </a:ln>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315"/>
        <p:cNvGrpSpPr/>
        <p:nvPr/>
      </p:nvGrpSpPr>
      <p:grpSpPr>
        <a:xfrm>
          <a:off x="0" y="0"/>
          <a:ext cx="0" cy="0"/>
          <a:chOff x="0" y="0"/>
          <a:chExt cx="0" cy="0"/>
        </a:xfrm>
      </p:grpSpPr>
      <p:sp>
        <p:nvSpPr>
          <p:cNvPr id="316" name="Google Shape;316;g10329428cce_0_105"/>
          <p:cNvSpPr txBox="1">
            <a:spLocks noGrp="1"/>
          </p:cNvSpPr>
          <p:nvPr>
            <p:ph type="title"/>
          </p:nvPr>
        </p:nvSpPr>
        <p:spPr>
          <a:xfrm>
            <a:off x="1941800" y="270333"/>
            <a:ext cx="8308500" cy="845700"/>
          </a:xfrm>
          <a:prstGeom prst="rect">
            <a:avLst/>
          </a:prstGeom>
          <a:noFill/>
          <a:ln>
            <a:noFill/>
          </a:ln>
        </p:spPr>
        <p:txBody>
          <a:bodyPr spcFirstLastPara="1" wrap="square" lIns="121900" tIns="121900" rIns="121900" bIns="121900" anchor="t" anchorCtr="0">
            <a:noAutofit/>
          </a:bodyPr>
          <a:lstStyle/>
          <a:p>
            <a:pPr marL="0" lvl="0" indent="0" algn="ctr" rtl="0">
              <a:lnSpc>
                <a:spcPct val="100000"/>
              </a:lnSpc>
              <a:spcBef>
                <a:spcPts val="0"/>
              </a:spcBef>
              <a:spcAft>
                <a:spcPts val="0"/>
              </a:spcAft>
              <a:buSzPts val="3200"/>
              <a:buNone/>
            </a:pPr>
            <a:r>
              <a:rPr lang="zh-TW" sz="5600"/>
              <a:t>What makes a Hero?</a:t>
            </a:r>
            <a:endParaRPr sz="5600"/>
          </a:p>
        </p:txBody>
      </p:sp>
      <p:sp>
        <p:nvSpPr>
          <p:cNvPr id="317" name="Google Shape;317;g10329428cce_0_105"/>
          <p:cNvSpPr txBox="1"/>
          <p:nvPr/>
        </p:nvSpPr>
        <p:spPr>
          <a:xfrm>
            <a:off x="1405500" y="1337817"/>
            <a:ext cx="3799200" cy="930000"/>
          </a:xfrm>
          <a:prstGeom prst="rect">
            <a:avLst/>
          </a:prstGeom>
          <a:noFill/>
          <a:ln>
            <a:noFill/>
          </a:ln>
        </p:spPr>
        <p:txBody>
          <a:bodyPr spcFirstLastPara="1" wrap="square" lIns="121900" tIns="121900" rIns="121900" bIns="121900" anchor="b" anchorCtr="0">
            <a:noAutofit/>
          </a:bodyPr>
          <a:lstStyle/>
          <a:p>
            <a:pPr marL="0" marR="0" lvl="0" indent="0" algn="ctr" rtl="0">
              <a:lnSpc>
                <a:spcPct val="100000"/>
              </a:lnSpc>
              <a:spcBef>
                <a:spcPts val="0"/>
              </a:spcBef>
              <a:spcAft>
                <a:spcPts val="0"/>
              </a:spcAft>
              <a:buClr>
                <a:srgbClr val="000000"/>
              </a:buClr>
              <a:buSzPts val="4300"/>
              <a:buFont typeface="Arial"/>
              <a:buNone/>
            </a:pPr>
            <a:r>
              <a:rPr lang="zh-TW" sz="4300" b="1" i="0" u="none" strike="noStrike" cap="none">
                <a:solidFill>
                  <a:srgbClr val="00FFB7"/>
                </a:solidFill>
                <a:latin typeface="Arial"/>
                <a:ea typeface="Arial"/>
                <a:cs typeface="Arial"/>
                <a:sym typeface="Arial"/>
              </a:rPr>
              <a:t>Listen (聽話)</a:t>
            </a:r>
            <a:endParaRPr sz="4300" b="0" i="0" u="none" strike="noStrike" cap="none">
              <a:solidFill>
                <a:srgbClr val="00FFB7"/>
              </a:solidFill>
              <a:latin typeface="Arial"/>
              <a:ea typeface="Arial"/>
              <a:cs typeface="Arial"/>
              <a:sym typeface="Arial"/>
            </a:endParaRPr>
          </a:p>
        </p:txBody>
      </p:sp>
      <p:sp>
        <p:nvSpPr>
          <p:cNvPr id="318" name="Google Shape;318;g10329428cce_0_105"/>
          <p:cNvSpPr txBox="1"/>
          <p:nvPr/>
        </p:nvSpPr>
        <p:spPr>
          <a:xfrm>
            <a:off x="6231600" y="1352851"/>
            <a:ext cx="4646100" cy="930000"/>
          </a:xfrm>
          <a:prstGeom prst="rect">
            <a:avLst/>
          </a:prstGeom>
          <a:noFill/>
          <a:ln>
            <a:noFill/>
          </a:ln>
        </p:spPr>
        <p:txBody>
          <a:bodyPr spcFirstLastPara="1" wrap="square" lIns="121900" tIns="121900" rIns="121900" bIns="121900" anchor="b" anchorCtr="0">
            <a:noAutofit/>
          </a:bodyPr>
          <a:lstStyle/>
          <a:p>
            <a:pPr marL="0" marR="0" lvl="0" indent="0" algn="ctr" rtl="0">
              <a:lnSpc>
                <a:spcPct val="100000"/>
              </a:lnSpc>
              <a:spcBef>
                <a:spcPts val="0"/>
              </a:spcBef>
              <a:spcAft>
                <a:spcPts val="0"/>
              </a:spcAft>
              <a:buClr>
                <a:srgbClr val="000000"/>
              </a:buClr>
              <a:buSzPts val="4300"/>
              <a:buFont typeface="Arial"/>
              <a:buNone/>
            </a:pPr>
            <a:r>
              <a:rPr lang="zh-TW" sz="4300" b="1" i="0" u="none" strike="noStrike" cap="none">
                <a:solidFill>
                  <a:srgbClr val="783F04"/>
                </a:solidFill>
                <a:latin typeface="Arial"/>
                <a:ea typeface="Arial"/>
                <a:cs typeface="Arial"/>
                <a:sym typeface="Arial"/>
              </a:rPr>
              <a:t>Attentive (留心)</a:t>
            </a:r>
            <a:endParaRPr sz="4300" b="0" i="0" u="none" strike="noStrike" cap="none">
              <a:solidFill>
                <a:srgbClr val="783F04"/>
              </a:solidFill>
              <a:latin typeface="Arial"/>
              <a:ea typeface="Arial"/>
              <a:cs typeface="Arial"/>
              <a:sym typeface="Arial"/>
            </a:endParaRPr>
          </a:p>
        </p:txBody>
      </p:sp>
      <p:sp>
        <p:nvSpPr>
          <p:cNvPr id="319" name="Google Shape;319;g10329428cce_0_105"/>
          <p:cNvSpPr txBox="1"/>
          <p:nvPr/>
        </p:nvSpPr>
        <p:spPr>
          <a:xfrm>
            <a:off x="1791633" y="2489700"/>
            <a:ext cx="3187200" cy="1491600"/>
          </a:xfrm>
          <a:prstGeom prst="rect">
            <a:avLst/>
          </a:prstGeom>
          <a:noFill/>
          <a:ln>
            <a:noFill/>
          </a:ln>
        </p:spPr>
        <p:txBody>
          <a:bodyPr spcFirstLastPara="1" wrap="square" lIns="121900" tIns="121900" rIns="121900" bIns="121900" anchor="b" anchorCtr="0">
            <a:noAutofit/>
          </a:bodyPr>
          <a:lstStyle/>
          <a:p>
            <a:pPr marL="0" marR="0" lvl="0" indent="0" algn="ctr" rtl="0">
              <a:lnSpc>
                <a:spcPct val="100000"/>
              </a:lnSpc>
              <a:spcBef>
                <a:spcPts val="0"/>
              </a:spcBef>
              <a:spcAft>
                <a:spcPts val="0"/>
              </a:spcAft>
              <a:buClr>
                <a:srgbClr val="000000"/>
              </a:buClr>
              <a:buSzPts val="4300"/>
              <a:buFont typeface="Arial"/>
              <a:buNone/>
            </a:pPr>
            <a:r>
              <a:rPr lang="zh-TW" sz="4300" b="1" i="0" u="none" strike="noStrike" cap="none">
                <a:solidFill>
                  <a:srgbClr val="395168"/>
                </a:solidFill>
                <a:latin typeface="Arial"/>
                <a:ea typeface="Arial"/>
                <a:cs typeface="Arial"/>
                <a:sym typeface="Arial"/>
              </a:rPr>
              <a:t>Creative </a:t>
            </a:r>
            <a:br>
              <a:rPr lang="zh-TW" sz="4300" b="1" i="0" u="none" strike="noStrike" cap="none">
                <a:solidFill>
                  <a:srgbClr val="395168"/>
                </a:solidFill>
                <a:latin typeface="Arial"/>
                <a:ea typeface="Arial"/>
                <a:cs typeface="Arial"/>
                <a:sym typeface="Arial"/>
              </a:rPr>
            </a:br>
            <a:r>
              <a:rPr lang="zh-TW" sz="4300" b="1" i="0" u="none" strike="noStrike" cap="none">
                <a:solidFill>
                  <a:srgbClr val="395168"/>
                </a:solidFill>
                <a:latin typeface="Arial"/>
                <a:ea typeface="Arial"/>
                <a:cs typeface="Arial"/>
                <a:sym typeface="Arial"/>
              </a:rPr>
              <a:t>(創作力)</a:t>
            </a:r>
            <a:endParaRPr sz="4300" b="0" i="0" u="none" strike="noStrike" cap="none">
              <a:solidFill>
                <a:srgbClr val="395168"/>
              </a:solidFill>
              <a:latin typeface="Arial"/>
              <a:ea typeface="Arial"/>
              <a:cs typeface="Arial"/>
              <a:sym typeface="Arial"/>
            </a:endParaRPr>
          </a:p>
        </p:txBody>
      </p:sp>
      <p:sp>
        <p:nvSpPr>
          <p:cNvPr id="320" name="Google Shape;320;g10329428cce_0_105"/>
          <p:cNvSpPr txBox="1"/>
          <p:nvPr/>
        </p:nvSpPr>
        <p:spPr>
          <a:xfrm>
            <a:off x="6886533" y="2282867"/>
            <a:ext cx="3187200" cy="1491600"/>
          </a:xfrm>
          <a:prstGeom prst="rect">
            <a:avLst/>
          </a:prstGeom>
          <a:noFill/>
          <a:ln>
            <a:noFill/>
          </a:ln>
        </p:spPr>
        <p:txBody>
          <a:bodyPr spcFirstLastPara="1" wrap="square" lIns="121900" tIns="121900" rIns="121900" bIns="121900" anchor="b" anchorCtr="0">
            <a:noAutofit/>
          </a:bodyPr>
          <a:lstStyle/>
          <a:p>
            <a:pPr marL="0" marR="0" lvl="0" indent="0" algn="ctr" rtl="0">
              <a:lnSpc>
                <a:spcPct val="100000"/>
              </a:lnSpc>
              <a:spcBef>
                <a:spcPts val="0"/>
              </a:spcBef>
              <a:spcAft>
                <a:spcPts val="0"/>
              </a:spcAft>
              <a:buClr>
                <a:srgbClr val="000000"/>
              </a:buClr>
              <a:buSzPts val="4300"/>
              <a:buFont typeface="Arial"/>
              <a:buNone/>
            </a:pPr>
            <a:r>
              <a:rPr lang="zh-TW" sz="4300" b="1" i="0" u="none" strike="noStrike" cap="none">
                <a:solidFill>
                  <a:srgbClr val="FCE5CD"/>
                </a:solidFill>
                <a:latin typeface="Arial"/>
                <a:ea typeface="Arial"/>
                <a:cs typeface="Arial"/>
                <a:sym typeface="Arial"/>
              </a:rPr>
              <a:t>Organised </a:t>
            </a:r>
            <a:br>
              <a:rPr lang="zh-TW" sz="4300" b="1" i="0" u="none" strike="noStrike" cap="none">
                <a:solidFill>
                  <a:srgbClr val="FCE5CD"/>
                </a:solidFill>
                <a:latin typeface="Arial"/>
                <a:ea typeface="Arial"/>
                <a:cs typeface="Arial"/>
                <a:sym typeface="Arial"/>
              </a:rPr>
            </a:br>
            <a:r>
              <a:rPr lang="zh-TW" sz="4300" b="1" i="0" u="none" strike="noStrike" cap="none">
                <a:solidFill>
                  <a:srgbClr val="FCE5CD"/>
                </a:solidFill>
                <a:latin typeface="Arial"/>
                <a:ea typeface="Arial"/>
                <a:cs typeface="Arial"/>
                <a:sym typeface="Arial"/>
              </a:rPr>
              <a:t>(組織能力)</a:t>
            </a:r>
            <a:endParaRPr sz="4300" b="0" i="0" u="none" strike="noStrike" cap="none">
              <a:solidFill>
                <a:srgbClr val="FCE5CD"/>
              </a:solidFill>
              <a:latin typeface="Arial"/>
              <a:ea typeface="Arial"/>
              <a:cs typeface="Arial"/>
              <a:sym typeface="Arial"/>
            </a:endParaRPr>
          </a:p>
        </p:txBody>
      </p:sp>
      <p:sp>
        <p:nvSpPr>
          <p:cNvPr id="321" name="Google Shape;321;g10329428cce_0_105"/>
          <p:cNvSpPr txBox="1"/>
          <p:nvPr/>
        </p:nvSpPr>
        <p:spPr>
          <a:xfrm>
            <a:off x="2166317" y="3974051"/>
            <a:ext cx="3193200" cy="1491600"/>
          </a:xfrm>
          <a:prstGeom prst="rect">
            <a:avLst/>
          </a:prstGeom>
          <a:noFill/>
          <a:ln>
            <a:noFill/>
          </a:ln>
        </p:spPr>
        <p:txBody>
          <a:bodyPr spcFirstLastPara="1" wrap="square" lIns="121900" tIns="121900" rIns="121900" bIns="121900" anchor="b" anchorCtr="0">
            <a:noAutofit/>
          </a:bodyPr>
          <a:lstStyle/>
          <a:p>
            <a:pPr marL="0" marR="0" lvl="0" indent="0" algn="ctr" rtl="0">
              <a:lnSpc>
                <a:spcPct val="100000"/>
              </a:lnSpc>
              <a:spcBef>
                <a:spcPts val="0"/>
              </a:spcBef>
              <a:spcAft>
                <a:spcPts val="0"/>
              </a:spcAft>
              <a:buClr>
                <a:srgbClr val="000000"/>
              </a:buClr>
              <a:buSzPts val="4300"/>
              <a:buFont typeface="Arial"/>
              <a:buNone/>
            </a:pPr>
            <a:r>
              <a:rPr lang="zh-TW" sz="4300" b="1" i="0" u="none" strike="noStrike" cap="none">
                <a:solidFill>
                  <a:srgbClr val="FF0000"/>
                </a:solidFill>
                <a:latin typeface="Arial"/>
                <a:ea typeface="Arial"/>
                <a:cs typeface="Arial"/>
                <a:sym typeface="Arial"/>
              </a:rPr>
              <a:t>In control </a:t>
            </a:r>
            <a:br>
              <a:rPr lang="zh-TW" sz="4300" b="1" i="0" u="none" strike="noStrike" cap="none">
                <a:solidFill>
                  <a:srgbClr val="FF0000"/>
                </a:solidFill>
                <a:latin typeface="Arial"/>
                <a:ea typeface="Arial"/>
                <a:cs typeface="Arial"/>
                <a:sym typeface="Arial"/>
              </a:rPr>
            </a:br>
            <a:r>
              <a:rPr lang="zh-TW" sz="4300" b="1" i="0" u="none" strike="noStrike" cap="none">
                <a:solidFill>
                  <a:srgbClr val="FF0000"/>
                </a:solidFill>
                <a:latin typeface="Arial"/>
                <a:ea typeface="Arial"/>
                <a:cs typeface="Arial"/>
                <a:sym typeface="Arial"/>
              </a:rPr>
              <a:t>(掌控)</a:t>
            </a:r>
            <a:endParaRPr sz="4300" b="0" i="0" u="none" strike="noStrike" cap="none">
              <a:solidFill>
                <a:srgbClr val="FF0000"/>
              </a:solidFill>
              <a:latin typeface="Arial"/>
              <a:ea typeface="Arial"/>
              <a:cs typeface="Arial"/>
              <a:sym typeface="Arial"/>
            </a:endParaRPr>
          </a:p>
        </p:txBody>
      </p:sp>
      <p:sp>
        <p:nvSpPr>
          <p:cNvPr id="322" name="Google Shape;322;g10329428cce_0_105"/>
          <p:cNvSpPr txBox="1"/>
          <p:nvPr/>
        </p:nvSpPr>
        <p:spPr>
          <a:xfrm>
            <a:off x="5935017" y="3739767"/>
            <a:ext cx="3193200" cy="1491600"/>
          </a:xfrm>
          <a:prstGeom prst="rect">
            <a:avLst/>
          </a:prstGeom>
          <a:noFill/>
          <a:ln>
            <a:noFill/>
          </a:ln>
        </p:spPr>
        <p:txBody>
          <a:bodyPr spcFirstLastPara="1" wrap="square" lIns="121900" tIns="121900" rIns="121900" bIns="121900" anchor="b" anchorCtr="0">
            <a:noAutofit/>
          </a:bodyPr>
          <a:lstStyle/>
          <a:p>
            <a:pPr marL="0" marR="0" lvl="0" indent="0" algn="ctr" rtl="0">
              <a:lnSpc>
                <a:spcPct val="100000"/>
              </a:lnSpc>
              <a:spcBef>
                <a:spcPts val="0"/>
              </a:spcBef>
              <a:spcAft>
                <a:spcPts val="0"/>
              </a:spcAft>
              <a:buClr>
                <a:srgbClr val="000000"/>
              </a:buClr>
              <a:buSzPts val="4300"/>
              <a:buFont typeface="Arial"/>
              <a:buNone/>
            </a:pPr>
            <a:r>
              <a:rPr lang="zh-TW" sz="4300" b="1" i="0" u="none" strike="noStrike" cap="none">
                <a:solidFill>
                  <a:srgbClr val="00EEFA"/>
                </a:solidFill>
                <a:latin typeface="Arial"/>
                <a:ea typeface="Arial"/>
                <a:cs typeface="Arial"/>
                <a:sym typeface="Arial"/>
              </a:rPr>
              <a:t>Flexible </a:t>
            </a:r>
            <a:br>
              <a:rPr lang="zh-TW" sz="4300" b="1" i="0" u="none" strike="noStrike" cap="none">
                <a:solidFill>
                  <a:srgbClr val="00EEFA"/>
                </a:solidFill>
                <a:latin typeface="Arial"/>
                <a:ea typeface="Arial"/>
                <a:cs typeface="Arial"/>
                <a:sym typeface="Arial"/>
              </a:rPr>
            </a:br>
            <a:r>
              <a:rPr lang="zh-TW" sz="4300" b="1" i="0" u="none" strike="noStrike" cap="none">
                <a:solidFill>
                  <a:srgbClr val="00EEFA"/>
                </a:solidFill>
                <a:latin typeface="Arial"/>
                <a:ea typeface="Arial"/>
                <a:cs typeface="Arial"/>
                <a:sym typeface="Arial"/>
              </a:rPr>
              <a:t>(思維靈活)</a:t>
            </a:r>
            <a:endParaRPr sz="4300" b="0" i="0" u="none" strike="noStrike" cap="none">
              <a:solidFill>
                <a:srgbClr val="00EEFA"/>
              </a:solidFill>
              <a:latin typeface="Arial"/>
              <a:ea typeface="Arial"/>
              <a:cs typeface="Arial"/>
              <a:sym typeface="Arial"/>
            </a:endParaRPr>
          </a:p>
        </p:txBody>
      </p:sp>
      <p:sp>
        <p:nvSpPr>
          <p:cNvPr id="323" name="Google Shape;323;g10329428cce_0_105"/>
          <p:cNvSpPr txBox="1"/>
          <p:nvPr/>
        </p:nvSpPr>
        <p:spPr>
          <a:xfrm>
            <a:off x="2711300" y="5579900"/>
            <a:ext cx="6184800" cy="829500"/>
          </a:xfrm>
          <a:prstGeom prst="rect">
            <a:avLst/>
          </a:prstGeom>
          <a:noFill/>
          <a:ln>
            <a:noFill/>
          </a:ln>
        </p:spPr>
        <p:txBody>
          <a:bodyPr spcFirstLastPara="1" wrap="square" lIns="121900" tIns="121900" rIns="121900" bIns="121900" anchor="b" anchorCtr="0">
            <a:noAutofit/>
          </a:bodyPr>
          <a:lstStyle/>
          <a:p>
            <a:pPr marL="0" marR="0" lvl="0" indent="0" algn="ctr" rtl="0">
              <a:lnSpc>
                <a:spcPct val="100000"/>
              </a:lnSpc>
              <a:spcBef>
                <a:spcPts val="0"/>
              </a:spcBef>
              <a:spcAft>
                <a:spcPts val="0"/>
              </a:spcAft>
              <a:buClr>
                <a:srgbClr val="000000"/>
              </a:buClr>
              <a:buSzPts val="4300"/>
              <a:buFont typeface="Arial"/>
              <a:buNone/>
            </a:pPr>
            <a:r>
              <a:rPr lang="zh-TW" sz="4300" b="1" i="0" u="none" strike="noStrike" cap="none">
                <a:solidFill>
                  <a:srgbClr val="FFD966"/>
                </a:solidFill>
                <a:latin typeface="Arial"/>
                <a:ea typeface="Arial"/>
                <a:cs typeface="Arial"/>
                <a:sym typeface="Arial"/>
              </a:rPr>
              <a:t>Communicate (溝通)</a:t>
            </a:r>
            <a:endParaRPr sz="4300" b="0" i="0" u="none" strike="noStrike" cap="none">
              <a:solidFill>
                <a:srgbClr val="FFD966"/>
              </a:solidFill>
              <a:latin typeface="Arial"/>
              <a:ea typeface="Arial"/>
              <a:cs typeface="Arial"/>
              <a:sym typeface="Arial"/>
            </a:endParaRPr>
          </a:p>
        </p:txBody>
      </p:sp>
      <p:pic>
        <p:nvPicPr>
          <p:cNvPr id="324" name="Google Shape;324;g10329428cce_0_105"/>
          <p:cNvPicPr preferRelativeResize="0"/>
          <p:nvPr/>
        </p:nvPicPr>
        <p:blipFill rotWithShape="1">
          <a:blip r:embed="rId3">
            <a:alphaModFix/>
          </a:blip>
          <a:srcRect l="14589" r="13612"/>
          <a:stretch/>
        </p:blipFill>
        <p:spPr>
          <a:xfrm>
            <a:off x="4978833" y="1429033"/>
            <a:ext cx="894567" cy="747567"/>
          </a:xfrm>
          <a:prstGeom prst="rect">
            <a:avLst/>
          </a:prstGeom>
          <a:noFill/>
          <a:ln>
            <a:noFill/>
          </a:ln>
        </p:spPr>
      </p:pic>
      <p:pic>
        <p:nvPicPr>
          <p:cNvPr id="325" name="Google Shape;325;g10329428cce_0_105"/>
          <p:cNvPicPr preferRelativeResize="0"/>
          <p:nvPr/>
        </p:nvPicPr>
        <p:blipFill rotWithShape="1">
          <a:blip r:embed="rId4">
            <a:alphaModFix/>
          </a:blip>
          <a:srcRect/>
          <a:stretch/>
        </p:blipFill>
        <p:spPr>
          <a:xfrm>
            <a:off x="10618967" y="1352873"/>
            <a:ext cx="930021" cy="930001"/>
          </a:xfrm>
          <a:prstGeom prst="rect">
            <a:avLst/>
          </a:prstGeom>
          <a:noFill/>
          <a:ln>
            <a:noFill/>
          </a:ln>
        </p:spPr>
      </p:pic>
      <p:pic>
        <p:nvPicPr>
          <p:cNvPr id="326" name="Google Shape;326;g10329428cce_0_105"/>
          <p:cNvPicPr preferRelativeResize="0"/>
          <p:nvPr/>
        </p:nvPicPr>
        <p:blipFill rotWithShape="1">
          <a:blip r:embed="rId5">
            <a:alphaModFix/>
          </a:blip>
          <a:srcRect/>
          <a:stretch/>
        </p:blipFill>
        <p:spPr>
          <a:xfrm>
            <a:off x="4666832" y="2676299"/>
            <a:ext cx="1218600" cy="1218633"/>
          </a:xfrm>
          <a:prstGeom prst="rect">
            <a:avLst/>
          </a:prstGeom>
          <a:noFill/>
          <a:ln>
            <a:noFill/>
          </a:ln>
        </p:spPr>
      </p:pic>
      <p:pic>
        <p:nvPicPr>
          <p:cNvPr id="327" name="Google Shape;327;g10329428cce_0_105"/>
          <p:cNvPicPr preferRelativeResize="0"/>
          <p:nvPr/>
        </p:nvPicPr>
        <p:blipFill rotWithShape="1">
          <a:blip r:embed="rId6">
            <a:alphaModFix/>
          </a:blip>
          <a:srcRect/>
          <a:stretch/>
        </p:blipFill>
        <p:spPr>
          <a:xfrm>
            <a:off x="5928108" y="2462704"/>
            <a:ext cx="1354059" cy="1218633"/>
          </a:xfrm>
          <a:prstGeom prst="rect">
            <a:avLst/>
          </a:prstGeom>
          <a:noFill/>
          <a:ln>
            <a:noFill/>
          </a:ln>
        </p:spPr>
      </p:pic>
      <p:pic>
        <p:nvPicPr>
          <p:cNvPr id="328" name="Google Shape;328;g10329428cce_0_105"/>
          <p:cNvPicPr preferRelativeResize="0"/>
          <p:nvPr/>
        </p:nvPicPr>
        <p:blipFill rotWithShape="1">
          <a:blip r:embed="rId7">
            <a:alphaModFix/>
          </a:blip>
          <a:srcRect t="12758" b="55198"/>
          <a:stretch/>
        </p:blipFill>
        <p:spPr>
          <a:xfrm>
            <a:off x="4417167" y="4618748"/>
            <a:ext cx="1540833" cy="698340"/>
          </a:xfrm>
          <a:prstGeom prst="rect">
            <a:avLst/>
          </a:prstGeom>
          <a:noFill/>
          <a:ln>
            <a:noFill/>
          </a:ln>
        </p:spPr>
      </p:pic>
      <p:pic>
        <p:nvPicPr>
          <p:cNvPr id="329" name="Google Shape;329;g10329428cce_0_105"/>
          <p:cNvPicPr preferRelativeResize="0"/>
          <p:nvPr/>
        </p:nvPicPr>
        <p:blipFill rotWithShape="1">
          <a:blip r:embed="rId8">
            <a:alphaModFix/>
          </a:blip>
          <a:srcRect/>
          <a:stretch/>
        </p:blipFill>
        <p:spPr>
          <a:xfrm>
            <a:off x="8792484" y="4005005"/>
            <a:ext cx="1097100" cy="1097100"/>
          </a:xfrm>
          <a:prstGeom prst="rect">
            <a:avLst/>
          </a:prstGeom>
          <a:noFill/>
          <a:ln>
            <a:noFill/>
          </a:ln>
        </p:spPr>
      </p:pic>
      <p:pic>
        <p:nvPicPr>
          <p:cNvPr id="330" name="Google Shape;330;g10329428cce_0_105"/>
          <p:cNvPicPr preferRelativeResize="0"/>
          <p:nvPr/>
        </p:nvPicPr>
        <p:blipFill rotWithShape="1">
          <a:blip r:embed="rId9">
            <a:alphaModFix/>
          </a:blip>
          <a:srcRect/>
          <a:stretch/>
        </p:blipFill>
        <p:spPr>
          <a:xfrm>
            <a:off x="2056932" y="5579916"/>
            <a:ext cx="1097100" cy="1097100"/>
          </a:xfrm>
          <a:prstGeom prst="rect">
            <a:avLst/>
          </a:prstGeom>
          <a:noFill/>
          <a:ln>
            <a:noFill/>
          </a:ln>
        </p:spPr>
      </p:pic>
      <p:pic>
        <p:nvPicPr>
          <p:cNvPr id="331" name="Google Shape;331;g10329428cce_0_105"/>
          <p:cNvPicPr preferRelativeResize="0"/>
          <p:nvPr/>
        </p:nvPicPr>
        <p:blipFill rotWithShape="1">
          <a:blip r:embed="rId10">
            <a:alphaModFix/>
          </a:blip>
          <a:srcRect/>
          <a:stretch/>
        </p:blipFill>
        <p:spPr>
          <a:xfrm>
            <a:off x="132189" y="3087075"/>
            <a:ext cx="2292337" cy="3333564"/>
          </a:xfrm>
          <a:prstGeom prst="rect">
            <a:avLst/>
          </a:prstGeom>
          <a:noFill/>
          <a:ln>
            <a:noFill/>
          </a:ln>
        </p:spPr>
      </p:pic>
      <p:pic>
        <p:nvPicPr>
          <p:cNvPr id="332" name="Google Shape;332;g10329428cce_0_105" descr="Hawkeye PNG Transparent Images | PNG All"/>
          <p:cNvPicPr preferRelativeResize="0"/>
          <p:nvPr/>
        </p:nvPicPr>
        <p:blipFill rotWithShape="1">
          <a:blip r:embed="rId11">
            <a:alphaModFix/>
          </a:blip>
          <a:srcRect/>
          <a:stretch/>
        </p:blipFill>
        <p:spPr>
          <a:xfrm>
            <a:off x="8913530" y="3894932"/>
            <a:ext cx="3810539" cy="2945168"/>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17"/>
                                        </p:tgtEl>
                                        <p:attrNameLst>
                                          <p:attrName>style.visibility</p:attrName>
                                        </p:attrNameLst>
                                      </p:cBhvr>
                                      <p:to>
                                        <p:strVal val="visible"/>
                                      </p:to>
                                    </p:set>
                                    <p:animEffect transition="in" filter="fade">
                                      <p:cBhvr>
                                        <p:cTn id="7" dur="1000"/>
                                        <p:tgtEl>
                                          <p:spTgt spid="317"/>
                                        </p:tgtEl>
                                      </p:cBhvr>
                                    </p:animEffect>
                                  </p:childTnLst>
                                </p:cTn>
                              </p:par>
                              <p:par>
                                <p:cTn id="8" presetID="10" presetClass="entr" presetSubtype="0" fill="hold" nodeType="withEffect">
                                  <p:stCondLst>
                                    <p:cond delay="0"/>
                                  </p:stCondLst>
                                  <p:childTnLst>
                                    <p:set>
                                      <p:cBhvr>
                                        <p:cTn id="9" dur="1" fill="hold">
                                          <p:stCondLst>
                                            <p:cond delay="0"/>
                                          </p:stCondLst>
                                        </p:cTn>
                                        <p:tgtEl>
                                          <p:spTgt spid="324"/>
                                        </p:tgtEl>
                                        <p:attrNameLst>
                                          <p:attrName>style.visibility</p:attrName>
                                        </p:attrNameLst>
                                      </p:cBhvr>
                                      <p:to>
                                        <p:strVal val="visible"/>
                                      </p:to>
                                    </p:set>
                                    <p:animEffect transition="in" filter="fade">
                                      <p:cBhvr>
                                        <p:cTn id="10" dur="1000"/>
                                        <p:tgtEl>
                                          <p:spTgt spid="324"/>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318"/>
                                        </p:tgtEl>
                                        <p:attrNameLst>
                                          <p:attrName>style.visibility</p:attrName>
                                        </p:attrNameLst>
                                      </p:cBhvr>
                                      <p:to>
                                        <p:strVal val="visible"/>
                                      </p:to>
                                    </p:set>
                                    <p:animEffect transition="in" filter="fade">
                                      <p:cBhvr>
                                        <p:cTn id="15" dur="1000"/>
                                        <p:tgtEl>
                                          <p:spTgt spid="318"/>
                                        </p:tgtEl>
                                      </p:cBhvr>
                                    </p:animEffect>
                                  </p:childTnLst>
                                </p:cTn>
                              </p:par>
                              <p:par>
                                <p:cTn id="16" presetID="10" presetClass="entr" presetSubtype="0" fill="hold" nodeType="withEffect">
                                  <p:stCondLst>
                                    <p:cond delay="0"/>
                                  </p:stCondLst>
                                  <p:childTnLst>
                                    <p:set>
                                      <p:cBhvr>
                                        <p:cTn id="17" dur="1" fill="hold">
                                          <p:stCondLst>
                                            <p:cond delay="0"/>
                                          </p:stCondLst>
                                        </p:cTn>
                                        <p:tgtEl>
                                          <p:spTgt spid="325"/>
                                        </p:tgtEl>
                                        <p:attrNameLst>
                                          <p:attrName>style.visibility</p:attrName>
                                        </p:attrNameLst>
                                      </p:cBhvr>
                                      <p:to>
                                        <p:strVal val="visible"/>
                                      </p:to>
                                    </p:set>
                                    <p:animEffect transition="in" filter="fade">
                                      <p:cBhvr>
                                        <p:cTn id="18" dur="1000"/>
                                        <p:tgtEl>
                                          <p:spTgt spid="325"/>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319"/>
                                        </p:tgtEl>
                                        <p:attrNameLst>
                                          <p:attrName>style.visibility</p:attrName>
                                        </p:attrNameLst>
                                      </p:cBhvr>
                                      <p:to>
                                        <p:strVal val="visible"/>
                                      </p:to>
                                    </p:set>
                                    <p:animEffect transition="in" filter="fade">
                                      <p:cBhvr>
                                        <p:cTn id="23" dur="1000"/>
                                        <p:tgtEl>
                                          <p:spTgt spid="319"/>
                                        </p:tgtEl>
                                      </p:cBhvr>
                                    </p:animEffect>
                                  </p:childTnLst>
                                </p:cTn>
                              </p:par>
                              <p:par>
                                <p:cTn id="24" presetID="10" presetClass="entr" presetSubtype="0" fill="hold" nodeType="withEffect">
                                  <p:stCondLst>
                                    <p:cond delay="0"/>
                                  </p:stCondLst>
                                  <p:childTnLst>
                                    <p:set>
                                      <p:cBhvr>
                                        <p:cTn id="25" dur="1" fill="hold">
                                          <p:stCondLst>
                                            <p:cond delay="0"/>
                                          </p:stCondLst>
                                        </p:cTn>
                                        <p:tgtEl>
                                          <p:spTgt spid="326"/>
                                        </p:tgtEl>
                                        <p:attrNameLst>
                                          <p:attrName>style.visibility</p:attrName>
                                        </p:attrNameLst>
                                      </p:cBhvr>
                                      <p:to>
                                        <p:strVal val="visible"/>
                                      </p:to>
                                    </p:set>
                                    <p:animEffect transition="in" filter="fade">
                                      <p:cBhvr>
                                        <p:cTn id="26" dur="1000"/>
                                        <p:tgtEl>
                                          <p:spTgt spid="326"/>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nodeType="clickEffect">
                                  <p:stCondLst>
                                    <p:cond delay="0"/>
                                  </p:stCondLst>
                                  <p:childTnLst>
                                    <p:set>
                                      <p:cBhvr>
                                        <p:cTn id="30" dur="1" fill="hold">
                                          <p:stCondLst>
                                            <p:cond delay="0"/>
                                          </p:stCondLst>
                                        </p:cTn>
                                        <p:tgtEl>
                                          <p:spTgt spid="327"/>
                                        </p:tgtEl>
                                        <p:attrNameLst>
                                          <p:attrName>style.visibility</p:attrName>
                                        </p:attrNameLst>
                                      </p:cBhvr>
                                      <p:to>
                                        <p:strVal val="visible"/>
                                      </p:to>
                                    </p:set>
                                    <p:animEffect transition="in" filter="fade">
                                      <p:cBhvr>
                                        <p:cTn id="31" dur="1000"/>
                                        <p:tgtEl>
                                          <p:spTgt spid="327"/>
                                        </p:tgtEl>
                                      </p:cBhvr>
                                    </p:animEffect>
                                  </p:childTnLst>
                                </p:cTn>
                              </p:par>
                              <p:par>
                                <p:cTn id="32" presetID="10" presetClass="entr" presetSubtype="0" fill="hold" nodeType="withEffect">
                                  <p:stCondLst>
                                    <p:cond delay="0"/>
                                  </p:stCondLst>
                                  <p:childTnLst>
                                    <p:set>
                                      <p:cBhvr>
                                        <p:cTn id="33" dur="1" fill="hold">
                                          <p:stCondLst>
                                            <p:cond delay="0"/>
                                          </p:stCondLst>
                                        </p:cTn>
                                        <p:tgtEl>
                                          <p:spTgt spid="320"/>
                                        </p:tgtEl>
                                        <p:attrNameLst>
                                          <p:attrName>style.visibility</p:attrName>
                                        </p:attrNameLst>
                                      </p:cBhvr>
                                      <p:to>
                                        <p:strVal val="visible"/>
                                      </p:to>
                                    </p:set>
                                    <p:animEffect transition="in" filter="fade">
                                      <p:cBhvr>
                                        <p:cTn id="34" dur="1000"/>
                                        <p:tgtEl>
                                          <p:spTgt spid="320"/>
                                        </p:tgtEl>
                                      </p:cBhvr>
                                    </p:animEffect>
                                  </p:childTnLst>
                                </p:cTn>
                              </p:par>
                            </p:childTnLst>
                          </p:cTn>
                        </p:par>
                      </p:childTnLst>
                    </p:cTn>
                  </p:par>
                  <p:par>
                    <p:cTn id="35" fill="hold">
                      <p:stCondLst>
                        <p:cond delay="indefinite"/>
                      </p:stCondLst>
                      <p:childTnLst>
                        <p:par>
                          <p:cTn id="36" fill="hold">
                            <p:stCondLst>
                              <p:cond delay="0"/>
                            </p:stCondLst>
                            <p:childTnLst>
                              <p:par>
                                <p:cTn id="37" presetID="10" presetClass="entr" presetSubtype="0" fill="hold" nodeType="clickEffect">
                                  <p:stCondLst>
                                    <p:cond delay="0"/>
                                  </p:stCondLst>
                                  <p:childTnLst>
                                    <p:set>
                                      <p:cBhvr>
                                        <p:cTn id="38" dur="1" fill="hold">
                                          <p:stCondLst>
                                            <p:cond delay="0"/>
                                          </p:stCondLst>
                                        </p:cTn>
                                        <p:tgtEl>
                                          <p:spTgt spid="321"/>
                                        </p:tgtEl>
                                        <p:attrNameLst>
                                          <p:attrName>style.visibility</p:attrName>
                                        </p:attrNameLst>
                                      </p:cBhvr>
                                      <p:to>
                                        <p:strVal val="visible"/>
                                      </p:to>
                                    </p:set>
                                    <p:animEffect transition="in" filter="fade">
                                      <p:cBhvr>
                                        <p:cTn id="39" dur="1000"/>
                                        <p:tgtEl>
                                          <p:spTgt spid="321"/>
                                        </p:tgtEl>
                                      </p:cBhvr>
                                    </p:animEffect>
                                  </p:childTnLst>
                                </p:cTn>
                              </p:par>
                              <p:par>
                                <p:cTn id="40" presetID="10" presetClass="entr" presetSubtype="0" fill="hold" nodeType="withEffect">
                                  <p:stCondLst>
                                    <p:cond delay="0"/>
                                  </p:stCondLst>
                                  <p:childTnLst>
                                    <p:set>
                                      <p:cBhvr>
                                        <p:cTn id="41" dur="1" fill="hold">
                                          <p:stCondLst>
                                            <p:cond delay="0"/>
                                          </p:stCondLst>
                                        </p:cTn>
                                        <p:tgtEl>
                                          <p:spTgt spid="328"/>
                                        </p:tgtEl>
                                        <p:attrNameLst>
                                          <p:attrName>style.visibility</p:attrName>
                                        </p:attrNameLst>
                                      </p:cBhvr>
                                      <p:to>
                                        <p:strVal val="visible"/>
                                      </p:to>
                                    </p:set>
                                    <p:animEffect transition="in" filter="fade">
                                      <p:cBhvr>
                                        <p:cTn id="42" dur="1000"/>
                                        <p:tgtEl>
                                          <p:spTgt spid="328"/>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nodeType="clickEffect">
                                  <p:stCondLst>
                                    <p:cond delay="0"/>
                                  </p:stCondLst>
                                  <p:childTnLst>
                                    <p:set>
                                      <p:cBhvr>
                                        <p:cTn id="46" dur="1" fill="hold">
                                          <p:stCondLst>
                                            <p:cond delay="0"/>
                                          </p:stCondLst>
                                        </p:cTn>
                                        <p:tgtEl>
                                          <p:spTgt spid="322"/>
                                        </p:tgtEl>
                                        <p:attrNameLst>
                                          <p:attrName>style.visibility</p:attrName>
                                        </p:attrNameLst>
                                      </p:cBhvr>
                                      <p:to>
                                        <p:strVal val="visible"/>
                                      </p:to>
                                    </p:set>
                                    <p:animEffect transition="in" filter="fade">
                                      <p:cBhvr>
                                        <p:cTn id="47" dur="1000"/>
                                        <p:tgtEl>
                                          <p:spTgt spid="322"/>
                                        </p:tgtEl>
                                      </p:cBhvr>
                                    </p:animEffect>
                                  </p:childTnLst>
                                </p:cTn>
                              </p:par>
                              <p:par>
                                <p:cTn id="48" presetID="10" presetClass="entr" presetSubtype="0" fill="hold" nodeType="withEffect">
                                  <p:stCondLst>
                                    <p:cond delay="0"/>
                                  </p:stCondLst>
                                  <p:childTnLst>
                                    <p:set>
                                      <p:cBhvr>
                                        <p:cTn id="49" dur="1" fill="hold">
                                          <p:stCondLst>
                                            <p:cond delay="0"/>
                                          </p:stCondLst>
                                        </p:cTn>
                                        <p:tgtEl>
                                          <p:spTgt spid="329"/>
                                        </p:tgtEl>
                                        <p:attrNameLst>
                                          <p:attrName>style.visibility</p:attrName>
                                        </p:attrNameLst>
                                      </p:cBhvr>
                                      <p:to>
                                        <p:strVal val="visible"/>
                                      </p:to>
                                    </p:set>
                                    <p:animEffect transition="in" filter="fade">
                                      <p:cBhvr>
                                        <p:cTn id="50" dur="1000"/>
                                        <p:tgtEl>
                                          <p:spTgt spid="329"/>
                                        </p:tgtEl>
                                      </p:cBhvr>
                                    </p:animEffect>
                                  </p:childTnLst>
                                </p:cTn>
                              </p:par>
                            </p:childTnLst>
                          </p:cTn>
                        </p:par>
                      </p:childTnLst>
                    </p:cTn>
                  </p:par>
                  <p:par>
                    <p:cTn id="51" fill="hold">
                      <p:stCondLst>
                        <p:cond delay="indefinite"/>
                      </p:stCondLst>
                      <p:childTnLst>
                        <p:par>
                          <p:cTn id="52" fill="hold">
                            <p:stCondLst>
                              <p:cond delay="0"/>
                            </p:stCondLst>
                            <p:childTnLst>
                              <p:par>
                                <p:cTn id="53" presetID="10" presetClass="entr" presetSubtype="0" fill="hold" nodeType="clickEffect">
                                  <p:stCondLst>
                                    <p:cond delay="0"/>
                                  </p:stCondLst>
                                  <p:childTnLst>
                                    <p:set>
                                      <p:cBhvr>
                                        <p:cTn id="54" dur="1" fill="hold">
                                          <p:stCondLst>
                                            <p:cond delay="0"/>
                                          </p:stCondLst>
                                        </p:cTn>
                                        <p:tgtEl>
                                          <p:spTgt spid="323"/>
                                        </p:tgtEl>
                                        <p:attrNameLst>
                                          <p:attrName>style.visibility</p:attrName>
                                        </p:attrNameLst>
                                      </p:cBhvr>
                                      <p:to>
                                        <p:strVal val="visible"/>
                                      </p:to>
                                    </p:set>
                                    <p:animEffect transition="in" filter="fade">
                                      <p:cBhvr>
                                        <p:cTn id="55" dur="1000"/>
                                        <p:tgtEl>
                                          <p:spTgt spid="323"/>
                                        </p:tgtEl>
                                      </p:cBhvr>
                                    </p:animEffect>
                                  </p:childTnLst>
                                </p:cTn>
                              </p:par>
                              <p:par>
                                <p:cTn id="56" presetID="10" presetClass="entr" presetSubtype="0" fill="hold" nodeType="withEffect">
                                  <p:stCondLst>
                                    <p:cond delay="0"/>
                                  </p:stCondLst>
                                  <p:childTnLst>
                                    <p:set>
                                      <p:cBhvr>
                                        <p:cTn id="57" dur="1" fill="hold">
                                          <p:stCondLst>
                                            <p:cond delay="0"/>
                                          </p:stCondLst>
                                        </p:cTn>
                                        <p:tgtEl>
                                          <p:spTgt spid="330"/>
                                        </p:tgtEl>
                                        <p:attrNameLst>
                                          <p:attrName>style.visibility</p:attrName>
                                        </p:attrNameLst>
                                      </p:cBhvr>
                                      <p:to>
                                        <p:strVal val="visible"/>
                                      </p:to>
                                    </p:set>
                                    <p:animEffect transition="in" filter="fade">
                                      <p:cBhvr>
                                        <p:cTn id="58" dur="1000"/>
                                        <p:tgtEl>
                                          <p:spTgt spid="3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336"/>
        <p:cNvGrpSpPr/>
        <p:nvPr/>
      </p:nvGrpSpPr>
      <p:grpSpPr>
        <a:xfrm>
          <a:off x="0" y="0"/>
          <a:ext cx="0" cy="0"/>
          <a:chOff x="0" y="0"/>
          <a:chExt cx="0" cy="0"/>
        </a:xfrm>
      </p:grpSpPr>
      <p:sp>
        <p:nvSpPr>
          <p:cNvPr id="337" name="Google Shape;337;g104b6bc8979_1_0"/>
          <p:cNvSpPr txBox="1"/>
          <p:nvPr/>
        </p:nvSpPr>
        <p:spPr>
          <a:xfrm>
            <a:off x="86650" y="1720700"/>
            <a:ext cx="4171800" cy="3119100"/>
          </a:xfrm>
          <a:prstGeom prst="rect">
            <a:avLst/>
          </a:prstGeom>
          <a:noFill/>
          <a:ln>
            <a:noFill/>
          </a:ln>
        </p:spPr>
        <p:txBody>
          <a:bodyPr spcFirstLastPara="1" wrap="square" lIns="91425" tIns="91425" rIns="91425" bIns="91425" anchor="ctr" anchorCtr="0">
            <a:noAutofit/>
          </a:bodyPr>
          <a:lstStyle/>
          <a:p>
            <a:pPr marL="0" lvl="0" indent="0" algn="l" rtl="0">
              <a:lnSpc>
                <a:spcPct val="157500"/>
              </a:lnSpc>
              <a:spcBef>
                <a:spcPts val="0"/>
              </a:spcBef>
              <a:spcAft>
                <a:spcPts val="0"/>
              </a:spcAft>
              <a:buNone/>
            </a:pPr>
            <a:r>
              <a:rPr lang="zh-TW" sz="3700">
                <a:solidFill>
                  <a:schemeClr val="dk1"/>
                </a:solidFill>
              </a:rPr>
              <a:t>要善意對待別人，因為你所遇到的每個人，都正在為自己的人生奮鬥。</a:t>
            </a:r>
            <a:endParaRPr sz="9350" i="0" u="none" strike="noStrike" cap="none">
              <a:solidFill>
                <a:schemeClr val="dk1"/>
              </a:solidFill>
              <a:latin typeface="Roboto"/>
              <a:ea typeface="Roboto"/>
              <a:cs typeface="Roboto"/>
              <a:sym typeface="Roboto"/>
            </a:endParaRPr>
          </a:p>
        </p:txBody>
      </p:sp>
      <p:pic>
        <p:nvPicPr>
          <p:cNvPr id="338" name="Google Shape;338;g104b6bc8979_1_0"/>
          <p:cNvPicPr preferRelativeResize="0"/>
          <p:nvPr/>
        </p:nvPicPr>
        <p:blipFill>
          <a:blip r:embed="rId3">
            <a:alphaModFix/>
          </a:blip>
          <a:stretch>
            <a:fillRect/>
          </a:stretch>
        </p:blipFill>
        <p:spPr>
          <a:xfrm>
            <a:off x="4432750" y="152400"/>
            <a:ext cx="6553200" cy="6553200"/>
          </a:xfrm>
          <a:prstGeom prst="rect">
            <a:avLst/>
          </a:prstGeom>
          <a:noFill/>
          <a:ln>
            <a:noFill/>
          </a:ln>
        </p:spPr>
      </p:pic>
      <p:sp>
        <p:nvSpPr>
          <p:cNvPr id="339" name="Google Shape;339;g104b6bc8979_1_0"/>
          <p:cNvSpPr txBox="1"/>
          <p:nvPr/>
        </p:nvSpPr>
        <p:spPr>
          <a:xfrm>
            <a:off x="325825" y="326550"/>
            <a:ext cx="2894400" cy="646500"/>
          </a:xfrm>
          <a:prstGeom prst="rect">
            <a:avLst/>
          </a:prstGeom>
          <a:noFill/>
          <a:ln w="9525" cap="flat" cmpd="sng">
            <a:solidFill>
              <a:srgbClr val="324951"/>
            </a:solidFill>
            <a:prstDash val="solid"/>
            <a:round/>
            <a:headEnd type="none" w="sm" len="sm"/>
            <a:tailEnd type="none" w="sm" len="sm"/>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3600"/>
              <a:buFont typeface="Arial"/>
              <a:buNone/>
            </a:pPr>
            <a:r>
              <a:rPr lang="zh-TW" sz="3600" b="1" i="0" u="none" strike="noStrike" cap="none">
                <a:solidFill>
                  <a:srgbClr val="C9DAF8"/>
                </a:solidFill>
                <a:latin typeface="Arial"/>
                <a:ea typeface="Arial"/>
                <a:cs typeface="Arial"/>
                <a:sym typeface="Arial"/>
              </a:rPr>
              <a:t>🎬總結時間</a:t>
            </a:r>
            <a:endParaRPr sz="3600" b="1" i="0" u="none" strike="noStrike" cap="none">
              <a:solidFill>
                <a:srgbClr val="C9DAF8"/>
              </a:solidFill>
              <a:latin typeface="Arial"/>
              <a:ea typeface="Arial"/>
              <a:cs typeface="Arial"/>
              <a:sym typeface="Arial"/>
            </a:endParaRP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show="0">
  <p:cSld>
    <p:spTree>
      <p:nvGrpSpPr>
        <p:cNvPr id="1" name="Shape 343"/>
        <p:cNvGrpSpPr/>
        <p:nvPr/>
      </p:nvGrpSpPr>
      <p:grpSpPr>
        <a:xfrm>
          <a:off x="0" y="0"/>
          <a:ext cx="0" cy="0"/>
          <a:chOff x="0" y="0"/>
          <a:chExt cx="0" cy="0"/>
        </a:xfrm>
      </p:grpSpPr>
      <p:sp>
        <p:nvSpPr>
          <p:cNvPr id="344" name="Google Shape;344;g103612c679f_0_1028"/>
          <p:cNvSpPr/>
          <p:nvPr/>
        </p:nvSpPr>
        <p:spPr>
          <a:xfrm>
            <a:off x="1394082" y="1390467"/>
            <a:ext cx="9922200" cy="4461600"/>
          </a:xfrm>
          <a:prstGeom prst="rect">
            <a:avLst/>
          </a:prstGeom>
          <a:solidFill>
            <a:srgbClr val="4C6E79"/>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Gill Sans"/>
              <a:ea typeface="Gill Sans"/>
              <a:cs typeface="Gill Sans"/>
              <a:sym typeface="Gill Sans"/>
            </a:endParaRPr>
          </a:p>
        </p:txBody>
      </p:sp>
      <p:pic>
        <p:nvPicPr>
          <p:cNvPr id="345" name="Google Shape;345;g103612c679f_0_1028"/>
          <p:cNvPicPr preferRelativeResize="0"/>
          <p:nvPr/>
        </p:nvPicPr>
        <p:blipFill rotWithShape="1">
          <a:blip r:embed="rId3">
            <a:alphaModFix/>
          </a:blip>
          <a:srcRect/>
          <a:stretch/>
        </p:blipFill>
        <p:spPr>
          <a:xfrm>
            <a:off x="-480194" y="4699607"/>
            <a:ext cx="3297049" cy="1882139"/>
          </a:xfrm>
          <a:prstGeom prst="rect">
            <a:avLst/>
          </a:prstGeom>
          <a:noFill/>
          <a:ln>
            <a:noFill/>
          </a:ln>
        </p:spPr>
      </p:pic>
      <p:sp>
        <p:nvSpPr>
          <p:cNvPr id="346" name="Google Shape;346;g103612c679f_0_1028"/>
          <p:cNvSpPr txBox="1"/>
          <p:nvPr/>
        </p:nvSpPr>
        <p:spPr>
          <a:xfrm>
            <a:off x="5722975" y="1748200"/>
            <a:ext cx="5320800" cy="39711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3600"/>
              <a:buFont typeface="Arial"/>
              <a:buNone/>
            </a:pPr>
            <a:r>
              <a:rPr lang="zh-TW" sz="3600" b="0" i="0" u="none" strike="noStrike" cap="none">
                <a:solidFill>
                  <a:schemeClr val="dk1"/>
                </a:solidFill>
                <a:latin typeface="Roboto"/>
                <a:ea typeface="Roboto"/>
                <a:cs typeface="Roboto"/>
                <a:sym typeface="Roboto"/>
              </a:rPr>
              <a:t>大家都有優點和缺點，差別在於我們能不能接受並學習改善自己和欣賞他人。朋友之間要懂得互相扶持、互相幫助，每個人都在發揮自己的長處。</a:t>
            </a:r>
            <a:endParaRPr sz="1900" b="0" i="0" u="none" strike="noStrike" cap="none">
              <a:solidFill>
                <a:srgbClr val="202124"/>
              </a:solidFill>
              <a:highlight>
                <a:srgbClr val="F8F9FA"/>
              </a:highlight>
              <a:latin typeface="Arial"/>
              <a:ea typeface="Arial"/>
              <a:cs typeface="Arial"/>
              <a:sym typeface="Arial"/>
            </a:endParaRPr>
          </a:p>
          <a:p>
            <a:pPr marL="0" marR="0" lvl="0" indent="0" algn="l" rtl="0">
              <a:lnSpc>
                <a:spcPct val="100000"/>
              </a:lnSpc>
              <a:spcBef>
                <a:spcPts val="0"/>
              </a:spcBef>
              <a:spcAft>
                <a:spcPts val="0"/>
              </a:spcAft>
              <a:buClr>
                <a:srgbClr val="000000"/>
              </a:buClr>
              <a:buSzPts val="3600"/>
              <a:buFont typeface="Arial"/>
              <a:buNone/>
            </a:pPr>
            <a:endParaRPr sz="3600" b="0" i="0" u="none" strike="noStrike" cap="none">
              <a:solidFill>
                <a:schemeClr val="dk1"/>
              </a:solidFill>
              <a:latin typeface="Roboto"/>
              <a:ea typeface="Roboto"/>
              <a:cs typeface="Roboto"/>
              <a:sym typeface="Roboto"/>
            </a:endParaRPr>
          </a:p>
        </p:txBody>
      </p:sp>
      <p:pic>
        <p:nvPicPr>
          <p:cNvPr id="347" name="Google Shape;347;g103612c679f_0_1028"/>
          <p:cNvPicPr preferRelativeResize="0"/>
          <p:nvPr/>
        </p:nvPicPr>
        <p:blipFill rotWithShape="1">
          <a:blip r:embed="rId4">
            <a:alphaModFix/>
          </a:blip>
          <a:srcRect/>
          <a:stretch/>
        </p:blipFill>
        <p:spPr>
          <a:xfrm>
            <a:off x="1753730" y="1688088"/>
            <a:ext cx="3717824" cy="3481825"/>
          </a:xfrm>
          <a:prstGeom prst="rect">
            <a:avLst/>
          </a:prstGeom>
          <a:noFill/>
          <a:ln>
            <a:noFill/>
          </a:ln>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show="0">
  <p:cSld>
    <p:spTree>
      <p:nvGrpSpPr>
        <p:cNvPr id="1" name="Shape 351"/>
        <p:cNvGrpSpPr/>
        <p:nvPr/>
      </p:nvGrpSpPr>
      <p:grpSpPr>
        <a:xfrm>
          <a:off x="0" y="0"/>
          <a:ext cx="0" cy="0"/>
          <a:chOff x="0" y="0"/>
          <a:chExt cx="0" cy="0"/>
        </a:xfrm>
      </p:grpSpPr>
      <p:sp>
        <p:nvSpPr>
          <p:cNvPr id="352" name="Google Shape;352;p10"/>
          <p:cNvSpPr/>
          <p:nvPr/>
        </p:nvSpPr>
        <p:spPr>
          <a:xfrm>
            <a:off x="5719400" y="198075"/>
            <a:ext cx="5768700" cy="6453600"/>
          </a:xfrm>
          <a:prstGeom prst="rect">
            <a:avLst/>
          </a:prstGeom>
          <a:noFill/>
          <a:ln w="60325" cap="flat" cmpd="sng">
            <a:solidFill>
              <a:srgbClr val="6C911C"/>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Trebuchet MS"/>
              <a:ea typeface="Trebuchet MS"/>
              <a:cs typeface="Trebuchet MS"/>
              <a:sym typeface="Trebuchet MS"/>
            </a:endParaRPr>
          </a:p>
        </p:txBody>
      </p:sp>
      <p:sp>
        <p:nvSpPr>
          <p:cNvPr id="353" name="Google Shape;353;p10"/>
          <p:cNvSpPr/>
          <p:nvPr/>
        </p:nvSpPr>
        <p:spPr>
          <a:xfrm>
            <a:off x="6265788" y="352096"/>
            <a:ext cx="4760700" cy="14547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3200"/>
              <a:buFont typeface="Arial"/>
              <a:buNone/>
            </a:pPr>
            <a:r>
              <a:rPr lang="zh-TW" sz="3200" b="0" i="0" u="none" strike="noStrike" cap="none">
                <a:solidFill>
                  <a:srgbClr val="FFC000"/>
                </a:solidFill>
                <a:latin typeface="Arial"/>
                <a:ea typeface="Arial"/>
                <a:cs typeface="Arial"/>
                <a:sym typeface="Arial"/>
              </a:rPr>
              <a:t>創做你們獨一無二的   </a:t>
            </a:r>
            <a:endParaRPr sz="1400" b="0"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4000"/>
              <a:buFont typeface="Arial"/>
              <a:buNone/>
            </a:pPr>
            <a:r>
              <a:rPr lang="zh-TW" sz="4000" b="0" i="0" u="none" strike="noStrike" cap="none">
                <a:solidFill>
                  <a:schemeClr val="lt1"/>
                </a:solidFill>
                <a:latin typeface="Arial"/>
                <a:ea typeface="Arial"/>
                <a:cs typeface="Arial"/>
                <a:sym typeface="Arial"/>
              </a:rPr>
              <a:t>總部控制中心</a:t>
            </a:r>
            <a:endParaRPr sz="4000" b="0" i="0" u="none" strike="noStrike" cap="none">
              <a:solidFill>
                <a:schemeClr val="lt1"/>
              </a:solidFill>
              <a:latin typeface="Arial"/>
              <a:ea typeface="Arial"/>
              <a:cs typeface="Arial"/>
              <a:sym typeface="Arial"/>
            </a:endParaRPr>
          </a:p>
        </p:txBody>
      </p:sp>
      <p:sp>
        <p:nvSpPr>
          <p:cNvPr id="354" name="Google Shape;354;p10"/>
          <p:cNvSpPr txBox="1"/>
          <p:nvPr/>
        </p:nvSpPr>
        <p:spPr>
          <a:xfrm>
            <a:off x="519925" y="452725"/>
            <a:ext cx="3973800" cy="13545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4100"/>
              <a:buFont typeface="Arial"/>
              <a:buNone/>
            </a:pPr>
            <a:r>
              <a:rPr lang="zh-TW" sz="4100" b="1" i="0" u="none" strike="noStrike" cap="none">
                <a:solidFill>
                  <a:srgbClr val="92D050"/>
                </a:solidFill>
                <a:latin typeface="Arial"/>
                <a:ea typeface="Arial"/>
                <a:cs typeface="Arial"/>
                <a:sym typeface="Arial"/>
              </a:rPr>
              <a:t>發揮想像力 ： </a:t>
            </a:r>
            <a:endParaRPr sz="4100" b="1" i="0" u="none" strike="noStrike" cap="none">
              <a:solidFill>
                <a:srgbClr val="92D05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4100"/>
              <a:buFont typeface="Arial"/>
              <a:buNone/>
            </a:pPr>
            <a:endParaRPr sz="4100" b="1" i="0" u="none" strike="noStrike" cap="none">
              <a:solidFill>
                <a:srgbClr val="92D050"/>
              </a:solidFill>
              <a:latin typeface="Trebuchet MS"/>
              <a:ea typeface="Trebuchet MS"/>
              <a:cs typeface="Trebuchet MS"/>
              <a:sym typeface="Trebuchet MS"/>
            </a:endParaRPr>
          </a:p>
        </p:txBody>
      </p:sp>
      <p:pic>
        <p:nvPicPr>
          <p:cNvPr id="355" name="Google Shape;355;p10"/>
          <p:cNvPicPr preferRelativeResize="0"/>
          <p:nvPr/>
        </p:nvPicPr>
        <p:blipFill rotWithShape="1">
          <a:blip r:embed="rId3">
            <a:alphaModFix/>
          </a:blip>
          <a:srcRect l="3393" t="10805" r="8001" b="12722"/>
          <a:stretch/>
        </p:blipFill>
        <p:spPr>
          <a:xfrm>
            <a:off x="6413950" y="958950"/>
            <a:ext cx="4580851" cy="5638149"/>
          </a:xfrm>
          <a:prstGeom prst="rect">
            <a:avLst/>
          </a:prstGeom>
          <a:noFill/>
          <a:ln>
            <a:noFill/>
          </a:ln>
        </p:spPr>
      </p:pic>
      <p:sp>
        <p:nvSpPr>
          <p:cNvPr id="356" name="Google Shape;356;p10"/>
          <p:cNvSpPr txBox="1"/>
          <p:nvPr/>
        </p:nvSpPr>
        <p:spPr>
          <a:xfrm>
            <a:off x="7500028" y="3088147"/>
            <a:ext cx="705600" cy="360900"/>
          </a:xfrm>
          <a:prstGeom prst="rect">
            <a:avLst/>
          </a:prstGeom>
          <a:solidFill>
            <a:schemeClr val="dk1"/>
          </a:solidFill>
          <a:ln>
            <a:noFill/>
          </a:ln>
        </p:spPr>
        <p:txBody>
          <a:bodyPr spcFirstLastPara="1" wrap="square" lIns="36000" tIns="72000" rIns="0" bIns="72000"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zh-TW" sz="1400" b="1" i="0" u="none" strike="noStrike" cap="none">
                <a:solidFill>
                  <a:srgbClr val="000000"/>
                </a:solidFill>
                <a:latin typeface="Roboto"/>
                <a:ea typeface="Roboto"/>
                <a:cs typeface="Roboto"/>
                <a:sym typeface="Roboto"/>
              </a:rPr>
              <a:t>開放我</a:t>
            </a:r>
            <a:endParaRPr sz="1400" b="1" i="0" u="none" strike="noStrike" cap="none">
              <a:solidFill>
                <a:srgbClr val="000000"/>
              </a:solidFill>
              <a:latin typeface="Roboto"/>
              <a:ea typeface="Roboto"/>
              <a:cs typeface="Roboto"/>
              <a:sym typeface="Roboto"/>
            </a:endParaRPr>
          </a:p>
        </p:txBody>
      </p:sp>
      <p:sp>
        <p:nvSpPr>
          <p:cNvPr id="357" name="Google Shape;357;p10"/>
          <p:cNvSpPr txBox="1"/>
          <p:nvPr/>
        </p:nvSpPr>
        <p:spPr>
          <a:xfrm>
            <a:off x="8984230" y="3088147"/>
            <a:ext cx="1221300" cy="360900"/>
          </a:xfrm>
          <a:prstGeom prst="rect">
            <a:avLst/>
          </a:prstGeom>
          <a:solidFill>
            <a:schemeClr val="dk1"/>
          </a:solidFill>
          <a:ln>
            <a:noFill/>
          </a:ln>
        </p:spPr>
        <p:txBody>
          <a:bodyPr spcFirstLastPara="1" wrap="square" lIns="36000" tIns="72000" rIns="0" bIns="72000" anchor="t" anchorCtr="0">
            <a:spAutoFit/>
          </a:bodyPr>
          <a:lstStyle/>
          <a:p>
            <a:pPr marL="0" marR="0" lvl="0" indent="0" algn="ctr" rtl="0">
              <a:lnSpc>
                <a:spcPct val="100000"/>
              </a:lnSpc>
              <a:spcBef>
                <a:spcPts val="0"/>
              </a:spcBef>
              <a:spcAft>
                <a:spcPts val="0"/>
              </a:spcAft>
              <a:buClr>
                <a:srgbClr val="000000"/>
              </a:buClr>
              <a:buSzPts val="1400"/>
              <a:buFont typeface="Arial"/>
              <a:buNone/>
            </a:pPr>
            <a:r>
              <a:rPr lang="zh-TW" sz="1400" b="1" i="0" u="none" strike="noStrike" cap="none">
                <a:solidFill>
                  <a:srgbClr val="000000"/>
                </a:solidFill>
                <a:latin typeface="Roboto"/>
                <a:ea typeface="Roboto"/>
                <a:cs typeface="Roboto"/>
                <a:sym typeface="Roboto"/>
              </a:rPr>
              <a:t>盲目我</a:t>
            </a:r>
            <a:endParaRPr sz="1400" b="1" i="0" u="none" strike="noStrike" cap="none">
              <a:solidFill>
                <a:srgbClr val="000000"/>
              </a:solidFill>
              <a:latin typeface="Roboto"/>
              <a:ea typeface="Roboto"/>
              <a:cs typeface="Roboto"/>
              <a:sym typeface="Roboto"/>
            </a:endParaRPr>
          </a:p>
        </p:txBody>
      </p:sp>
      <p:sp>
        <p:nvSpPr>
          <p:cNvPr id="358" name="Google Shape;358;p10"/>
          <p:cNvSpPr txBox="1"/>
          <p:nvPr/>
        </p:nvSpPr>
        <p:spPr>
          <a:xfrm>
            <a:off x="9056670" y="5300210"/>
            <a:ext cx="1148700" cy="252000"/>
          </a:xfrm>
          <a:prstGeom prst="rect">
            <a:avLst/>
          </a:prstGeom>
          <a:solidFill>
            <a:schemeClr val="dk1"/>
          </a:solidFill>
          <a:ln>
            <a:noFill/>
          </a:ln>
        </p:spPr>
        <p:txBody>
          <a:bodyPr spcFirstLastPara="1" wrap="square" lIns="36000" tIns="0" rIns="0" bIns="36000" anchor="t" anchorCtr="0">
            <a:spAutoFit/>
          </a:bodyPr>
          <a:lstStyle/>
          <a:p>
            <a:pPr marL="0" marR="0" lvl="0" indent="0" algn="ctr" rtl="0">
              <a:lnSpc>
                <a:spcPct val="100000"/>
              </a:lnSpc>
              <a:spcBef>
                <a:spcPts val="0"/>
              </a:spcBef>
              <a:spcAft>
                <a:spcPts val="0"/>
              </a:spcAft>
              <a:buClr>
                <a:srgbClr val="000000"/>
              </a:buClr>
              <a:buSzPts val="1400"/>
              <a:buFont typeface="Arial"/>
              <a:buNone/>
            </a:pPr>
            <a:r>
              <a:rPr lang="zh-TW" sz="1400" b="1" i="0" u="none" strike="noStrike" cap="none">
                <a:solidFill>
                  <a:srgbClr val="000000"/>
                </a:solidFill>
                <a:latin typeface="Roboto"/>
                <a:ea typeface="Roboto"/>
                <a:cs typeface="Roboto"/>
                <a:sym typeface="Roboto"/>
              </a:rPr>
              <a:t>未知我</a:t>
            </a:r>
            <a:endParaRPr sz="1400" b="1" i="0" u="none" strike="noStrike" cap="none">
              <a:solidFill>
                <a:srgbClr val="000000"/>
              </a:solidFill>
              <a:latin typeface="Roboto"/>
              <a:ea typeface="Roboto"/>
              <a:cs typeface="Roboto"/>
              <a:sym typeface="Roboto"/>
            </a:endParaRPr>
          </a:p>
        </p:txBody>
      </p:sp>
      <p:sp>
        <p:nvSpPr>
          <p:cNvPr id="359" name="Google Shape;359;p10"/>
          <p:cNvSpPr txBox="1"/>
          <p:nvPr/>
        </p:nvSpPr>
        <p:spPr>
          <a:xfrm>
            <a:off x="7570586" y="5218282"/>
            <a:ext cx="931800" cy="360900"/>
          </a:xfrm>
          <a:prstGeom prst="rect">
            <a:avLst/>
          </a:prstGeom>
          <a:solidFill>
            <a:schemeClr val="dk1"/>
          </a:solidFill>
          <a:ln>
            <a:noFill/>
          </a:ln>
        </p:spPr>
        <p:txBody>
          <a:bodyPr spcFirstLastPara="1" wrap="square" lIns="36000" tIns="72000" rIns="0" bIns="72000"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zh-TW" sz="1400" b="1" i="0" u="none" strike="noStrike" cap="none">
                <a:solidFill>
                  <a:srgbClr val="000000"/>
                </a:solidFill>
                <a:latin typeface="Roboto"/>
                <a:ea typeface="Roboto"/>
                <a:cs typeface="Roboto"/>
                <a:sym typeface="Roboto"/>
              </a:rPr>
              <a:t> 隱藏我</a:t>
            </a:r>
            <a:endParaRPr sz="1400" b="1" i="0" u="none" strike="noStrike" cap="none">
              <a:solidFill>
                <a:srgbClr val="000000"/>
              </a:solidFill>
              <a:latin typeface="Roboto"/>
              <a:ea typeface="Roboto"/>
              <a:cs typeface="Roboto"/>
              <a:sym typeface="Roboto"/>
            </a:endParaRPr>
          </a:p>
        </p:txBody>
      </p:sp>
      <p:sp>
        <p:nvSpPr>
          <p:cNvPr id="360" name="Google Shape;360;p10"/>
          <p:cNvSpPr txBox="1"/>
          <p:nvPr/>
        </p:nvSpPr>
        <p:spPr>
          <a:xfrm>
            <a:off x="7024396" y="5897067"/>
            <a:ext cx="3405600" cy="436500"/>
          </a:xfrm>
          <a:prstGeom prst="rect">
            <a:avLst/>
          </a:prstGeom>
          <a:solidFill>
            <a:schemeClr val="dk1"/>
          </a:solidFill>
          <a:ln>
            <a:noFill/>
          </a:ln>
        </p:spPr>
        <p:txBody>
          <a:bodyPr spcFirstLastPara="1" wrap="square" lIns="54000" tIns="18000" rIns="91425" bIns="18000" anchor="t" anchorCtr="0">
            <a:spAutoFit/>
          </a:bodyPr>
          <a:lstStyle/>
          <a:p>
            <a:pPr marL="0" marR="0" lvl="0" indent="0" algn="ctr" rtl="0">
              <a:lnSpc>
                <a:spcPct val="100000"/>
              </a:lnSpc>
              <a:spcBef>
                <a:spcPts val="0"/>
              </a:spcBef>
              <a:spcAft>
                <a:spcPts val="0"/>
              </a:spcAft>
              <a:buClr>
                <a:srgbClr val="000000"/>
              </a:buClr>
              <a:buSzPts val="2600"/>
              <a:buFont typeface="Arial"/>
              <a:buNone/>
            </a:pPr>
            <a:r>
              <a:rPr lang="zh-TW" sz="2600" b="1" i="0" u="none" strike="noStrike" cap="none">
                <a:solidFill>
                  <a:schemeClr val="accent2"/>
                </a:solidFill>
                <a:latin typeface="Roboto"/>
                <a:ea typeface="Roboto"/>
                <a:cs typeface="Roboto"/>
                <a:sym typeface="Roboto"/>
              </a:rPr>
              <a:t>周哈里窗🪟🪟</a:t>
            </a:r>
            <a:endParaRPr sz="2600" b="1" i="0" u="none" strike="noStrike" cap="none">
              <a:solidFill>
                <a:schemeClr val="accent2"/>
              </a:solidFill>
              <a:latin typeface="Roboto"/>
              <a:ea typeface="Roboto"/>
              <a:cs typeface="Roboto"/>
              <a:sym typeface="Roboto"/>
            </a:endParaRP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364"/>
        <p:cNvGrpSpPr/>
        <p:nvPr/>
      </p:nvGrpSpPr>
      <p:grpSpPr>
        <a:xfrm>
          <a:off x="0" y="0"/>
          <a:ext cx="0" cy="0"/>
          <a:chOff x="0" y="0"/>
          <a:chExt cx="0" cy="0"/>
        </a:xfrm>
      </p:grpSpPr>
      <p:sp>
        <p:nvSpPr>
          <p:cNvPr id="365" name="Google Shape;365;g10513e7ccd4_0_48"/>
          <p:cNvSpPr txBox="1"/>
          <p:nvPr/>
        </p:nvSpPr>
        <p:spPr>
          <a:xfrm>
            <a:off x="1936375" y="640550"/>
            <a:ext cx="7915200" cy="800400"/>
          </a:xfrm>
          <a:prstGeom prst="rect">
            <a:avLst/>
          </a:prstGeom>
          <a:noFill/>
          <a:ln>
            <a:noFill/>
          </a:ln>
        </p:spPr>
        <p:txBody>
          <a:bodyPr spcFirstLastPara="1" wrap="square" lIns="91425" tIns="91425" rIns="91425" bIns="91425" anchor="t" anchorCtr="0">
            <a:spAutoFit/>
          </a:bodyPr>
          <a:lstStyle/>
          <a:p>
            <a:pPr marL="0" marR="0" lvl="0" indent="0" algn="ctr" rtl="0">
              <a:lnSpc>
                <a:spcPct val="100000"/>
              </a:lnSpc>
              <a:spcBef>
                <a:spcPts val="0"/>
              </a:spcBef>
              <a:spcAft>
                <a:spcPts val="0"/>
              </a:spcAft>
              <a:buClr>
                <a:srgbClr val="000000"/>
              </a:buClr>
              <a:buSzPts val="5100"/>
              <a:buFont typeface="Arial"/>
              <a:buNone/>
            </a:pPr>
            <a:r>
              <a:rPr lang="zh-TW" sz="4000" b="0" i="0" u="none" strike="noStrike" cap="none" dirty="0">
                <a:solidFill>
                  <a:schemeClr val="dk1"/>
                </a:solidFill>
                <a:latin typeface="Roboto"/>
                <a:ea typeface="Roboto"/>
                <a:cs typeface="Roboto"/>
                <a:sym typeface="Roboto"/>
              </a:rPr>
              <a:t>請</a:t>
            </a:r>
            <a:r>
              <a:rPr lang="zh-TW" altLang="en-US" sz="4000" b="0" i="0" u="none" strike="noStrike" cap="none" dirty="0">
                <a:solidFill>
                  <a:schemeClr val="dk1"/>
                </a:solidFill>
                <a:latin typeface="Roboto"/>
                <a:ea typeface="Roboto"/>
                <a:cs typeface="Roboto"/>
                <a:sym typeface="Roboto"/>
              </a:rPr>
              <a:t>一起完成工作紙</a:t>
            </a:r>
            <a:endParaRPr sz="5100" b="0" i="0" u="none" strike="noStrike" cap="none" dirty="0">
              <a:solidFill>
                <a:schemeClr val="dk1"/>
              </a:solidFill>
              <a:latin typeface="Roboto"/>
              <a:ea typeface="Roboto"/>
              <a:cs typeface="Roboto"/>
              <a:sym typeface="Roboto"/>
            </a:endParaRPr>
          </a:p>
        </p:txBody>
      </p:sp>
      <p:pic>
        <p:nvPicPr>
          <p:cNvPr id="366" name="Google Shape;366;g10513e7ccd4_0_48"/>
          <p:cNvPicPr preferRelativeResize="0"/>
          <p:nvPr/>
        </p:nvPicPr>
        <p:blipFill rotWithShape="1">
          <a:blip r:embed="rId3">
            <a:alphaModFix/>
          </a:blip>
          <a:srcRect/>
          <a:stretch/>
        </p:blipFill>
        <p:spPr>
          <a:xfrm>
            <a:off x="3788000" y="1681925"/>
            <a:ext cx="4576400" cy="4781875"/>
          </a:xfrm>
          <a:prstGeom prst="rect">
            <a:avLst/>
          </a:prstGeom>
          <a:noFill/>
          <a:ln>
            <a:noFill/>
          </a:ln>
        </p:spPr>
      </p:pic>
      <p:pic>
        <p:nvPicPr>
          <p:cNvPr id="4" name="Google Shape;241;p6">
            <a:extLst>
              <a:ext uri="{FF2B5EF4-FFF2-40B4-BE49-F238E27FC236}">
                <a16:creationId xmlns:a16="http://schemas.microsoft.com/office/drawing/2014/main" id="{32F84A10-CE65-524F-9DFA-BC0437C7DA9F}"/>
              </a:ext>
            </a:extLst>
          </p:cNvPr>
          <p:cNvPicPr preferRelativeResize="0"/>
          <p:nvPr/>
        </p:nvPicPr>
        <p:blipFill>
          <a:blip r:embed="rId4">
            <a:alphaModFix/>
          </a:blip>
          <a:stretch>
            <a:fillRect/>
          </a:stretch>
        </p:blipFill>
        <p:spPr>
          <a:xfrm>
            <a:off x="440693" y="2152717"/>
            <a:ext cx="3819074" cy="1950932"/>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200"/>
        <p:cNvGrpSpPr/>
        <p:nvPr/>
      </p:nvGrpSpPr>
      <p:grpSpPr>
        <a:xfrm>
          <a:off x="0" y="0"/>
          <a:ext cx="0" cy="0"/>
          <a:chOff x="0" y="0"/>
          <a:chExt cx="0" cy="0"/>
        </a:xfrm>
      </p:grpSpPr>
      <p:sp>
        <p:nvSpPr>
          <p:cNvPr id="201" name="Google Shape;201;p2"/>
          <p:cNvSpPr txBox="1"/>
          <p:nvPr/>
        </p:nvSpPr>
        <p:spPr>
          <a:xfrm>
            <a:off x="2351326" y="1750825"/>
            <a:ext cx="8828700" cy="4559400"/>
          </a:xfrm>
          <a:prstGeom prst="rect">
            <a:avLst/>
          </a:prstGeom>
          <a:noFill/>
          <a:ln w="9525" cap="flat" cmpd="sng">
            <a:solidFill>
              <a:schemeClr val="lt1"/>
            </a:solidFill>
            <a:prstDash val="solid"/>
            <a:round/>
            <a:headEnd type="none" w="sm" len="sm"/>
            <a:tailEnd type="none" w="sm" len="sm"/>
          </a:ln>
        </p:spPr>
        <p:txBody>
          <a:bodyPr spcFirstLastPara="1" wrap="square" lIns="91425" tIns="45700" rIns="91425" bIns="45700" anchor="t" anchorCtr="0">
            <a:noAutofit/>
          </a:bodyPr>
          <a:lstStyle/>
          <a:p>
            <a:pPr marL="342900" marR="0" lvl="0" indent="-203200" algn="l" rtl="0">
              <a:lnSpc>
                <a:spcPct val="200000"/>
              </a:lnSpc>
              <a:spcBef>
                <a:spcPts val="0"/>
              </a:spcBef>
              <a:spcAft>
                <a:spcPts val="0"/>
              </a:spcAft>
              <a:buClr>
                <a:srgbClr val="9DB7BF"/>
              </a:buClr>
              <a:buSzPts val="2200"/>
              <a:buFont typeface="Arial"/>
              <a:buNone/>
            </a:pPr>
            <a:endParaRPr sz="2400" b="1" i="0" u="none" strike="noStrike" cap="none">
              <a:solidFill>
                <a:schemeClr val="lt1"/>
              </a:solidFill>
              <a:latin typeface="Trebuchet MS"/>
              <a:ea typeface="Trebuchet MS"/>
              <a:cs typeface="Trebuchet MS"/>
              <a:sym typeface="Trebuchet MS"/>
            </a:endParaRPr>
          </a:p>
        </p:txBody>
      </p:sp>
      <p:sp>
        <p:nvSpPr>
          <p:cNvPr id="202" name="Google Shape;202;p2"/>
          <p:cNvSpPr txBox="1">
            <a:spLocks noGrp="1"/>
          </p:cNvSpPr>
          <p:nvPr>
            <p:ph type="title"/>
          </p:nvPr>
        </p:nvSpPr>
        <p:spPr>
          <a:xfrm>
            <a:off x="587301" y="481075"/>
            <a:ext cx="2772000" cy="1228800"/>
          </a:xfrm>
          <a:prstGeom prst="rect">
            <a:avLst/>
          </a:prstGeom>
          <a:noFill/>
          <a:ln>
            <a:noFill/>
          </a:ln>
        </p:spPr>
        <p:txBody>
          <a:bodyPr spcFirstLastPara="1" wrap="square" lIns="91425" tIns="45700" rIns="91425" bIns="45700" anchor="t" anchorCtr="0">
            <a:normAutofit/>
          </a:bodyPr>
          <a:lstStyle/>
          <a:p>
            <a:pPr marL="0" lvl="0" indent="0" algn="l" rtl="0">
              <a:lnSpc>
                <a:spcPct val="100000"/>
              </a:lnSpc>
              <a:spcBef>
                <a:spcPts val="0"/>
              </a:spcBef>
              <a:spcAft>
                <a:spcPts val="0"/>
              </a:spcAft>
              <a:buClr>
                <a:schemeClr val="accent1"/>
              </a:buClr>
              <a:buSzPts val="2800"/>
              <a:buFont typeface="Arial"/>
              <a:buNone/>
            </a:pPr>
            <a:r>
              <a:rPr lang="zh-TW" sz="3100">
                <a:latin typeface="Arial"/>
                <a:ea typeface="Arial"/>
                <a:cs typeface="Arial"/>
                <a:sym typeface="Arial"/>
              </a:rPr>
              <a:t>齊想想：</a:t>
            </a:r>
            <a:br>
              <a:rPr lang="zh-TW" sz="3100">
                <a:latin typeface="Arial"/>
                <a:ea typeface="Arial"/>
                <a:cs typeface="Arial"/>
                <a:sym typeface="Arial"/>
              </a:rPr>
            </a:br>
            <a:r>
              <a:rPr lang="zh-TW" sz="3100">
                <a:latin typeface="Arial"/>
                <a:ea typeface="Arial"/>
                <a:cs typeface="Arial"/>
                <a:sym typeface="Arial"/>
              </a:rPr>
              <a:t>小組小規則</a:t>
            </a:r>
            <a:endParaRPr sz="3100">
              <a:latin typeface="Arial"/>
              <a:ea typeface="Arial"/>
              <a:cs typeface="Arial"/>
              <a:sym typeface="Arial"/>
            </a:endParaRPr>
          </a:p>
        </p:txBody>
      </p:sp>
      <p:grpSp>
        <p:nvGrpSpPr>
          <p:cNvPr id="203" name="Google Shape;203;p2"/>
          <p:cNvGrpSpPr/>
          <p:nvPr/>
        </p:nvGrpSpPr>
        <p:grpSpPr>
          <a:xfrm>
            <a:off x="7443934" y="3149817"/>
            <a:ext cx="1589894" cy="1856652"/>
            <a:chOff x="7355896" y="2243570"/>
            <a:chExt cx="1768908" cy="2369993"/>
          </a:xfrm>
        </p:grpSpPr>
        <p:pic>
          <p:nvPicPr>
            <p:cNvPr id="204" name="Google Shape;204;p2"/>
            <p:cNvPicPr preferRelativeResize="0"/>
            <p:nvPr/>
          </p:nvPicPr>
          <p:blipFill rotWithShape="1">
            <a:blip r:embed="rId3">
              <a:alphaModFix/>
            </a:blip>
            <a:srcRect/>
            <a:stretch/>
          </p:blipFill>
          <p:spPr>
            <a:xfrm>
              <a:off x="7355896" y="2243570"/>
              <a:ext cx="1768908" cy="2369993"/>
            </a:xfrm>
            <a:prstGeom prst="rect">
              <a:avLst/>
            </a:prstGeom>
            <a:noFill/>
            <a:ln>
              <a:noFill/>
            </a:ln>
          </p:spPr>
        </p:pic>
        <p:sp>
          <p:nvSpPr>
            <p:cNvPr id="205" name="Google Shape;205;p2"/>
            <p:cNvSpPr/>
            <p:nvPr/>
          </p:nvSpPr>
          <p:spPr>
            <a:xfrm>
              <a:off x="7752774" y="3363190"/>
              <a:ext cx="914400" cy="914400"/>
            </a:xfrm>
            <a:prstGeom prst="mathMultiply">
              <a:avLst>
                <a:gd name="adj1" fmla="val 23520"/>
              </a:avLst>
            </a:prstGeom>
            <a:solidFill>
              <a:schemeClr val="accent1"/>
            </a:solidFill>
            <a:ln w="19050" cap="rnd" cmpd="sng">
              <a:solidFill>
                <a:srgbClr val="698D1B"/>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Trebuchet MS"/>
                <a:ea typeface="Trebuchet MS"/>
                <a:cs typeface="Trebuchet MS"/>
                <a:sym typeface="Trebuchet MS"/>
              </a:endParaRPr>
            </a:p>
          </p:txBody>
        </p:sp>
      </p:grpSp>
      <p:sp>
        <p:nvSpPr>
          <p:cNvPr id="206" name="Google Shape;206;p2"/>
          <p:cNvSpPr/>
          <p:nvPr/>
        </p:nvSpPr>
        <p:spPr>
          <a:xfrm>
            <a:off x="4071699" y="245725"/>
            <a:ext cx="5047800" cy="1200300"/>
          </a:xfrm>
          <a:prstGeom prst="rect">
            <a:avLst/>
          </a:prstGeom>
          <a:solidFill>
            <a:schemeClr val="lt1"/>
          </a:solid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7800"/>
              <a:buFont typeface="Arial"/>
              <a:buNone/>
            </a:pPr>
            <a:r>
              <a:rPr lang="zh-TW" sz="7800" b="1" i="0" u="none" strike="noStrike" cap="none">
                <a:solidFill>
                  <a:srgbClr val="C9DAF8"/>
                </a:solidFill>
                <a:latin typeface="Trebuchet MS"/>
                <a:ea typeface="Trebuchet MS"/>
                <a:cs typeface="Trebuchet MS"/>
                <a:sym typeface="Trebuchet MS"/>
              </a:rPr>
              <a:t>互相尊重</a:t>
            </a:r>
            <a:endParaRPr sz="7800" b="1" i="0" u="none" strike="noStrike" cap="none">
              <a:solidFill>
                <a:srgbClr val="C9DAF8"/>
              </a:solidFill>
              <a:latin typeface="Trebuchet MS"/>
              <a:ea typeface="Trebuchet MS"/>
              <a:cs typeface="Trebuchet MS"/>
              <a:sym typeface="Trebuchet MS"/>
            </a:endParaRPr>
          </a:p>
        </p:txBody>
      </p:sp>
      <p:sp>
        <p:nvSpPr>
          <p:cNvPr id="207" name="Google Shape;207;p2"/>
          <p:cNvSpPr txBox="1"/>
          <p:nvPr/>
        </p:nvSpPr>
        <p:spPr>
          <a:xfrm>
            <a:off x="1636450" y="1927275"/>
            <a:ext cx="6880500" cy="4363800"/>
          </a:xfrm>
          <a:prstGeom prst="rect">
            <a:avLst/>
          </a:prstGeom>
          <a:noFill/>
          <a:ln>
            <a:noFill/>
          </a:ln>
        </p:spPr>
        <p:txBody>
          <a:bodyPr spcFirstLastPara="1" wrap="square" lIns="91425" tIns="45700" rIns="91425" bIns="45700" anchor="t" anchorCtr="0">
            <a:spAutoFit/>
          </a:bodyPr>
          <a:lstStyle/>
          <a:p>
            <a:pPr marL="457200" marR="0" lvl="0" indent="-457200" algn="l" rtl="0">
              <a:lnSpc>
                <a:spcPct val="130000"/>
              </a:lnSpc>
              <a:spcBef>
                <a:spcPts val="0"/>
              </a:spcBef>
              <a:spcAft>
                <a:spcPts val="0"/>
              </a:spcAft>
              <a:buClr>
                <a:schemeClr val="dk1"/>
              </a:buClr>
              <a:buSzPts val="3700"/>
              <a:buFont typeface="Arial"/>
              <a:buAutoNum type="arabicPeriod"/>
            </a:pPr>
            <a:r>
              <a:rPr lang="zh-TW" sz="3700" b="1" i="0" u="none" strike="noStrike" cap="none">
                <a:solidFill>
                  <a:schemeClr val="dk1"/>
                </a:solidFill>
                <a:latin typeface="Arial"/>
                <a:ea typeface="Arial"/>
                <a:cs typeface="Arial"/>
                <a:sym typeface="Arial"/>
              </a:rPr>
              <a:t>準時出席</a:t>
            </a:r>
            <a:endParaRPr sz="3700" b="1" i="0" u="none" strike="noStrike" cap="none">
              <a:solidFill>
                <a:schemeClr val="dk1"/>
              </a:solidFill>
              <a:latin typeface="Arial"/>
              <a:ea typeface="Arial"/>
              <a:cs typeface="Arial"/>
              <a:sym typeface="Arial"/>
            </a:endParaRPr>
          </a:p>
          <a:p>
            <a:pPr marL="457200" marR="0" lvl="0" indent="-457200" algn="l" rtl="0">
              <a:lnSpc>
                <a:spcPct val="130000"/>
              </a:lnSpc>
              <a:spcBef>
                <a:spcPts val="0"/>
              </a:spcBef>
              <a:spcAft>
                <a:spcPts val="0"/>
              </a:spcAft>
              <a:buClr>
                <a:schemeClr val="dk1"/>
              </a:buClr>
              <a:buSzPts val="3700"/>
              <a:buFont typeface="Arial"/>
              <a:buAutoNum type="arabicPeriod"/>
            </a:pPr>
            <a:r>
              <a:rPr lang="zh-TW" sz="3700" b="1" i="0" u="none" strike="noStrike" cap="none">
                <a:solidFill>
                  <a:schemeClr val="dk1"/>
                </a:solidFill>
                <a:latin typeface="Arial"/>
                <a:ea typeface="Arial"/>
                <a:cs typeface="Arial"/>
                <a:sym typeface="Arial"/>
              </a:rPr>
              <a:t>用心觀看</a:t>
            </a:r>
            <a:endParaRPr sz="3700" b="1" i="0" u="none" strike="noStrike" cap="none">
              <a:solidFill>
                <a:schemeClr val="dk1"/>
              </a:solidFill>
              <a:latin typeface="Arial"/>
              <a:ea typeface="Arial"/>
              <a:cs typeface="Arial"/>
              <a:sym typeface="Arial"/>
            </a:endParaRPr>
          </a:p>
          <a:p>
            <a:pPr marL="457200" marR="0" lvl="0" indent="-457200" algn="l" rtl="0">
              <a:lnSpc>
                <a:spcPct val="130000"/>
              </a:lnSpc>
              <a:spcBef>
                <a:spcPts val="0"/>
              </a:spcBef>
              <a:spcAft>
                <a:spcPts val="0"/>
              </a:spcAft>
              <a:buClr>
                <a:schemeClr val="dk1"/>
              </a:buClr>
              <a:buSzPts val="3700"/>
              <a:buFont typeface="Arial"/>
              <a:buAutoNum type="arabicPeriod"/>
            </a:pPr>
            <a:r>
              <a:rPr lang="zh-TW" sz="3700" b="1" i="0" u="none" strike="noStrike" cap="none">
                <a:solidFill>
                  <a:schemeClr val="dk1"/>
                </a:solidFill>
                <a:latin typeface="Arial"/>
                <a:ea typeface="Arial"/>
                <a:cs typeface="Arial"/>
                <a:sym typeface="Arial"/>
              </a:rPr>
              <a:t>專心聆聽</a:t>
            </a:r>
            <a:endParaRPr sz="3700" b="1" i="0" u="none" strike="noStrike" cap="none">
              <a:solidFill>
                <a:schemeClr val="dk1"/>
              </a:solidFill>
              <a:latin typeface="Arial"/>
              <a:ea typeface="Arial"/>
              <a:cs typeface="Arial"/>
              <a:sym typeface="Arial"/>
            </a:endParaRPr>
          </a:p>
          <a:p>
            <a:pPr marL="457200" marR="0" lvl="0" indent="-457200" algn="l" rtl="0">
              <a:lnSpc>
                <a:spcPct val="130000"/>
              </a:lnSpc>
              <a:spcBef>
                <a:spcPts val="0"/>
              </a:spcBef>
              <a:spcAft>
                <a:spcPts val="0"/>
              </a:spcAft>
              <a:buClr>
                <a:schemeClr val="dk1"/>
              </a:buClr>
              <a:buSzPts val="3700"/>
              <a:buFont typeface="Arial"/>
              <a:buAutoNum type="arabicPeriod"/>
            </a:pPr>
            <a:r>
              <a:rPr lang="zh-TW" sz="3700" b="1" i="0" u="none" strike="noStrike" cap="none">
                <a:solidFill>
                  <a:schemeClr val="dk1"/>
                </a:solidFill>
                <a:latin typeface="Arial"/>
                <a:ea typeface="Arial"/>
                <a:cs typeface="Arial"/>
                <a:sym typeface="Arial"/>
              </a:rPr>
              <a:t>遵守秩序</a:t>
            </a:r>
            <a:endParaRPr sz="1900" b="1" i="0" u="none" strike="noStrike" cap="none">
              <a:solidFill>
                <a:schemeClr val="dk1"/>
              </a:solidFill>
              <a:latin typeface="Arial"/>
              <a:ea typeface="Arial"/>
              <a:cs typeface="Arial"/>
              <a:sym typeface="Arial"/>
            </a:endParaRPr>
          </a:p>
          <a:p>
            <a:pPr marL="457200" marR="0" lvl="0" indent="-457200" algn="l" rtl="0">
              <a:lnSpc>
                <a:spcPct val="130000"/>
              </a:lnSpc>
              <a:spcBef>
                <a:spcPts val="0"/>
              </a:spcBef>
              <a:spcAft>
                <a:spcPts val="0"/>
              </a:spcAft>
              <a:buClr>
                <a:schemeClr val="dk1"/>
              </a:buClr>
              <a:buSzPts val="3700"/>
              <a:buFont typeface="Arial"/>
              <a:buAutoNum type="arabicPeriod"/>
            </a:pPr>
            <a:r>
              <a:rPr lang="zh-TW" sz="3700" b="1" i="0" u="none" strike="noStrike" cap="none">
                <a:solidFill>
                  <a:schemeClr val="dk1"/>
                </a:solidFill>
                <a:latin typeface="Arial"/>
                <a:ea typeface="Arial"/>
                <a:cs typeface="Arial"/>
                <a:sym typeface="Arial"/>
              </a:rPr>
              <a:t>積極參與</a:t>
            </a:r>
            <a:endParaRPr sz="1900" b="1" i="0" u="none" strike="noStrike" cap="none">
              <a:solidFill>
                <a:schemeClr val="dk1"/>
              </a:solidFill>
              <a:latin typeface="Arial"/>
              <a:ea typeface="Arial"/>
              <a:cs typeface="Arial"/>
              <a:sym typeface="Arial"/>
            </a:endParaRPr>
          </a:p>
          <a:p>
            <a:pPr marL="457200" marR="0" lvl="0" indent="-457200" algn="l" rtl="0">
              <a:lnSpc>
                <a:spcPct val="130000"/>
              </a:lnSpc>
              <a:spcBef>
                <a:spcPts val="0"/>
              </a:spcBef>
              <a:spcAft>
                <a:spcPts val="0"/>
              </a:spcAft>
              <a:buClr>
                <a:schemeClr val="dk1"/>
              </a:buClr>
              <a:buSzPts val="3700"/>
              <a:buFont typeface="Arial"/>
              <a:buAutoNum type="arabicPeriod"/>
            </a:pPr>
            <a:r>
              <a:rPr lang="zh-TW" sz="3700" b="1" i="0" u="none" strike="noStrike" cap="none">
                <a:solidFill>
                  <a:schemeClr val="dk1"/>
                </a:solidFill>
                <a:latin typeface="Arial"/>
                <a:ea typeface="Arial"/>
                <a:cs typeface="Arial"/>
                <a:sym typeface="Arial"/>
              </a:rPr>
              <a:t>每節帶備此手冊及完成小任務</a:t>
            </a:r>
            <a:endParaRPr sz="3700" b="1" i="0" u="none" strike="noStrike" cap="none">
              <a:solidFill>
                <a:schemeClr val="dk1"/>
              </a:solidFill>
              <a:latin typeface="Arial"/>
              <a:ea typeface="Arial"/>
              <a:cs typeface="Arial"/>
              <a:sym typeface="Arial"/>
            </a:endParaRPr>
          </a:p>
        </p:txBody>
      </p:sp>
      <p:pic>
        <p:nvPicPr>
          <p:cNvPr id="208" name="Google Shape;208;p2"/>
          <p:cNvPicPr preferRelativeResize="0"/>
          <p:nvPr/>
        </p:nvPicPr>
        <p:blipFill rotWithShape="1">
          <a:blip r:embed="rId4">
            <a:alphaModFix/>
          </a:blip>
          <a:srcRect/>
          <a:stretch/>
        </p:blipFill>
        <p:spPr>
          <a:xfrm>
            <a:off x="9043706" y="4582550"/>
            <a:ext cx="1645936" cy="1825550"/>
          </a:xfrm>
          <a:prstGeom prst="rect">
            <a:avLst/>
          </a:prstGeom>
          <a:noFill/>
          <a:ln>
            <a:noFill/>
          </a:ln>
        </p:spPr>
      </p:pic>
      <p:pic>
        <p:nvPicPr>
          <p:cNvPr id="209" name="Google Shape;209;p2"/>
          <p:cNvPicPr preferRelativeResize="0"/>
          <p:nvPr/>
        </p:nvPicPr>
        <p:blipFill rotWithShape="1">
          <a:blip r:embed="rId5">
            <a:alphaModFix/>
          </a:blip>
          <a:srcRect/>
          <a:stretch/>
        </p:blipFill>
        <p:spPr>
          <a:xfrm>
            <a:off x="5800099" y="1903225"/>
            <a:ext cx="1633416" cy="1834835"/>
          </a:xfrm>
          <a:prstGeom prst="rect">
            <a:avLst/>
          </a:prstGeom>
          <a:noFill/>
          <a:ln>
            <a:noFill/>
          </a:ln>
        </p:spPr>
      </p:pic>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370"/>
        <p:cNvGrpSpPr/>
        <p:nvPr/>
      </p:nvGrpSpPr>
      <p:grpSpPr>
        <a:xfrm>
          <a:off x="0" y="0"/>
          <a:ext cx="0" cy="0"/>
          <a:chOff x="0" y="0"/>
          <a:chExt cx="0" cy="0"/>
        </a:xfrm>
      </p:grpSpPr>
      <p:sp>
        <p:nvSpPr>
          <p:cNvPr id="371" name="Google Shape;371;p12"/>
          <p:cNvSpPr/>
          <p:nvPr/>
        </p:nvSpPr>
        <p:spPr>
          <a:xfrm>
            <a:off x="1224148" y="1164133"/>
            <a:ext cx="9531928" cy="5094514"/>
          </a:xfrm>
          <a:prstGeom prst="rect">
            <a:avLst/>
          </a:prstGeom>
          <a:solidFill>
            <a:schemeClr val="accent1"/>
          </a:solidFill>
          <a:ln w="19050" cap="rnd" cmpd="sng">
            <a:solidFill>
              <a:schemeClr val="lt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Trebuchet MS"/>
              <a:ea typeface="Trebuchet MS"/>
              <a:cs typeface="Trebuchet MS"/>
              <a:sym typeface="Trebuchet MS"/>
            </a:endParaRPr>
          </a:p>
        </p:txBody>
      </p:sp>
      <p:grpSp>
        <p:nvGrpSpPr>
          <p:cNvPr id="372" name="Google Shape;372;p12"/>
          <p:cNvGrpSpPr/>
          <p:nvPr/>
        </p:nvGrpSpPr>
        <p:grpSpPr>
          <a:xfrm>
            <a:off x="3303856" y="2809502"/>
            <a:ext cx="2140704" cy="3579276"/>
            <a:chOff x="3034916" y="2547897"/>
            <a:chExt cx="2140704" cy="3579276"/>
          </a:xfrm>
        </p:grpSpPr>
        <p:pic>
          <p:nvPicPr>
            <p:cNvPr id="373" name="Google Shape;373;p12"/>
            <p:cNvPicPr preferRelativeResize="0"/>
            <p:nvPr/>
          </p:nvPicPr>
          <p:blipFill rotWithShape="1">
            <a:blip r:embed="rId3">
              <a:alphaModFix/>
            </a:blip>
            <a:srcRect/>
            <a:stretch/>
          </p:blipFill>
          <p:spPr>
            <a:xfrm>
              <a:off x="3523672" y="3184154"/>
              <a:ext cx="1297709" cy="2943019"/>
            </a:xfrm>
            <a:prstGeom prst="rect">
              <a:avLst/>
            </a:prstGeom>
            <a:noFill/>
            <a:ln>
              <a:noFill/>
            </a:ln>
          </p:spPr>
        </p:pic>
        <p:pic>
          <p:nvPicPr>
            <p:cNvPr id="374" name="Google Shape;374;p12"/>
            <p:cNvPicPr preferRelativeResize="0"/>
            <p:nvPr/>
          </p:nvPicPr>
          <p:blipFill rotWithShape="1">
            <a:blip r:embed="rId4">
              <a:alphaModFix/>
            </a:blip>
            <a:srcRect/>
            <a:stretch/>
          </p:blipFill>
          <p:spPr>
            <a:xfrm rot="-676010">
              <a:off x="3224652" y="2699561"/>
              <a:ext cx="1761232" cy="2115969"/>
            </a:xfrm>
            <a:prstGeom prst="rect">
              <a:avLst/>
            </a:prstGeom>
            <a:noFill/>
            <a:ln>
              <a:noFill/>
            </a:ln>
          </p:spPr>
        </p:pic>
      </p:grpSp>
      <p:pic>
        <p:nvPicPr>
          <p:cNvPr id="375" name="Google Shape;375;p12"/>
          <p:cNvPicPr preferRelativeResize="0"/>
          <p:nvPr/>
        </p:nvPicPr>
        <p:blipFill rotWithShape="1">
          <a:blip r:embed="rId5">
            <a:alphaModFix/>
          </a:blip>
          <a:srcRect/>
          <a:stretch/>
        </p:blipFill>
        <p:spPr>
          <a:xfrm flipH="1">
            <a:off x="2243416" y="2888973"/>
            <a:ext cx="2049020" cy="3453274"/>
          </a:xfrm>
          <a:prstGeom prst="rect">
            <a:avLst/>
          </a:prstGeom>
          <a:noFill/>
          <a:ln>
            <a:noFill/>
          </a:ln>
        </p:spPr>
      </p:pic>
      <p:grpSp>
        <p:nvGrpSpPr>
          <p:cNvPr id="376" name="Google Shape;376;p12"/>
          <p:cNvGrpSpPr/>
          <p:nvPr/>
        </p:nvGrpSpPr>
        <p:grpSpPr>
          <a:xfrm>
            <a:off x="5404113" y="2289287"/>
            <a:ext cx="2326722" cy="4224661"/>
            <a:chOff x="5133441" y="2279848"/>
            <a:chExt cx="2015505" cy="4053989"/>
          </a:xfrm>
        </p:grpSpPr>
        <p:pic>
          <p:nvPicPr>
            <p:cNvPr id="377" name="Google Shape;377;p12"/>
            <p:cNvPicPr preferRelativeResize="0"/>
            <p:nvPr/>
          </p:nvPicPr>
          <p:blipFill rotWithShape="1">
            <a:blip r:embed="rId6">
              <a:alphaModFix/>
            </a:blip>
            <a:srcRect/>
            <a:stretch/>
          </p:blipFill>
          <p:spPr>
            <a:xfrm>
              <a:off x="5264728" y="2329874"/>
              <a:ext cx="1884218" cy="4003963"/>
            </a:xfrm>
            <a:prstGeom prst="rect">
              <a:avLst/>
            </a:prstGeom>
            <a:noFill/>
            <a:ln>
              <a:noFill/>
            </a:ln>
          </p:spPr>
        </p:pic>
        <p:pic>
          <p:nvPicPr>
            <p:cNvPr id="378" name="Google Shape;378;p12"/>
            <p:cNvPicPr preferRelativeResize="0"/>
            <p:nvPr/>
          </p:nvPicPr>
          <p:blipFill rotWithShape="1">
            <a:blip r:embed="rId7">
              <a:alphaModFix/>
            </a:blip>
            <a:srcRect/>
            <a:stretch/>
          </p:blipFill>
          <p:spPr>
            <a:xfrm rot="-674248">
              <a:off x="5297113" y="2410693"/>
              <a:ext cx="1522855" cy="1829577"/>
            </a:xfrm>
            <a:prstGeom prst="rect">
              <a:avLst/>
            </a:prstGeom>
            <a:noFill/>
            <a:ln>
              <a:noFill/>
            </a:ln>
          </p:spPr>
        </p:pic>
      </p:grpSp>
      <p:pic>
        <p:nvPicPr>
          <p:cNvPr id="379" name="Google Shape;379;p12"/>
          <p:cNvPicPr preferRelativeResize="0"/>
          <p:nvPr/>
        </p:nvPicPr>
        <p:blipFill rotWithShape="1">
          <a:blip r:embed="rId8">
            <a:alphaModFix/>
          </a:blip>
          <a:srcRect/>
          <a:stretch/>
        </p:blipFill>
        <p:spPr>
          <a:xfrm>
            <a:off x="4836341" y="3290990"/>
            <a:ext cx="1601283" cy="2932553"/>
          </a:xfrm>
          <a:prstGeom prst="rect">
            <a:avLst/>
          </a:prstGeom>
          <a:noFill/>
          <a:ln>
            <a:noFill/>
          </a:ln>
        </p:spPr>
      </p:pic>
      <p:pic>
        <p:nvPicPr>
          <p:cNvPr id="380" name="Google Shape;380;p12"/>
          <p:cNvPicPr preferRelativeResize="0"/>
          <p:nvPr/>
        </p:nvPicPr>
        <p:blipFill rotWithShape="1">
          <a:blip r:embed="rId5">
            <a:alphaModFix/>
          </a:blip>
          <a:srcRect/>
          <a:stretch/>
        </p:blipFill>
        <p:spPr>
          <a:xfrm>
            <a:off x="7079670" y="3142137"/>
            <a:ext cx="1524001" cy="3112035"/>
          </a:xfrm>
          <a:prstGeom prst="rect">
            <a:avLst/>
          </a:prstGeom>
          <a:noFill/>
          <a:ln>
            <a:noFill/>
          </a:ln>
        </p:spPr>
      </p:pic>
      <p:pic>
        <p:nvPicPr>
          <p:cNvPr id="381" name="Google Shape;381;p12"/>
          <p:cNvPicPr preferRelativeResize="0"/>
          <p:nvPr/>
        </p:nvPicPr>
        <p:blipFill rotWithShape="1">
          <a:blip r:embed="rId3">
            <a:alphaModFix/>
          </a:blip>
          <a:srcRect/>
          <a:stretch/>
        </p:blipFill>
        <p:spPr>
          <a:xfrm flipH="1">
            <a:off x="9030662" y="3218040"/>
            <a:ext cx="1593275" cy="3047675"/>
          </a:xfrm>
          <a:prstGeom prst="rect">
            <a:avLst/>
          </a:prstGeom>
          <a:noFill/>
          <a:ln>
            <a:noFill/>
          </a:ln>
        </p:spPr>
      </p:pic>
      <p:sp>
        <p:nvSpPr>
          <p:cNvPr id="382" name="Google Shape;382;p12"/>
          <p:cNvSpPr txBox="1"/>
          <p:nvPr/>
        </p:nvSpPr>
        <p:spPr>
          <a:xfrm>
            <a:off x="2587593" y="1541815"/>
            <a:ext cx="6559800" cy="861900"/>
          </a:xfrm>
          <a:prstGeom prst="rect">
            <a:avLst/>
          </a:prstGeom>
          <a:solidFill>
            <a:srgbClr val="133955"/>
          </a:solid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5000"/>
              <a:buFont typeface="Arial"/>
              <a:buNone/>
            </a:pPr>
            <a:r>
              <a:rPr lang="zh-TW" sz="5000" b="1" i="0" u="none" strike="noStrike" cap="none">
                <a:solidFill>
                  <a:schemeClr val="dk1"/>
                </a:solidFill>
                <a:latin typeface="Arial"/>
                <a:ea typeface="Arial"/>
                <a:cs typeface="Arial"/>
                <a:sym typeface="Arial"/>
              </a:rPr>
              <a:t> 下星期六 10:00am 見 </a:t>
            </a:r>
            <a:endParaRPr sz="5000" b="1" i="0" u="none" strike="noStrike" cap="none">
              <a:solidFill>
                <a:schemeClr val="dk1"/>
              </a:solidFill>
              <a:latin typeface="Arial"/>
              <a:ea typeface="Arial"/>
              <a:cs typeface="Arial"/>
              <a:sym typeface="Arial"/>
            </a:endParaRPr>
          </a:p>
        </p:txBody>
      </p:sp>
      <p:pic>
        <p:nvPicPr>
          <p:cNvPr id="383" name="Google Shape;383;p12"/>
          <p:cNvPicPr preferRelativeResize="0"/>
          <p:nvPr/>
        </p:nvPicPr>
        <p:blipFill rotWithShape="1">
          <a:blip r:embed="rId9">
            <a:alphaModFix/>
          </a:blip>
          <a:srcRect/>
          <a:stretch/>
        </p:blipFill>
        <p:spPr>
          <a:xfrm rot="1618314">
            <a:off x="6809918" y="2750701"/>
            <a:ext cx="2675902" cy="2535871"/>
          </a:xfrm>
          <a:prstGeom prst="rect">
            <a:avLst/>
          </a:prstGeom>
          <a:noFill/>
          <a:ln>
            <a:noFill/>
          </a:ln>
        </p:spPr>
      </p:pic>
      <p:pic>
        <p:nvPicPr>
          <p:cNvPr id="384" name="Google Shape;384;p12"/>
          <p:cNvPicPr preferRelativeResize="0"/>
          <p:nvPr/>
        </p:nvPicPr>
        <p:blipFill rotWithShape="1">
          <a:blip r:embed="rId10">
            <a:alphaModFix/>
          </a:blip>
          <a:srcRect/>
          <a:stretch/>
        </p:blipFill>
        <p:spPr>
          <a:xfrm rot="-953982">
            <a:off x="2091012" y="3001528"/>
            <a:ext cx="2158253" cy="1400137"/>
          </a:xfrm>
          <a:prstGeom prst="rect">
            <a:avLst/>
          </a:prstGeom>
          <a:noFill/>
          <a:ln>
            <a:noFill/>
          </a:ln>
        </p:spPr>
      </p:pic>
      <p:pic>
        <p:nvPicPr>
          <p:cNvPr id="385" name="Google Shape;385;p12"/>
          <p:cNvPicPr preferRelativeResize="0"/>
          <p:nvPr/>
        </p:nvPicPr>
        <p:blipFill rotWithShape="1">
          <a:blip r:embed="rId11">
            <a:alphaModFix/>
          </a:blip>
          <a:srcRect/>
          <a:stretch/>
        </p:blipFill>
        <p:spPr>
          <a:xfrm rot="-775417">
            <a:off x="9046199" y="3164225"/>
            <a:ext cx="1478366" cy="1646320"/>
          </a:xfrm>
          <a:prstGeom prst="rect">
            <a:avLst/>
          </a:prstGeom>
          <a:noFill/>
          <a:ln>
            <a:noFill/>
          </a:ln>
        </p:spPr>
      </p:pic>
      <p:pic>
        <p:nvPicPr>
          <p:cNvPr id="386" name="Google Shape;386;p12"/>
          <p:cNvPicPr preferRelativeResize="0"/>
          <p:nvPr/>
        </p:nvPicPr>
        <p:blipFill rotWithShape="1">
          <a:blip r:embed="rId12">
            <a:alphaModFix/>
          </a:blip>
          <a:srcRect/>
          <a:stretch/>
        </p:blipFill>
        <p:spPr>
          <a:xfrm flipH="1">
            <a:off x="4876797" y="3209364"/>
            <a:ext cx="1189760" cy="1056337"/>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213"/>
        <p:cNvGrpSpPr/>
        <p:nvPr/>
      </p:nvGrpSpPr>
      <p:grpSpPr>
        <a:xfrm>
          <a:off x="0" y="0"/>
          <a:ext cx="0" cy="0"/>
          <a:chOff x="0" y="0"/>
          <a:chExt cx="0" cy="0"/>
        </a:xfrm>
      </p:grpSpPr>
      <p:sp>
        <p:nvSpPr>
          <p:cNvPr id="214" name="Google Shape;214;p3"/>
          <p:cNvSpPr txBox="1">
            <a:spLocks noGrp="1"/>
          </p:cNvSpPr>
          <p:nvPr>
            <p:ph type="title"/>
          </p:nvPr>
        </p:nvSpPr>
        <p:spPr>
          <a:xfrm>
            <a:off x="1047283" y="629131"/>
            <a:ext cx="4660674" cy="739268"/>
          </a:xfrm>
          <a:prstGeom prst="rect">
            <a:avLst/>
          </a:prstGeom>
          <a:noFill/>
          <a:ln>
            <a:noFill/>
          </a:ln>
        </p:spPr>
        <p:txBody>
          <a:bodyPr spcFirstLastPara="1" wrap="square" lIns="91425" tIns="45700" rIns="91425" bIns="45700" anchor="t" anchorCtr="0">
            <a:normAutofit/>
          </a:bodyPr>
          <a:lstStyle/>
          <a:p>
            <a:pPr marL="0" lvl="0" indent="0" algn="l" rtl="0">
              <a:lnSpc>
                <a:spcPct val="100000"/>
              </a:lnSpc>
              <a:spcBef>
                <a:spcPts val="0"/>
              </a:spcBef>
              <a:spcAft>
                <a:spcPts val="0"/>
              </a:spcAft>
              <a:buClr>
                <a:schemeClr val="accent1"/>
              </a:buClr>
              <a:buSzPts val="3600"/>
              <a:buFont typeface="Arial"/>
              <a:buNone/>
            </a:pPr>
            <a:r>
              <a:rPr lang="zh-TW">
                <a:latin typeface="Arial"/>
                <a:ea typeface="Arial"/>
                <a:cs typeface="Arial"/>
                <a:sym typeface="Arial"/>
              </a:rPr>
              <a:t>今日活動內容</a:t>
            </a:r>
            <a:endParaRPr>
              <a:latin typeface="Arial"/>
              <a:ea typeface="Arial"/>
              <a:cs typeface="Arial"/>
              <a:sym typeface="Arial"/>
            </a:endParaRPr>
          </a:p>
        </p:txBody>
      </p:sp>
      <p:sp>
        <p:nvSpPr>
          <p:cNvPr id="215" name="Google Shape;215;p3"/>
          <p:cNvSpPr txBox="1"/>
          <p:nvPr/>
        </p:nvSpPr>
        <p:spPr>
          <a:xfrm>
            <a:off x="1010450" y="1747158"/>
            <a:ext cx="9768600" cy="3785611"/>
          </a:xfrm>
          <a:prstGeom prst="rect">
            <a:avLst/>
          </a:prstGeom>
          <a:noFill/>
          <a:ln w="22225" cap="flat" cmpd="sng">
            <a:solidFill>
              <a:srgbClr val="ECD26F"/>
            </a:solidFill>
            <a:prstDash val="solid"/>
            <a:round/>
            <a:headEnd type="none" w="sm" len="sm"/>
            <a:tailEnd type="none" w="sm" len="sm"/>
          </a:ln>
        </p:spPr>
        <p:txBody>
          <a:bodyPr spcFirstLastPara="1" wrap="square" lIns="91425" tIns="45700" rIns="91425" bIns="45700" anchor="t" anchorCtr="0">
            <a:spAutoFit/>
          </a:bodyPr>
          <a:lstStyle/>
          <a:p>
            <a:pPr marL="342900" marR="0" lvl="0" indent="-342900" algn="l" rtl="0">
              <a:lnSpc>
                <a:spcPct val="150000"/>
              </a:lnSpc>
              <a:spcBef>
                <a:spcPts val="0"/>
              </a:spcBef>
              <a:spcAft>
                <a:spcPts val="0"/>
              </a:spcAft>
              <a:buClr>
                <a:srgbClr val="FFC000"/>
              </a:buClr>
              <a:buSzPts val="3200"/>
              <a:buFont typeface="Arial"/>
              <a:buAutoNum type="arabicPeriod"/>
            </a:pPr>
            <a:r>
              <a:rPr lang="zh-TW" sz="3200" b="0" i="0" u="none" strike="noStrike" cap="none" dirty="0">
                <a:solidFill>
                  <a:schemeClr val="lt1"/>
                </a:solidFill>
                <a:latin typeface="Arial"/>
                <a:ea typeface="Arial"/>
                <a:cs typeface="Arial"/>
                <a:sym typeface="Arial"/>
              </a:rPr>
              <a:t>    </a:t>
            </a:r>
            <a:r>
              <a:rPr lang="zh-TW" sz="3200" b="0" i="0" u="none" strike="noStrike" cap="none" dirty="0">
                <a:solidFill>
                  <a:srgbClr val="FFC000"/>
                </a:solidFill>
                <a:latin typeface="Arial"/>
                <a:ea typeface="Arial"/>
                <a:cs typeface="Arial"/>
                <a:sym typeface="Arial"/>
              </a:rPr>
              <a:t> </a:t>
            </a:r>
            <a:r>
              <a:rPr lang="zh-TW" altLang="en-US" sz="3200" b="0" i="0" u="none" strike="noStrike" cap="none" dirty="0">
                <a:solidFill>
                  <a:srgbClr val="FFC000"/>
                </a:solidFill>
                <a:latin typeface="Arial"/>
                <a:ea typeface="Arial"/>
                <a:cs typeface="Arial"/>
                <a:sym typeface="Arial"/>
              </a:rPr>
              <a:t>主題</a:t>
            </a:r>
            <a:r>
              <a:rPr lang="zh-TW" sz="3200" b="0" i="0" u="none" strike="noStrike" cap="none" dirty="0">
                <a:solidFill>
                  <a:srgbClr val="FFC000"/>
                </a:solidFill>
                <a:latin typeface="Arial"/>
                <a:ea typeface="Arial"/>
                <a:cs typeface="Arial"/>
                <a:sym typeface="Arial"/>
              </a:rPr>
              <a:t>： </a:t>
            </a:r>
            <a:r>
              <a:rPr lang="zh-TW" altLang="en-HK" sz="3200" b="0" i="0" u="none" strike="noStrike" cap="none" dirty="0">
                <a:solidFill>
                  <a:srgbClr val="FFC000"/>
                </a:solidFill>
                <a:latin typeface="Arial"/>
                <a:ea typeface="Arial"/>
                <a:cs typeface="Arial"/>
                <a:sym typeface="Arial"/>
              </a:rPr>
              <a:t>用</a:t>
            </a:r>
            <a:r>
              <a:rPr lang="zh-TW" altLang="en-US" sz="3200" b="0" i="0" u="none" strike="noStrike" cap="none" dirty="0">
                <a:solidFill>
                  <a:srgbClr val="FFC000"/>
                </a:solidFill>
                <a:latin typeface="Arial"/>
                <a:ea typeface="Arial"/>
                <a:cs typeface="Arial"/>
                <a:sym typeface="Arial"/>
              </a:rPr>
              <a:t>善意對待別人</a:t>
            </a:r>
            <a:endParaRPr lang="en-HK" altLang="zh-TW" sz="3200" b="0" i="0" u="none" strike="noStrike" cap="none" dirty="0">
              <a:solidFill>
                <a:srgbClr val="FFC000"/>
              </a:solidFill>
              <a:latin typeface="Arial"/>
              <a:ea typeface="Arial"/>
              <a:cs typeface="Arial"/>
              <a:sym typeface="Arial"/>
            </a:endParaRPr>
          </a:p>
          <a:p>
            <a:pPr marL="342900" marR="0" lvl="0" indent="-342900" algn="l" rtl="0">
              <a:lnSpc>
                <a:spcPct val="150000"/>
              </a:lnSpc>
              <a:spcBef>
                <a:spcPts val="0"/>
              </a:spcBef>
              <a:spcAft>
                <a:spcPts val="0"/>
              </a:spcAft>
              <a:buClr>
                <a:srgbClr val="FFC000"/>
              </a:buClr>
              <a:buSzPts val="3200"/>
              <a:buFont typeface="Arial"/>
              <a:buAutoNum type="arabicPeriod"/>
            </a:pPr>
            <a:r>
              <a:rPr lang="zh-TW" sz="3200" b="0" i="0" u="none" strike="noStrike" cap="none" dirty="0">
                <a:solidFill>
                  <a:srgbClr val="FFC000"/>
                </a:solidFill>
                <a:latin typeface="Arial"/>
                <a:ea typeface="Arial"/>
                <a:cs typeface="Arial"/>
                <a:sym typeface="Arial"/>
              </a:rPr>
              <a:t>     🎬播放 ：</a:t>
            </a:r>
            <a:r>
              <a:rPr lang="zh-TW" sz="3200" dirty="0">
                <a:solidFill>
                  <a:srgbClr val="FFC000"/>
                </a:solidFill>
              </a:rPr>
              <a:t>奇蹟男孩</a:t>
            </a:r>
            <a:endParaRPr sz="3200" b="0" i="0" u="none" strike="noStrike" cap="none" dirty="0">
              <a:solidFill>
                <a:srgbClr val="FFC000"/>
              </a:solidFill>
              <a:latin typeface="Arial"/>
              <a:ea typeface="Arial"/>
              <a:cs typeface="Arial"/>
              <a:sym typeface="Arial"/>
            </a:endParaRPr>
          </a:p>
          <a:p>
            <a:pPr marL="342900" marR="0" lvl="0" indent="-342900" algn="l" rtl="0">
              <a:lnSpc>
                <a:spcPct val="150000"/>
              </a:lnSpc>
              <a:spcBef>
                <a:spcPts val="0"/>
              </a:spcBef>
              <a:spcAft>
                <a:spcPts val="0"/>
              </a:spcAft>
              <a:buClr>
                <a:srgbClr val="FFC000"/>
              </a:buClr>
              <a:buSzPts val="3200"/>
              <a:buFont typeface="Arial"/>
              <a:buAutoNum type="arabicPeriod"/>
            </a:pPr>
            <a:r>
              <a:rPr lang="zh-TW" sz="3200" b="0" i="0" u="none" strike="noStrike" cap="none" dirty="0">
                <a:solidFill>
                  <a:srgbClr val="FFC000"/>
                </a:solidFill>
                <a:latin typeface="Arial"/>
                <a:ea typeface="Arial"/>
                <a:cs typeface="Arial"/>
                <a:sym typeface="Arial"/>
              </a:rPr>
              <a:t>     電影心得分享</a:t>
            </a:r>
            <a:endParaRPr sz="3200" b="0" i="0" u="none" strike="noStrike" cap="none" dirty="0">
              <a:solidFill>
                <a:srgbClr val="FFC000"/>
              </a:solidFill>
              <a:latin typeface="Arial"/>
              <a:ea typeface="Arial"/>
              <a:cs typeface="Arial"/>
              <a:sym typeface="Arial"/>
            </a:endParaRPr>
          </a:p>
          <a:p>
            <a:pPr marL="342900" marR="0" lvl="0" indent="-342900" algn="l" rtl="0">
              <a:lnSpc>
                <a:spcPct val="150000"/>
              </a:lnSpc>
              <a:spcBef>
                <a:spcPts val="0"/>
              </a:spcBef>
              <a:spcAft>
                <a:spcPts val="0"/>
              </a:spcAft>
              <a:buClr>
                <a:srgbClr val="FFC000"/>
              </a:buClr>
              <a:buSzPts val="3200"/>
              <a:buFont typeface="Arial"/>
              <a:buAutoNum type="arabicPeriod"/>
            </a:pPr>
            <a:r>
              <a:rPr lang="zh-TW" sz="3200" b="0" i="0" u="none" strike="noStrike" cap="none" dirty="0">
                <a:solidFill>
                  <a:srgbClr val="FFC000"/>
                </a:solidFill>
                <a:latin typeface="Arial"/>
                <a:ea typeface="Arial"/>
                <a:cs typeface="Arial"/>
                <a:sym typeface="Arial"/>
              </a:rPr>
              <a:t>     </a:t>
            </a:r>
            <a:r>
              <a:rPr lang="zh-TW" sz="3200" dirty="0">
                <a:solidFill>
                  <a:srgbClr val="FFC000"/>
                </a:solidFill>
              </a:rPr>
              <a:t>猜猜我是誰 - 畫畫篇</a:t>
            </a:r>
            <a:r>
              <a:rPr lang="zh-TW" sz="3200" b="0" i="0" u="none" strike="noStrike" cap="none" dirty="0">
                <a:solidFill>
                  <a:schemeClr val="lt1"/>
                </a:solidFill>
                <a:latin typeface="Arial"/>
                <a:ea typeface="Arial"/>
                <a:cs typeface="Arial"/>
                <a:sym typeface="Arial"/>
              </a:rPr>
              <a:t>總部控制心</a:t>
            </a:r>
            <a:endParaRPr sz="3200" b="0" i="0" u="none" strike="noStrike" cap="none" dirty="0">
              <a:solidFill>
                <a:schemeClr val="lt1"/>
              </a:solidFill>
              <a:latin typeface="Arial"/>
              <a:ea typeface="Arial"/>
              <a:cs typeface="Arial"/>
              <a:sym typeface="Arial"/>
            </a:endParaRPr>
          </a:p>
          <a:p>
            <a:pPr marL="342900" marR="0" lvl="0" indent="-342900" algn="l" rtl="0">
              <a:lnSpc>
                <a:spcPct val="150000"/>
              </a:lnSpc>
              <a:spcBef>
                <a:spcPts val="0"/>
              </a:spcBef>
              <a:spcAft>
                <a:spcPts val="0"/>
              </a:spcAft>
              <a:buClr>
                <a:srgbClr val="FFC000"/>
              </a:buClr>
              <a:buSzPts val="3200"/>
              <a:buFont typeface="Arial"/>
              <a:buAutoNum type="arabicPeriod"/>
            </a:pPr>
            <a:r>
              <a:rPr lang="zh-TW" sz="3200" b="0" i="0" u="none" strike="noStrike" cap="none" dirty="0">
                <a:solidFill>
                  <a:srgbClr val="FFC000"/>
                </a:solidFill>
                <a:latin typeface="Arial"/>
                <a:ea typeface="Arial"/>
                <a:cs typeface="Arial"/>
                <a:sym typeface="Arial"/>
              </a:rPr>
              <a:t>     總結 ， 課外小任務</a:t>
            </a:r>
            <a:endParaRPr sz="3200" b="0" i="0" u="none" strike="noStrike" cap="none" dirty="0">
              <a:solidFill>
                <a:srgbClr val="FFC000"/>
              </a:solidFill>
              <a:latin typeface="Arial"/>
              <a:ea typeface="Arial"/>
              <a:cs typeface="Arial"/>
              <a:sym typeface="Arial"/>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showMasterSp="0">
  <p:cSld>
    <p:spTree>
      <p:nvGrpSpPr>
        <p:cNvPr id="1" name="Shape 219"/>
        <p:cNvGrpSpPr/>
        <p:nvPr/>
      </p:nvGrpSpPr>
      <p:grpSpPr>
        <a:xfrm>
          <a:off x="0" y="0"/>
          <a:ext cx="0" cy="0"/>
          <a:chOff x="0" y="0"/>
          <a:chExt cx="0" cy="0"/>
        </a:xfrm>
      </p:grpSpPr>
      <p:sp>
        <p:nvSpPr>
          <p:cNvPr id="220" name="Google Shape;220;p4"/>
          <p:cNvSpPr txBox="1">
            <a:spLocks noGrp="1"/>
          </p:cNvSpPr>
          <p:nvPr>
            <p:ph type="body" idx="1"/>
          </p:nvPr>
        </p:nvSpPr>
        <p:spPr>
          <a:xfrm>
            <a:off x="717176" y="2241177"/>
            <a:ext cx="10470900" cy="3948600"/>
          </a:xfrm>
          <a:prstGeom prst="rect">
            <a:avLst/>
          </a:prstGeom>
          <a:solidFill>
            <a:srgbClr val="5B4580"/>
          </a:solidFill>
          <a:ln w="9525" cap="flat" cmpd="sng">
            <a:solidFill>
              <a:schemeClr val="lt1"/>
            </a:solidFill>
            <a:prstDash val="solid"/>
            <a:round/>
            <a:headEnd type="none" w="sm" len="sm"/>
            <a:tailEnd type="none" w="sm" len="sm"/>
          </a:ln>
        </p:spPr>
        <p:txBody>
          <a:bodyPr spcFirstLastPara="1" wrap="square" lIns="91425" tIns="91425" rIns="91425" bIns="91425" anchor="t" anchorCtr="0">
            <a:noAutofit/>
          </a:bodyPr>
          <a:lstStyle/>
          <a:p>
            <a:pPr marL="0" marR="0" lvl="0" indent="0" algn="l" rtl="0">
              <a:lnSpc>
                <a:spcPct val="115000"/>
              </a:lnSpc>
              <a:spcBef>
                <a:spcPts val="0"/>
              </a:spcBef>
              <a:spcAft>
                <a:spcPts val="0"/>
              </a:spcAft>
              <a:buClr>
                <a:schemeClr val="accent1"/>
              </a:buClr>
              <a:buSzPts val="4200"/>
              <a:buFont typeface="Noto Sans Symbols"/>
              <a:buNone/>
            </a:pPr>
            <a:endParaRPr sz="4400" b="0" i="0" u="none" strike="noStrike" cap="none">
              <a:solidFill>
                <a:schemeClr val="lt1"/>
              </a:solidFill>
              <a:latin typeface="Trebuchet MS"/>
              <a:ea typeface="Trebuchet MS"/>
              <a:cs typeface="Trebuchet MS"/>
              <a:sym typeface="Trebuchet MS"/>
            </a:endParaRPr>
          </a:p>
          <a:p>
            <a:pPr marL="0" marR="0" lvl="0" indent="0" algn="l" rtl="0">
              <a:lnSpc>
                <a:spcPct val="115000"/>
              </a:lnSpc>
              <a:spcBef>
                <a:spcPts val="0"/>
              </a:spcBef>
              <a:spcAft>
                <a:spcPts val="0"/>
              </a:spcAft>
              <a:buClr>
                <a:schemeClr val="accent1"/>
              </a:buClr>
              <a:buSzPts val="4200"/>
              <a:buFont typeface="Noto Sans Symbols"/>
              <a:buNone/>
            </a:pPr>
            <a:r>
              <a:rPr lang="zh-TW" sz="4400" b="0" i="0" u="none" strike="noStrike" cap="none">
                <a:solidFill>
                  <a:schemeClr val="lt1"/>
                </a:solidFill>
                <a:latin typeface="Trebuchet MS"/>
                <a:ea typeface="Trebuchet MS"/>
                <a:cs typeface="Trebuchet MS"/>
                <a:sym typeface="Trebuchet MS"/>
              </a:rPr>
              <a:t> </a:t>
            </a:r>
            <a:endParaRPr sz="4400" b="0" i="0" u="none" strike="noStrike" cap="none">
              <a:solidFill>
                <a:schemeClr val="lt1"/>
              </a:solidFill>
              <a:latin typeface="Trebuchet MS"/>
              <a:ea typeface="Trebuchet MS"/>
              <a:cs typeface="Trebuchet MS"/>
              <a:sym typeface="Trebuchet MS"/>
            </a:endParaRPr>
          </a:p>
        </p:txBody>
      </p:sp>
      <p:pic>
        <p:nvPicPr>
          <p:cNvPr id="221" name="Google Shape;221;p4"/>
          <p:cNvPicPr preferRelativeResize="0"/>
          <p:nvPr/>
        </p:nvPicPr>
        <p:blipFill rotWithShape="1">
          <a:blip r:embed="rId3">
            <a:alphaModFix/>
          </a:blip>
          <a:srcRect/>
          <a:stretch/>
        </p:blipFill>
        <p:spPr>
          <a:xfrm>
            <a:off x="2555636" y="2922489"/>
            <a:ext cx="6092035" cy="3161959"/>
          </a:xfrm>
          <a:prstGeom prst="rect">
            <a:avLst/>
          </a:prstGeom>
          <a:noFill/>
          <a:ln>
            <a:noFill/>
          </a:ln>
        </p:spPr>
      </p:pic>
      <p:pic>
        <p:nvPicPr>
          <p:cNvPr id="222" name="Google Shape;222;p4"/>
          <p:cNvPicPr preferRelativeResize="0"/>
          <p:nvPr/>
        </p:nvPicPr>
        <p:blipFill rotWithShape="1">
          <a:blip r:embed="rId4">
            <a:alphaModFix/>
          </a:blip>
          <a:srcRect/>
          <a:stretch/>
        </p:blipFill>
        <p:spPr>
          <a:xfrm rot="358502">
            <a:off x="5459000" y="2271355"/>
            <a:ext cx="1625966" cy="1792323"/>
          </a:xfrm>
          <a:prstGeom prst="rect">
            <a:avLst/>
          </a:prstGeom>
          <a:noFill/>
          <a:ln>
            <a:noFill/>
          </a:ln>
        </p:spPr>
      </p:pic>
      <p:pic>
        <p:nvPicPr>
          <p:cNvPr id="223" name="Google Shape;223;p4"/>
          <p:cNvPicPr preferRelativeResize="0"/>
          <p:nvPr/>
        </p:nvPicPr>
        <p:blipFill rotWithShape="1">
          <a:blip r:embed="rId3">
            <a:alphaModFix/>
          </a:blip>
          <a:srcRect l="68278" t="-2432" r="1893" b="2432"/>
          <a:stretch/>
        </p:blipFill>
        <p:spPr>
          <a:xfrm rot="1135077">
            <a:off x="7851158" y="3250464"/>
            <a:ext cx="1543298" cy="2685390"/>
          </a:xfrm>
          <a:prstGeom prst="rect">
            <a:avLst/>
          </a:prstGeom>
          <a:noFill/>
          <a:ln>
            <a:noFill/>
          </a:ln>
        </p:spPr>
      </p:pic>
      <p:pic>
        <p:nvPicPr>
          <p:cNvPr id="224" name="Google Shape;224;p4"/>
          <p:cNvPicPr preferRelativeResize="0"/>
          <p:nvPr/>
        </p:nvPicPr>
        <p:blipFill rotWithShape="1">
          <a:blip r:embed="rId5">
            <a:alphaModFix/>
          </a:blip>
          <a:srcRect/>
          <a:stretch/>
        </p:blipFill>
        <p:spPr>
          <a:xfrm>
            <a:off x="4138022" y="2259549"/>
            <a:ext cx="1743340" cy="1941397"/>
          </a:xfrm>
          <a:prstGeom prst="rect">
            <a:avLst/>
          </a:prstGeom>
          <a:noFill/>
          <a:ln>
            <a:noFill/>
          </a:ln>
        </p:spPr>
      </p:pic>
      <p:pic>
        <p:nvPicPr>
          <p:cNvPr id="225" name="Google Shape;225;p4"/>
          <p:cNvPicPr preferRelativeResize="0"/>
          <p:nvPr/>
        </p:nvPicPr>
        <p:blipFill rotWithShape="1">
          <a:blip r:embed="rId6">
            <a:alphaModFix/>
          </a:blip>
          <a:srcRect/>
          <a:stretch/>
        </p:blipFill>
        <p:spPr>
          <a:xfrm rot="-676010">
            <a:off x="2356334" y="1724308"/>
            <a:ext cx="2893137" cy="3189146"/>
          </a:xfrm>
          <a:prstGeom prst="rect">
            <a:avLst/>
          </a:prstGeom>
          <a:noFill/>
          <a:ln>
            <a:noFill/>
          </a:ln>
        </p:spPr>
      </p:pic>
      <p:pic>
        <p:nvPicPr>
          <p:cNvPr id="226" name="Google Shape;226;p4"/>
          <p:cNvPicPr preferRelativeResize="0"/>
          <p:nvPr/>
        </p:nvPicPr>
        <p:blipFill rotWithShape="1">
          <a:blip r:embed="rId7">
            <a:alphaModFix/>
          </a:blip>
          <a:srcRect/>
          <a:stretch/>
        </p:blipFill>
        <p:spPr>
          <a:xfrm>
            <a:off x="6326837" y="2553292"/>
            <a:ext cx="2158253" cy="1400138"/>
          </a:xfrm>
          <a:prstGeom prst="rect">
            <a:avLst/>
          </a:prstGeom>
          <a:noFill/>
          <a:ln>
            <a:noFill/>
          </a:ln>
        </p:spPr>
      </p:pic>
      <p:pic>
        <p:nvPicPr>
          <p:cNvPr id="227" name="Google Shape;227;p4"/>
          <p:cNvPicPr preferRelativeResize="0"/>
          <p:nvPr/>
        </p:nvPicPr>
        <p:blipFill rotWithShape="1">
          <a:blip r:embed="rId8">
            <a:alphaModFix/>
          </a:blip>
          <a:srcRect/>
          <a:stretch/>
        </p:blipFill>
        <p:spPr>
          <a:xfrm>
            <a:off x="7899397" y="2743195"/>
            <a:ext cx="1397000" cy="1397000"/>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231"/>
        <p:cNvGrpSpPr/>
        <p:nvPr/>
      </p:nvGrpSpPr>
      <p:grpSpPr>
        <a:xfrm>
          <a:off x="0" y="0"/>
          <a:ext cx="0" cy="0"/>
          <a:chOff x="0" y="0"/>
          <a:chExt cx="0" cy="0"/>
        </a:xfrm>
      </p:grpSpPr>
      <p:sp>
        <p:nvSpPr>
          <p:cNvPr id="232" name="Google Shape;232;g103612c679f_0_1182"/>
          <p:cNvSpPr txBox="1"/>
          <p:nvPr/>
        </p:nvSpPr>
        <p:spPr>
          <a:xfrm>
            <a:off x="1936375" y="640550"/>
            <a:ext cx="7915200" cy="800400"/>
          </a:xfrm>
          <a:prstGeom prst="rect">
            <a:avLst/>
          </a:prstGeom>
          <a:noFill/>
          <a:ln>
            <a:noFill/>
          </a:ln>
        </p:spPr>
        <p:txBody>
          <a:bodyPr spcFirstLastPara="1" wrap="square" lIns="91425" tIns="91425" rIns="91425" bIns="91425" anchor="t" anchorCtr="0">
            <a:spAutoFit/>
          </a:bodyPr>
          <a:lstStyle/>
          <a:p>
            <a:pPr marL="0" marR="0" lvl="0" indent="0" algn="ctr" rtl="0">
              <a:lnSpc>
                <a:spcPct val="100000"/>
              </a:lnSpc>
              <a:spcBef>
                <a:spcPts val="0"/>
              </a:spcBef>
              <a:spcAft>
                <a:spcPts val="0"/>
              </a:spcAft>
              <a:buClr>
                <a:srgbClr val="000000"/>
              </a:buClr>
              <a:buSzPts val="5100"/>
              <a:buFont typeface="Arial"/>
              <a:buNone/>
            </a:pPr>
            <a:r>
              <a:rPr lang="zh-TW" sz="4000" b="0" i="0" u="none" strike="noStrike" cap="none">
                <a:solidFill>
                  <a:schemeClr val="dk1"/>
                </a:solidFill>
                <a:latin typeface="Roboto"/>
                <a:ea typeface="Roboto"/>
                <a:cs typeface="Roboto"/>
                <a:sym typeface="Roboto"/>
              </a:rPr>
              <a:t>請</a:t>
            </a:r>
            <a:r>
              <a:rPr lang="zh-TW" sz="4000">
                <a:solidFill>
                  <a:schemeClr val="dk1"/>
                </a:solidFill>
                <a:latin typeface="Roboto"/>
                <a:ea typeface="Roboto"/>
                <a:cs typeface="Roboto"/>
                <a:sym typeface="Roboto"/>
              </a:rPr>
              <a:t>一齊完成工作紙</a:t>
            </a:r>
            <a:endParaRPr sz="5100" b="0" i="0" u="none" strike="noStrike" cap="none">
              <a:solidFill>
                <a:schemeClr val="dk1"/>
              </a:solidFill>
              <a:latin typeface="Roboto"/>
              <a:ea typeface="Roboto"/>
              <a:cs typeface="Roboto"/>
              <a:sym typeface="Roboto"/>
            </a:endParaRPr>
          </a:p>
        </p:txBody>
      </p:sp>
      <p:pic>
        <p:nvPicPr>
          <p:cNvPr id="233" name="Google Shape;233;g103612c679f_0_1182"/>
          <p:cNvPicPr preferRelativeResize="0"/>
          <p:nvPr/>
        </p:nvPicPr>
        <p:blipFill rotWithShape="1">
          <a:blip r:embed="rId3">
            <a:alphaModFix/>
          </a:blip>
          <a:srcRect/>
          <a:stretch/>
        </p:blipFill>
        <p:spPr>
          <a:xfrm>
            <a:off x="3788000" y="1681925"/>
            <a:ext cx="4576400" cy="4781875"/>
          </a:xfrm>
          <a:prstGeom prst="rect">
            <a:avLst/>
          </a:prstGeom>
          <a:noFill/>
          <a:ln>
            <a:noFill/>
          </a:ln>
        </p:spPr>
      </p:pic>
      <p:pic>
        <p:nvPicPr>
          <p:cNvPr id="4" name="Google Shape;241;p6">
            <a:extLst>
              <a:ext uri="{FF2B5EF4-FFF2-40B4-BE49-F238E27FC236}">
                <a16:creationId xmlns:a16="http://schemas.microsoft.com/office/drawing/2014/main" id="{42559417-C066-2948-B6FA-DB13E7714D33}"/>
              </a:ext>
            </a:extLst>
          </p:cNvPr>
          <p:cNvPicPr preferRelativeResize="0"/>
          <p:nvPr/>
        </p:nvPicPr>
        <p:blipFill>
          <a:blip r:embed="rId4">
            <a:alphaModFix/>
          </a:blip>
          <a:stretch>
            <a:fillRect/>
          </a:stretch>
        </p:blipFill>
        <p:spPr>
          <a:xfrm>
            <a:off x="440693" y="2152717"/>
            <a:ext cx="3819074" cy="1950932"/>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showMasterSp="0">
  <p:cSld>
    <p:spTree>
      <p:nvGrpSpPr>
        <p:cNvPr id="1" name="Shape 237"/>
        <p:cNvGrpSpPr/>
        <p:nvPr/>
      </p:nvGrpSpPr>
      <p:grpSpPr>
        <a:xfrm>
          <a:off x="0" y="0"/>
          <a:ext cx="0" cy="0"/>
          <a:chOff x="0" y="0"/>
          <a:chExt cx="0" cy="0"/>
        </a:xfrm>
      </p:grpSpPr>
      <p:sp>
        <p:nvSpPr>
          <p:cNvPr id="238" name="Google Shape;238;p6"/>
          <p:cNvSpPr/>
          <p:nvPr/>
        </p:nvSpPr>
        <p:spPr>
          <a:xfrm rot="-6285723">
            <a:off x="4519696" y="-1365337"/>
            <a:ext cx="4206303" cy="9559626"/>
          </a:xfrm>
          <a:prstGeom prst="trapezoid">
            <a:avLst>
              <a:gd name="adj" fmla="val 59445"/>
            </a:avLst>
          </a:prstGeom>
          <a:gradFill>
            <a:gsLst>
              <a:gs pos="0">
                <a:srgbClr val="607C88"/>
              </a:gs>
              <a:gs pos="21000">
                <a:srgbClr val="607C88"/>
              </a:gs>
              <a:gs pos="75000">
                <a:srgbClr val="2D3C43"/>
              </a:gs>
              <a:gs pos="100000">
                <a:srgbClr val="2D3C43"/>
              </a:gs>
            </a:gsLst>
            <a:lin ang="6120000"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Trebuchet MS"/>
              <a:ea typeface="Trebuchet MS"/>
              <a:cs typeface="Trebuchet MS"/>
              <a:sym typeface="Trebuchet MS"/>
            </a:endParaRPr>
          </a:p>
        </p:txBody>
      </p:sp>
      <p:pic>
        <p:nvPicPr>
          <p:cNvPr id="239" name="Google Shape;239;p6"/>
          <p:cNvPicPr preferRelativeResize="0"/>
          <p:nvPr/>
        </p:nvPicPr>
        <p:blipFill rotWithShape="1">
          <a:blip r:embed="rId3">
            <a:alphaModFix/>
          </a:blip>
          <a:srcRect/>
          <a:stretch/>
        </p:blipFill>
        <p:spPr>
          <a:xfrm>
            <a:off x="3813733" y="911383"/>
            <a:ext cx="7517654" cy="4504626"/>
          </a:xfrm>
          <a:prstGeom prst="rect">
            <a:avLst/>
          </a:prstGeom>
          <a:noFill/>
          <a:ln w="9525" cap="flat" cmpd="sng">
            <a:solidFill>
              <a:schemeClr val="lt1"/>
            </a:solidFill>
            <a:prstDash val="solid"/>
            <a:round/>
            <a:headEnd type="none" w="sm" len="sm"/>
            <a:tailEnd type="none" w="sm" len="sm"/>
          </a:ln>
        </p:spPr>
      </p:pic>
      <p:sp>
        <p:nvSpPr>
          <p:cNvPr id="240" name="Google Shape;240;p6"/>
          <p:cNvSpPr txBox="1"/>
          <p:nvPr/>
        </p:nvSpPr>
        <p:spPr>
          <a:xfrm>
            <a:off x="5342964" y="2930796"/>
            <a:ext cx="4733400" cy="11082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6600"/>
              <a:buFont typeface="Arial"/>
              <a:buNone/>
            </a:pPr>
            <a:r>
              <a:rPr lang="zh-TW" sz="6600" b="0" i="0" u="none" strike="noStrike" cap="none">
                <a:solidFill>
                  <a:schemeClr val="dk1"/>
                </a:solidFill>
                <a:latin typeface="Arial"/>
                <a:ea typeface="Arial"/>
                <a:cs typeface="Arial"/>
                <a:sym typeface="Arial"/>
              </a:rPr>
              <a:t>🎬電影時間</a:t>
            </a:r>
            <a:endParaRPr sz="6600" b="0" i="0" u="none" strike="noStrike" cap="none">
              <a:solidFill>
                <a:schemeClr val="dk1"/>
              </a:solidFill>
              <a:latin typeface="Arial"/>
              <a:ea typeface="Arial"/>
              <a:cs typeface="Arial"/>
              <a:sym typeface="Arial"/>
            </a:endParaRPr>
          </a:p>
        </p:txBody>
      </p:sp>
      <p:pic>
        <p:nvPicPr>
          <p:cNvPr id="241" name="Google Shape;241;p6"/>
          <p:cNvPicPr preferRelativeResize="0"/>
          <p:nvPr/>
        </p:nvPicPr>
        <p:blipFill>
          <a:blip r:embed="rId4">
            <a:alphaModFix/>
          </a:blip>
          <a:stretch>
            <a:fillRect/>
          </a:stretch>
        </p:blipFill>
        <p:spPr>
          <a:xfrm>
            <a:off x="741775" y="3367100"/>
            <a:ext cx="4601201" cy="2396450"/>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245"/>
        <p:cNvGrpSpPr/>
        <p:nvPr/>
      </p:nvGrpSpPr>
      <p:grpSpPr>
        <a:xfrm>
          <a:off x="0" y="0"/>
          <a:ext cx="0" cy="0"/>
          <a:chOff x="0" y="0"/>
          <a:chExt cx="0" cy="0"/>
        </a:xfrm>
      </p:grpSpPr>
      <p:sp>
        <p:nvSpPr>
          <p:cNvPr id="246" name="Google Shape;246;g106f72fbc38_0_10"/>
          <p:cNvSpPr txBox="1"/>
          <p:nvPr/>
        </p:nvSpPr>
        <p:spPr>
          <a:xfrm>
            <a:off x="734400" y="672100"/>
            <a:ext cx="9970200" cy="754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zh-TW" sz="3700">
                <a:solidFill>
                  <a:schemeClr val="dk1"/>
                </a:solidFill>
                <a:latin typeface="Roboto"/>
                <a:ea typeface="Roboto"/>
                <a:cs typeface="Roboto"/>
                <a:sym typeface="Roboto"/>
              </a:rPr>
              <a:t>請找出Auggie和被欺凌者的共同特徵。</a:t>
            </a:r>
            <a:endParaRPr sz="3700">
              <a:solidFill>
                <a:schemeClr val="dk1"/>
              </a:solidFill>
              <a:latin typeface="Roboto"/>
              <a:ea typeface="Roboto"/>
              <a:cs typeface="Roboto"/>
              <a:sym typeface="Roboto"/>
            </a:endParaRPr>
          </a:p>
        </p:txBody>
      </p:sp>
      <p:graphicFrame>
        <p:nvGraphicFramePr>
          <p:cNvPr id="247" name="Google Shape;247;g106f72fbc38_0_10"/>
          <p:cNvGraphicFramePr/>
          <p:nvPr/>
        </p:nvGraphicFramePr>
        <p:xfrm>
          <a:off x="698850" y="1767175"/>
          <a:ext cx="10615275" cy="4268225"/>
        </p:xfrm>
        <a:graphic>
          <a:graphicData uri="http://schemas.openxmlformats.org/drawingml/2006/table">
            <a:tbl>
              <a:tblPr>
                <a:noFill/>
                <a:tableStyleId>{F5148251-F585-47A9-91E7-2B220C4A6796}</a:tableStyleId>
              </a:tblPr>
              <a:tblGrid>
                <a:gridCol w="3538425">
                  <a:extLst>
                    <a:ext uri="{9D8B030D-6E8A-4147-A177-3AD203B41FA5}">
                      <a16:colId xmlns:a16="http://schemas.microsoft.com/office/drawing/2014/main" val="20000"/>
                    </a:ext>
                  </a:extLst>
                </a:gridCol>
                <a:gridCol w="3538425">
                  <a:extLst>
                    <a:ext uri="{9D8B030D-6E8A-4147-A177-3AD203B41FA5}">
                      <a16:colId xmlns:a16="http://schemas.microsoft.com/office/drawing/2014/main" val="20001"/>
                    </a:ext>
                  </a:extLst>
                </a:gridCol>
                <a:gridCol w="3538425">
                  <a:extLst>
                    <a:ext uri="{9D8B030D-6E8A-4147-A177-3AD203B41FA5}">
                      <a16:colId xmlns:a16="http://schemas.microsoft.com/office/drawing/2014/main" val="20002"/>
                    </a:ext>
                  </a:extLst>
                </a:gridCol>
              </a:tblGrid>
              <a:tr h="788025">
                <a:tc>
                  <a:txBody>
                    <a:bodyPr/>
                    <a:lstStyle/>
                    <a:p>
                      <a:pPr marL="0" lvl="0" indent="0" algn="l" rtl="0">
                        <a:spcBef>
                          <a:spcPts val="0"/>
                        </a:spcBef>
                        <a:spcAft>
                          <a:spcPts val="0"/>
                        </a:spcAft>
                        <a:buNone/>
                      </a:pPr>
                      <a:endParaRPr/>
                    </a:p>
                  </a:txBody>
                  <a:tcPr marL="91425" marR="91425" marT="91425" marB="91425"/>
                </a:tc>
                <a:tc>
                  <a:txBody>
                    <a:bodyPr/>
                    <a:lstStyle/>
                    <a:p>
                      <a:pPr marL="0" lvl="0" indent="0" algn="l" rtl="0">
                        <a:spcBef>
                          <a:spcPts val="0"/>
                        </a:spcBef>
                        <a:spcAft>
                          <a:spcPts val="0"/>
                        </a:spcAft>
                        <a:buNone/>
                      </a:pPr>
                      <a:r>
                        <a:rPr lang="zh-TW" sz="3100">
                          <a:solidFill>
                            <a:schemeClr val="dk1"/>
                          </a:solidFill>
                          <a:latin typeface="Roboto"/>
                          <a:ea typeface="Roboto"/>
                          <a:cs typeface="Roboto"/>
                          <a:sym typeface="Roboto"/>
                        </a:rPr>
                        <a:t>不同的地方（異）</a:t>
                      </a:r>
                      <a:endParaRPr sz="3100">
                        <a:solidFill>
                          <a:schemeClr val="dk1"/>
                        </a:solidFill>
                        <a:latin typeface="Roboto"/>
                        <a:ea typeface="Roboto"/>
                        <a:cs typeface="Roboto"/>
                        <a:sym typeface="Roboto"/>
                      </a:endParaRPr>
                    </a:p>
                  </a:txBody>
                  <a:tcPr marL="91425" marR="91425" marT="91425" marB="91425"/>
                </a:tc>
                <a:tc>
                  <a:txBody>
                    <a:bodyPr/>
                    <a:lstStyle/>
                    <a:p>
                      <a:pPr marL="0" lvl="0" indent="0" algn="l" rtl="0">
                        <a:spcBef>
                          <a:spcPts val="0"/>
                        </a:spcBef>
                        <a:spcAft>
                          <a:spcPts val="0"/>
                        </a:spcAft>
                        <a:buNone/>
                      </a:pPr>
                      <a:r>
                        <a:rPr lang="zh-TW" sz="3100">
                          <a:solidFill>
                            <a:schemeClr val="dk1"/>
                          </a:solidFill>
                          <a:latin typeface="Roboto"/>
                          <a:ea typeface="Roboto"/>
                          <a:cs typeface="Roboto"/>
                          <a:sym typeface="Roboto"/>
                        </a:rPr>
                        <a:t>相同的地方（同）</a:t>
                      </a:r>
                      <a:endParaRPr sz="3100">
                        <a:solidFill>
                          <a:schemeClr val="dk1"/>
                        </a:solidFill>
                        <a:latin typeface="Roboto"/>
                        <a:ea typeface="Roboto"/>
                        <a:cs typeface="Roboto"/>
                        <a:sym typeface="Roboto"/>
                      </a:endParaRPr>
                    </a:p>
                  </a:txBody>
                  <a:tcPr marL="91425" marR="91425" marT="91425" marB="91425"/>
                </a:tc>
                <a:extLst>
                  <a:ext uri="{0D108BD9-81ED-4DB2-BD59-A6C34878D82A}">
                    <a16:rowId xmlns:a16="http://schemas.microsoft.com/office/drawing/2014/main" val="10000"/>
                  </a:ext>
                </a:extLst>
              </a:tr>
              <a:tr h="1740100">
                <a:tc>
                  <a:txBody>
                    <a:bodyPr/>
                    <a:lstStyle/>
                    <a:p>
                      <a:pPr marL="0" lvl="0" indent="0" algn="l" rtl="0">
                        <a:spcBef>
                          <a:spcPts val="0"/>
                        </a:spcBef>
                        <a:spcAft>
                          <a:spcPts val="0"/>
                        </a:spcAft>
                        <a:buNone/>
                      </a:pPr>
                      <a:r>
                        <a:rPr lang="zh-TW" sz="3100">
                          <a:solidFill>
                            <a:schemeClr val="dk1"/>
                          </a:solidFill>
                          <a:latin typeface="Roboto"/>
                          <a:ea typeface="Roboto"/>
                          <a:cs typeface="Roboto"/>
                          <a:sym typeface="Roboto"/>
                        </a:rPr>
                        <a:t>Auggie</a:t>
                      </a:r>
                      <a:endParaRPr/>
                    </a:p>
                  </a:txBody>
                  <a:tcPr marL="91425" marR="91425" marT="91425" marB="91425"/>
                </a:tc>
                <a:tc>
                  <a:txBody>
                    <a:bodyPr/>
                    <a:lstStyle/>
                    <a:p>
                      <a:pPr marL="0" lvl="0" indent="0" algn="l" rtl="0">
                        <a:spcBef>
                          <a:spcPts val="0"/>
                        </a:spcBef>
                        <a:spcAft>
                          <a:spcPts val="0"/>
                        </a:spcAft>
                        <a:buNone/>
                      </a:pPr>
                      <a:endParaRPr sz="2000">
                        <a:solidFill>
                          <a:schemeClr val="dk1"/>
                        </a:solidFill>
                        <a:latin typeface="Roboto"/>
                        <a:ea typeface="Roboto"/>
                        <a:cs typeface="Roboto"/>
                        <a:sym typeface="Roboto"/>
                      </a:endParaRPr>
                    </a:p>
                  </a:txBody>
                  <a:tcPr marL="91425" marR="91425" marT="91425" marB="91425"/>
                </a:tc>
                <a:tc>
                  <a:txBody>
                    <a:bodyPr/>
                    <a:lstStyle/>
                    <a:p>
                      <a:pPr marL="0" lvl="0" indent="0" algn="l" rtl="0">
                        <a:spcBef>
                          <a:spcPts val="0"/>
                        </a:spcBef>
                        <a:spcAft>
                          <a:spcPts val="0"/>
                        </a:spcAft>
                        <a:buNone/>
                      </a:pPr>
                      <a:endParaRPr sz="2000">
                        <a:solidFill>
                          <a:schemeClr val="dk1"/>
                        </a:solidFill>
                        <a:latin typeface="Roboto"/>
                        <a:ea typeface="Roboto"/>
                        <a:cs typeface="Roboto"/>
                        <a:sym typeface="Roboto"/>
                      </a:endParaRPr>
                    </a:p>
                  </a:txBody>
                  <a:tcPr marL="91425" marR="91425" marT="91425" marB="91425">
                    <a:lnB w="9525" cap="flat" cmpd="sng">
                      <a:solidFill>
                        <a:schemeClr val="lt1"/>
                      </a:solidFill>
                      <a:prstDash val="solid"/>
                      <a:round/>
                      <a:headEnd type="none" w="sm" len="sm"/>
                      <a:tailEnd type="none" w="sm" len="sm"/>
                    </a:lnB>
                  </a:tcPr>
                </a:tc>
                <a:extLst>
                  <a:ext uri="{0D108BD9-81ED-4DB2-BD59-A6C34878D82A}">
                    <a16:rowId xmlns:a16="http://schemas.microsoft.com/office/drawing/2014/main" val="10001"/>
                  </a:ext>
                </a:extLst>
              </a:tr>
              <a:tr h="1740100">
                <a:tc>
                  <a:txBody>
                    <a:bodyPr/>
                    <a:lstStyle/>
                    <a:p>
                      <a:pPr marL="0" lvl="0" indent="0" algn="l" rtl="0">
                        <a:spcBef>
                          <a:spcPts val="0"/>
                        </a:spcBef>
                        <a:spcAft>
                          <a:spcPts val="0"/>
                        </a:spcAft>
                        <a:buNone/>
                      </a:pPr>
                      <a:r>
                        <a:rPr lang="zh-TW" sz="3100">
                          <a:solidFill>
                            <a:schemeClr val="dk1"/>
                          </a:solidFill>
                          <a:latin typeface="Roboto"/>
                          <a:ea typeface="Roboto"/>
                          <a:cs typeface="Roboto"/>
                          <a:sym typeface="Roboto"/>
                        </a:rPr>
                        <a:t>被欺凌者</a:t>
                      </a:r>
                      <a:endParaRPr/>
                    </a:p>
                  </a:txBody>
                  <a:tcPr marL="91425" marR="91425" marT="91425" marB="91425"/>
                </a:tc>
                <a:tc>
                  <a:txBody>
                    <a:bodyPr/>
                    <a:lstStyle/>
                    <a:p>
                      <a:pPr marL="0" lvl="0" indent="0" algn="l" rtl="0">
                        <a:spcBef>
                          <a:spcPts val="0"/>
                        </a:spcBef>
                        <a:spcAft>
                          <a:spcPts val="0"/>
                        </a:spcAft>
                        <a:buNone/>
                      </a:pPr>
                      <a:endParaRPr sz="2000">
                        <a:solidFill>
                          <a:schemeClr val="dk1"/>
                        </a:solidFill>
                        <a:latin typeface="Roboto"/>
                        <a:ea typeface="Roboto"/>
                        <a:cs typeface="Roboto"/>
                        <a:sym typeface="Roboto"/>
                      </a:endParaRPr>
                    </a:p>
                  </a:txBody>
                  <a:tcPr marL="91425" marR="91425" marT="91425" marB="91425"/>
                </a:tc>
                <a:tc>
                  <a:txBody>
                    <a:bodyPr/>
                    <a:lstStyle/>
                    <a:p>
                      <a:pPr marL="0" lvl="0" indent="0" algn="l" rtl="0">
                        <a:spcBef>
                          <a:spcPts val="0"/>
                        </a:spcBef>
                        <a:spcAft>
                          <a:spcPts val="0"/>
                        </a:spcAft>
                        <a:buNone/>
                      </a:pPr>
                      <a:endParaRPr/>
                    </a:p>
                  </a:txBody>
                  <a:tcPr marL="91425" marR="91425" marT="91425" marB="91425">
                    <a:lnT w="9525" cap="flat" cmpd="sng">
                      <a:solidFill>
                        <a:schemeClr val="lt1"/>
                      </a:solidFill>
                      <a:prstDash val="solid"/>
                      <a:round/>
                      <a:headEnd type="none" w="sm" len="sm"/>
                      <a:tailEnd type="none" w="sm" len="sm"/>
                    </a:lnT>
                  </a:tcPr>
                </a:tc>
                <a:extLst>
                  <a:ext uri="{0D108BD9-81ED-4DB2-BD59-A6C34878D82A}">
                    <a16:rowId xmlns:a16="http://schemas.microsoft.com/office/drawing/2014/main" val="10002"/>
                  </a:ext>
                </a:extLst>
              </a:tr>
            </a:tbl>
          </a:graphicData>
        </a:graphic>
      </p:graphicFrame>
      <p:pic>
        <p:nvPicPr>
          <p:cNvPr id="248" name="Google Shape;248;g106f72fbc38_0_10"/>
          <p:cNvPicPr preferRelativeResize="0"/>
          <p:nvPr/>
        </p:nvPicPr>
        <p:blipFill rotWithShape="1">
          <a:blip r:embed="rId3">
            <a:alphaModFix/>
          </a:blip>
          <a:srcRect l="3540"/>
          <a:stretch/>
        </p:blipFill>
        <p:spPr>
          <a:xfrm>
            <a:off x="4360575" y="2631400"/>
            <a:ext cx="3363950" cy="1628250"/>
          </a:xfrm>
          <a:prstGeom prst="rect">
            <a:avLst/>
          </a:prstGeom>
          <a:noFill/>
          <a:ln>
            <a:noFill/>
          </a:ln>
        </p:spPr>
      </p:pic>
      <p:pic>
        <p:nvPicPr>
          <p:cNvPr id="249" name="Google Shape;249;g106f72fbc38_0_10"/>
          <p:cNvPicPr preferRelativeResize="0"/>
          <p:nvPr/>
        </p:nvPicPr>
        <p:blipFill rotWithShape="1">
          <a:blip r:embed="rId4">
            <a:alphaModFix/>
          </a:blip>
          <a:srcRect l="2056"/>
          <a:stretch/>
        </p:blipFill>
        <p:spPr>
          <a:xfrm>
            <a:off x="4307925" y="4343400"/>
            <a:ext cx="3363950" cy="1628250"/>
          </a:xfrm>
          <a:prstGeom prst="rect">
            <a:avLst/>
          </a:prstGeom>
          <a:noFill/>
          <a:ln>
            <a:noFill/>
          </a:ln>
        </p:spPr>
      </p:pic>
      <p:pic>
        <p:nvPicPr>
          <p:cNvPr id="250" name="Google Shape;250;g106f72fbc38_0_10"/>
          <p:cNvPicPr preferRelativeResize="0"/>
          <p:nvPr/>
        </p:nvPicPr>
        <p:blipFill rotWithShape="1">
          <a:blip r:embed="rId5">
            <a:alphaModFix/>
          </a:blip>
          <a:srcRect r="29118"/>
          <a:stretch/>
        </p:blipFill>
        <p:spPr>
          <a:xfrm>
            <a:off x="7792625" y="2871737"/>
            <a:ext cx="3363950" cy="2312538"/>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48"/>
                                        </p:tgtEl>
                                        <p:attrNameLst>
                                          <p:attrName>style.visibility</p:attrName>
                                        </p:attrNameLst>
                                      </p:cBhvr>
                                      <p:to>
                                        <p:strVal val="visible"/>
                                      </p:to>
                                    </p:set>
                                    <p:animEffect transition="in" filter="fade">
                                      <p:cBhvr>
                                        <p:cTn id="7" dur="1000"/>
                                        <p:tgtEl>
                                          <p:spTgt spid="24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49"/>
                                        </p:tgtEl>
                                        <p:attrNameLst>
                                          <p:attrName>style.visibility</p:attrName>
                                        </p:attrNameLst>
                                      </p:cBhvr>
                                      <p:to>
                                        <p:strVal val="visible"/>
                                      </p:to>
                                    </p:set>
                                    <p:animEffect transition="in" filter="fade">
                                      <p:cBhvr>
                                        <p:cTn id="12" dur="1000"/>
                                        <p:tgtEl>
                                          <p:spTgt spid="249"/>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50"/>
                                        </p:tgtEl>
                                        <p:attrNameLst>
                                          <p:attrName>style.visibility</p:attrName>
                                        </p:attrNameLst>
                                      </p:cBhvr>
                                      <p:to>
                                        <p:strVal val="visible"/>
                                      </p:to>
                                    </p:set>
                                    <p:animEffect transition="in" filter="fade">
                                      <p:cBhvr>
                                        <p:cTn id="17" dur="1000"/>
                                        <p:tgtEl>
                                          <p:spTgt spid="2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showMasterSp="0">
  <p:cSld>
    <p:spTree>
      <p:nvGrpSpPr>
        <p:cNvPr id="1" name="Shape 254"/>
        <p:cNvGrpSpPr/>
        <p:nvPr/>
      </p:nvGrpSpPr>
      <p:grpSpPr>
        <a:xfrm>
          <a:off x="0" y="0"/>
          <a:ext cx="0" cy="0"/>
          <a:chOff x="0" y="0"/>
          <a:chExt cx="0" cy="0"/>
        </a:xfrm>
      </p:grpSpPr>
      <p:sp>
        <p:nvSpPr>
          <p:cNvPr id="255" name="Google Shape;255;g102bce2429e_0_83"/>
          <p:cNvSpPr/>
          <p:nvPr/>
        </p:nvSpPr>
        <p:spPr>
          <a:xfrm rot="-6285824">
            <a:off x="4519714" y="-1365271"/>
            <a:ext cx="4206271" cy="9559700"/>
          </a:xfrm>
          <a:prstGeom prst="trapezoid">
            <a:avLst>
              <a:gd name="adj" fmla="val 59445"/>
            </a:avLst>
          </a:prstGeom>
          <a:gradFill>
            <a:gsLst>
              <a:gs pos="0">
                <a:srgbClr val="607C88"/>
              </a:gs>
              <a:gs pos="21000">
                <a:srgbClr val="607C88"/>
              </a:gs>
              <a:gs pos="75000">
                <a:srgbClr val="2D3C43"/>
              </a:gs>
              <a:gs pos="100000">
                <a:srgbClr val="2D3C43"/>
              </a:gs>
            </a:gsLst>
            <a:lin ang="6119877"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Trebuchet MS"/>
              <a:ea typeface="Trebuchet MS"/>
              <a:cs typeface="Trebuchet MS"/>
              <a:sym typeface="Trebuchet MS"/>
            </a:endParaRPr>
          </a:p>
        </p:txBody>
      </p:sp>
      <p:pic>
        <p:nvPicPr>
          <p:cNvPr id="256" name="Google Shape;256;g102bce2429e_0_83"/>
          <p:cNvPicPr preferRelativeResize="0"/>
          <p:nvPr/>
        </p:nvPicPr>
        <p:blipFill rotWithShape="1">
          <a:blip r:embed="rId3">
            <a:alphaModFix/>
          </a:blip>
          <a:srcRect/>
          <a:stretch/>
        </p:blipFill>
        <p:spPr>
          <a:xfrm rot="-695015">
            <a:off x="-1170752" y="2803577"/>
            <a:ext cx="6092838" cy="3478131"/>
          </a:xfrm>
          <a:prstGeom prst="rect">
            <a:avLst/>
          </a:prstGeom>
          <a:noFill/>
          <a:ln>
            <a:noFill/>
          </a:ln>
        </p:spPr>
      </p:pic>
      <p:pic>
        <p:nvPicPr>
          <p:cNvPr id="257" name="Google Shape;257;g102bce2429e_0_83"/>
          <p:cNvPicPr preferRelativeResize="0"/>
          <p:nvPr/>
        </p:nvPicPr>
        <p:blipFill rotWithShape="1">
          <a:blip r:embed="rId4">
            <a:alphaModFix/>
          </a:blip>
          <a:srcRect/>
          <a:stretch/>
        </p:blipFill>
        <p:spPr>
          <a:xfrm>
            <a:off x="3813733" y="911383"/>
            <a:ext cx="7517654" cy="4504626"/>
          </a:xfrm>
          <a:prstGeom prst="rect">
            <a:avLst/>
          </a:prstGeom>
          <a:noFill/>
          <a:ln w="9525" cap="flat" cmpd="sng">
            <a:solidFill>
              <a:schemeClr val="lt1"/>
            </a:solidFill>
            <a:prstDash val="solid"/>
            <a:round/>
            <a:headEnd type="none" w="sm" len="sm"/>
            <a:tailEnd type="none" w="sm" len="sm"/>
          </a:ln>
        </p:spPr>
      </p:pic>
      <p:sp>
        <p:nvSpPr>
          <p:cNvPr id="258" name="Google Shape;258;g102bce2429e_0_83"/>
          <p:cNvSpPr txBox="1"/>
          <p:nvPr/>
        </p:nvSpPr>
        <p:spPr>
          <a:xfrm>
            <a:off x="5050651" y="2930800"/>
            <a:ext cx="5025600" cy="11082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6600"/>
              <a:buFont typeface="Arial"/>
              <a:buNone/>
            </a:pPr>
            <a:r>
              <a:rPr lang="zh-TW" sz="6600" b="0" i="0" u="none" strike="noStrike" cap="none">
                <a:solidFill>
                  <a:schemeClr val="dk1"/>
                </a:solidFill>
                <a:latin typeface="Arial"/>
                <a:ea typeface="Arial"/>
                <a:cs typeface="Arial"/>
                <a:sym typeface="Arial"/>
              </a:rPr>
              <a:t>🎬電影時間2</a:t>
            </a:r>
            <a:endParaRPr sz="6600" b="0" i="0" u="none" strike="noStrike" cap="none">
              <a:solidFill>
                <a:schemeClr val="dk1"/>
              </a:solidFill>
              <a:latin typeface="Arial"/>
              <a:ea typeface="Arial"/>
              <a:cs typeface="Arial"/>
              <a:sym typeface="Arial"/>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262"/>
        <p:cNvGrpSpPr/>
        <p:nvPr/>
      </p:nvGrpSpPr>
      <p:grpSpPr>
        <a:xfrm>
          <a:off x="0" y="0"/>
          <a:ext cx="0" cy="0"/>
          <a:chOff x="0" y="0"/>
          <a:chExt cx="0" cy="0"/>
        </a:xfrm>
      </p:grpSpPr>
      <p:pic>
        <p:nvPicPr>
          <p:cNvPr id="263" name="Google Shape;263;g10513e7ccd4_0_54"/>
          <p:cNvPicPr preferRelativeResize="0"/>
          <p:nvPr/>
        </p:nvPicPr>
        <p:blipFill>
          <a:blip r:embed="rId3">
            <a:alphaModFix/>
          </a:blip>
          <a:stretch>
            <a:fillRect/>
          </a:stretch>
        </p:blipFill>
        <p:spPr>
          <a:xfrm>
            <a:off x="2448300" y="1577600"/>
            <a:ext cx="7442575" cy="4952275"/>
          </a:xfrm>
          <a:prstGeom prst="rect">
            <a:avLst/>
          </a:prstGeom>
          <a:noFill/>
          <a:ln>
            <a:noFill/>
          </a:ln>
        </p:spPr>
      </p:pic>
      <p:sp>
        <p:nvSpPr>
          <p:cNvPr id="264" name="Google Shape;264;g10513e7ccd4_0_54"/>
          <p:cNvSpPr txBox="1"/>
          <p:nvPr/>
        </p:nvSpPr>
        <p:spPr>
          <a:xfrm>
            <a:off x="742750" y="300950"/>
            <a:ext cx="10683000" cy="12006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zh-TW" sz="3300" b="1">
                <a:solidFill>
                  <a:schemeClr val="dk1"/>
                </a:solidFill>
                <a:latin typeface="Roboto"/>
                <a:ea typeface="Roboto"/>
                <a:cs typeface="Roboto"/>
                <a:sym typeface="Roboto"/>
              </a:rPr>
              <a:t>討論時間：為什麼Auggie會和Jack不和呢？你認為他們發生了什麼事？</a:t>
            </a:r>
            <a:endParaRPr sz="3400" b="1">
              <a:solidFill>
                <a:schemeClr val="dk1"/>
              </a:solidFill>
              <a:latin typeface="Roboto"/>
              <a:ea typeface="Roboto"/>
              <a:cs typeface="Roboto"/>
              <a:sym typeface="Roboto"/>
            </a:endParaRPr>
          </a:p>
        </p:txBody>
      </p:sp>
    </p:spTree>
  </p:cSld>
  <p:clrMapOvr>
    <a:masterClrMapping/>
  </p:clrMapOvr>
</p:sld>
</file>

<file path=ppt/theme/theme1.xml><?xml version="1.0" encoding="utf-8"?>
<a:theme xmlns:a="http://schemas.openxmlformats.org/drawingml/2006/main" name="Marina">
  <a:themeElements>
    <a:clrScheme name="Marina">
      <a:dk1>
        <a:srgbClr val="FFFFFF"/>
      </a:dk1>
      <a:lt1>
        <a:srgbClr val="00517C"/>
      </a:lt1>
      <a:dk2>
        <a:srgbClr val="004065"/>
      </a:dk2>
      <a:lt2>
        <a:srgbClr val="CFD8DC"/>
      </a:lt2>
      <a:accent1>
        <a:srgbClr val="0277BD"/>
      </a:accent1>
      <a:accent2>
        <a:srgbClr val="558B2F"/>
      </a:accent2>
      <a:accent3>
        <a:srgbClr val="009688"/>
      </a:accent3>
      <a:accent4>
        <a:srgbClr val="039BE5"/>
      </a:accent4>
      <a:accent5>
        <a:srgbClr val="8BC34A"/>
      </a:accent5>
      <a:accent6>
        <a:srgbClr val="FFEB38"/>
      </a:accent6>
      <a:hlink>
        <a:srgbClr val="8BC34A"/>
      </a:hlink>
      <a:folHlink>
        <a:srgbClr val="8BC34A"/>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Be a Superhero by Slidesgo">
  <a:themeElements>
    <a:clrScheme name="Simple Light">
      <a:dk1>
        <a:srgbClr val="20093A"/>
      </a:dk1>
      <a:lt1>
        <a:srgbClr val="FFFFFF"/>
      </a:lt1>
      <a:dk2>
        <a:srgbClr val="C283FF"/>
      </a:dk2>
      <a:lt2>
        <a:srgbClr val="801941"/>
      </a:lt2>
      <a:accent1>
        <a:srgbClr val="07E2B8"/>
      </a:accent1>
      <a:accent2>
        <a:srgbClr val="FFD31A"/>
      </a:accent2>
      <a:accent3>
        <a:srgbClr val="862EED"/>
      </a:accent3>
      <a:accent4>
        <a:srgbClr val="FF1A72"/>
      </a:accent4>
      <a:accent5>
        <a:srgbClr val="D00553"/>
      </a:accent5>
      <a:accent6>
        <a:srgbClr val="580BB1"/>
      </a:accent6>
      <a:hlink>
        <a:srgbClr val="434343"/>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57</TotalTime>
  <Words>2097</Words>
  <Application>Microsoft Macintosh PowerPoint</Application>
  <PresentationFormat>Widescreen</PresentationFormat>
  <Paragraphs>106</Paragraphs>
  <Slides>20</Slides>
  <Notes>20</Notes>
  <HiddenSlides>2</HiddenSlides>
  <MMClips>0</MMClips>
  <ScaleCrop>false</ScaleCrop>
  <HeadingPairs>
    <vt:vector size="6" baseType="variant">
      <vt:variant>
        <vt:lpstr>Fonts Used</vt:lpstr>
      </vt:variant>
      <vt:variant>
        <vt:i4>12</vt:i4>
      </vt:variant>
      <vt:variant>
        <vt:lpstr>Theme</vt:lpstr>
      </vt:variant>
      <vt:variant>
        <vt:i4>2</vt:i4>
      </vt:variant>
      <vt:variant>
        <vt:lpstr>Slide Titles</vt:lpstr>
      </vt:variant>
      <vt:variant>
        <vt:i4>20</vt:i4>
      </vt:variant>
    </vt:vector>
  </HeadingPairs>
  <TitlesOfParts>
    <vt:vector size="34" baseType="lpstr">
      <vt:lpstr>Trebuchet MS</vt:lpstr>
      <vt:lpstr>Lato</vt:lpstr>
      <vt:lpstr>Roboto Condensed Light</vt:lpstr>
      <vt:lpstr>Roboto Slab</vt:lpstr>
      <vt:lpstr>Nunito Light</vt:lpstr>
      <vt:lpstr>Raleway Thin</vt:lpstr>
      <vt:lpstr>Gill Sans</vt:lpstr>
      <vt:lpstr>Arial</vt:lpstr>
      <vt:lpstr>Noto Sans Symbols</vt:lpstr>
      <vt:lpstr>Roboto</vt:lpstr>
      <vt:lpstr>Archivo</vt:lpstr>
      <vt:lpstr>Paytone One</vt:lpstr>
      <vt:lpstr>Marina</vt:lpstr>
      <vt:lpstr>Be a Superhero by Slidesgo</vt:lpstr>
      <vt:lpstr>PowerPoint Presentation</vt:lpstr>
      <vt:lpstr>齊想想： 小組小規則</vt:lpstr>
      <vt:lpstr>今日活動內容</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What makes a Hero?</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Winnie W Tang</dc:creator>
  <cp:lastModifiedBy>ct934</cp:lastModifiedBy>
  <cp:revision>4</cp:revision>
  <dcterms:created xsi:type="dcterms:W3CDTF">2020-10-10T07:10:07Z</dcterms:created>
  <dcterms:modified xsi:type="dcterms:W3CDTF">2021-12-16T10:19:52Z</dcterms:modified>
</cp:coreProperties>
</file>