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0" r:id="rId2"/>
  </p:sldMasterIdLst>
  <p:notesMasterIdLst>
    <p:notesMasterId r:id="rId4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98" r:id="rId25"/>
    <p:sldId id="278" r:id="rId26"/>
    <p:sldId id="279" r:id="rId27"/>
    <p:sldId id="280" r:id="rId28"/>
    <p:sldId id="281" r:id="rId29"/>
    <p:sldId id="282" r:id="rId30"/>
    <p:sldId id="283" r:id="rId31"/>
    <p:sldId id="284" r:id="rId32"/>
    <p:sldId id="285" r:id="rId33"/>
    <p:sldId id="286" r:id="rId34"/>
    <p:sldId id="287" r:id="rId35"/>
    <p:sldId id="288" r:id="rId36"/>
    <p:sldId id="290" r:id="rId37"/>
    <p:sldId id="291" r:id="rId38"/>
    <p:sldId id="292" r:id="rId39"/>
    <p:sldId id="293" r:id="rId40"/>
    <p:sldId id="294" r:id="rId41"/>
    <p:sldId id="296" r:id="rId42"/>
    <p:sldId id="297" r:id="rId43"/>
  </p:sldIdLst>
  <p:sldSz cx="12192000" cy="6858000"/>
  <p:notesSz cx="6858000" cy="9144000"/>
  <p:embeddedFontLst>
    <p:embeddedFont>
      <p:font typeface="Abel" panose="02000506030000020004" pitchFamily="2" charset="0"/>
      <p:regular r:id="rId45"/>
    </p:embeddedFont>
    <p:embeddedFont>
      <p:font typeface="Archivo" pitchFamily="2" charset="77"/>
      <p:regular r:id="rId46"/>
      <p:bold r:id="rId47"/>
      <p:italic r:id="rId48"/>
      <p:boldItalic r:id="rId49"/>
    </p:embeddedFont>
    <p:embeddedFont>
      <p:font typeface="Calibri" panose="020F0502020204030204" pitchFamily="34" charset="0"/>
      <p:regular r:id="rId50"/>
      <p:bold r:id="rId51"/>
      <p:italic r:id="rId52"/>
      <p:boldItalic r:id="rId53"/>
    </p:embeddedFont>
    <p:embeddedFont>
      <p:font typeface="Gill Sans" panose="020B0502020104020203" pitchFamily="34" charset="-79"/>
      <p:regular r:id="rId54"/>
      <p:bold r:id="rId55"/>
    </p:embeddedFont>
    <p:embeddedFont>
      <p:font typeface="Lato" panose="020F0502020204030203" pitchFamily="34" charset="0"/>
      <p:regular r:id="rId56"/>
      <p:bold r:id="rId57"/>
      <p:italic r:id="rId58"/>
      <p:boldItalic r:id="rId59"/>
    </p:embeddedFont>
    <p:embeddedFont>
      <p:font typeface="Montserrat" pitchFamily="2" charset="77"/>
      <p:regular r:id="rId60"/>
      <p:bold r:id="rId61"/>
      <p:italic r:id="rId62"/>
      <p:boldItalic r:id="rId63"/>
    </p:embeddedFont>
    <p:embeddedFont>
      <p:font typeface="Nunito Light" panose="020F0302020204030204" pitchFamily="34" charset="0"/>
      <p:regular r:id="rId64"/>
      <p:italic r:id="rId65"/>
    </p:embeddedFont>
    <p:embeddedFont>
      <p:font typeface="Paytone One" pitchFamily="2" charset="77"/>
      <p:regular r:id="rId66"/>
    </p:embeddedFont>
    <p:embeddedFont>
      <p:font typeface="Raleway Thin" panose="020F0302020204030204" pitchFamily="34" charset="0"/>
      <p:regular r:id="rId67"/>
      <p:italic r:id="rId68"/>
    </p:embeddedFont>
    <p:embeddedFont>
      <p:font typeface="Roboto" panose="02000000000000000000" pitchFamily="2" charset="0"/>
      <p:regular r:id="rId69"/>
      <p:bold r:id="rId70"/>
      <p:italic r:id="rId71"/>
      <p:boldItalic r:id="rId72"/>
    </p:embeddedFont>
    <p:embeddedFont>
      <p:font typeface="Roboto Condensed Light" panose="02000000000000000000" pitchFamily="2" charset="0"/>
      <p:regular r:id="rId73"/>
      <p:italic r:id="rId74"/>
    </p:embeddedFont>
    <p:embeddedFont>
      <p:font typeface="Roboto Slab" pitchFamily="2" charset="0"/>
      <p:regular r:id="rId75"/>
      <p:bold r:id="rId76"/>
    </p:embeddedFont>
    <p:embeddedFont>
      <p:font typeface="Trebuchet MS" panose="020B0703020202090204" pitchFamily="34" charset="0"/>
      <p:regular r:id="rId77"/>
      <p:bold r:id="rId78"/>
      <p: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01">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2" roundtripDataSignature="AMtx7mjxY9O95K8Pc8llDEkFTu/ZvSpGg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028508-C1E6-4E23-9ABF-DF758E54572B}">
  <a:tblStyle styleId="{2D028508-C1E6-4E23-9ABF-DF758E54572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4723"/>
    <p:restoredTop sz="86901"/>
  </p:normalViewPr>
  <p:slideViewPr>
    <p:cSldViewPr snapToGrid="0">
      <p:cViewPr varScale="1">
        <p:scale>
          <a:sx n="60" d="100"/>
          <a:sy n="60" d="100"/>
        </p:scale>
        <p:origin x="184" y="1176"/>
      </p:cViewPr>
      <p:guideLst>
        <p:guide orient="horz" pos="2001"/>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font" Target="fonts/font9.fntdata"/><Relationship Id="rId58" Type="http://schemas.openxmlformats.org/officeDocument/2006/relationships/font" Target="fonts/font14.fntdata"/><Relationship Id="rId74" Type="http://schemas.openxmlformats.org/officeDocument/2006/relationships/font" Target="fonts/font30.fntdata"/><Relationship Id="rId79" Type="http://schemas.openxmlformats.org/officeDocument/2006/relationships/font" Target="fonts/font35.fntdata"/><Relationship Id="rId5" Type="http://schemas.openxmlformats.org/officeDocument/2006/relationships/slide" Target="slides/slide3.xml"/><Relationship Id="rId61" Type="http://schemas.openxmlformats.org/officeDocument/2006/relationships/font" Target="fonts/font17.fntdata"/><Relationship Id="rId82" Type="http://customschemas.google.com/relationships/presentationmetadata" Target="meta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77" Type="http://schemas.openxmlformats.org/officeDocument/2006/relationships/font" Target="fonts/font33.fntdata"/><Relationship Id="rId8" Type="http://schemas.openxmlformats.org/officeDocument/2006/relationships/slide" Target="slides/slide6.xml"/><Relationship Id="rId51" Type="http://schemas.openxmlformats.org/officeDocument/2006/relationships/font" Target="fonts/font7.fntdata"/><Relationship Id="rId72" Type="http://schemas.openxmlformats.org/officeDocument/2006/relationships/font" Target="fonts/font28.fntdata"/><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font" Target="fonts/font31.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font" Target="fonts/font29.fntdata"/><Relationship Id="rId78" Type="http://schemas.openxmlformats.org/officeDocument/2006/relationships/font" Target="fonts/font34.fntdata"/><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6.fntdata"/><Relationship Id="rId55" Type="http://schemas.openxmlformats.org/officeDocument/2006/relationships/font" Target="fonts/font11.fntdata"/><Relationship Id="rId76" Type="http://schemas.openxmlformats.org/officeDocument/2006/relationships/font" Target="fonts/font32.fntdata"/><Relationship Id="rId7" Type="http://schemas.openxmlformats.org/officeDocument/2006/relationships/slide" Target="slides/slide5.xml"/><Relationship Id="rId71" Type="http://schemas.openxmlformats.org/officeDocument/2006/relationships/font" Target="fonts/font27.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font" Target="fonts/font1.fntdata"/><Relationship Id="rId66"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zh.wikipedia.org/wiki/%E5%85%84%E5%BC%9F%E4%BC%9A%E4%B8%8E%E5%A7%90%E5%A6%B9%E4%BC%9A"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700"/>
              </a:spcBef>
              <a:spcAft>
                <a:spcPts val="0"/>
              </a:spcAft>
              <a:buSzPts val="1100"/>
              <a:buNone/>
            </a:pPr>
            <a:endParaRPr dirty="0"/>
          </a:p>
        </p:txBody>
      </p:sp>
      <p:sp>
        <p:nvSpPr>
          <p:cNvPr id="181" name="Google Shape;18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t>Video Clip: 1</a:t>
            </a:r>
            <a:r>
              <a:rPr lang="en-US" baseline="30000" dirty="0"/>
              <a:t>st</a:t>
            </a:r>
            <a:r>
              <a:rPr lang="en-US" dirty="0"/>
              <a:t> game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Instructions for students: pay attention to Mike and </a:t>
            </a:r>
            <a:r>
              <a:rPr lang="en-US" dirty="0" err="1"/>
              <a:t>Sulley’s</a:t>
            </a:r>
            <a:r>
              <a:rPr lang="en-US" dirty="0"/>
              <a:t> interactions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Summary </a:t>
            </a:r>
          </a:p>
          <a:p>
            <a:r>
              <a:rPr lang="en-US" dirty="0"/>
              <a:t>1</a:t>
            </a:r>
            <a:r>
              <a:rPr lang="en-US" baseline="30000" dirty="0"/>
              <a:t>st</a:t>
            </a:r>
            <a:r>
              <a:rPr lang="en-US" dirty="0"/>
              <a:t> game: The first game of the “Scare Games” competition where teams were asked to dodge poisonous sea urchin and race to the finishing line. In this game, both Mike and </a:t>
            </a:r>
            <a:r>
              <a:rPr lang="en-US" dirty="0" err="1"/>
              <a:t>Sulley</a:t>
            </a:r>
            <a:r>
              <a:rPr lang="en-US" dirty="0"/>
              <a:t> were busy competing against each other that they completely forgot about the rest of their team. The two of them managed to reach the finishing line very quickly but the rest of their misfit teammates were the last to finish the race. Their team was declared to have finished last in this round </a:t>
            </a:r>
            <a:r>
              <a:rPr lang="en-US" sz="1100" b="0" i="0" u="none" strike="noStrike" cap="none" dirty="0">
                <a:solidFill>
                  <a:srgbClr val="000000"/>
                </a:solidFill>
                <a:effectLst/>
                <a:latin typeface="Arial"/>
                <a:ea typeface="Arial"/>
                <a:cs typeface="Arial"/>
                <a:sym typeface="Arial"/>
              </a:rPr>
              <a:t>but were saved from elimination after another team is disqualified for cheating.</a:t>
            </a:r>
            <a:endParaRPr lang="en-US" dirty="0"/>
          </a:p>
          <a:p>
            <a:pPr marL="0" lvl="0" indent="0" algn="l" rtl="0">
              <a:spcBef>
                <a:spcPts val="0"/>
              </a:spcBef>
              <a:spcAft>
                <a:spcPts val="0"/>
              </a:spcAft>
              <a:buFontTx/>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US" dirty="0"/>
              <a:t>Purpose: introduction the concept of being in a team.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endParaRPr dirty="0"/>
          </a:p>
        </p:txBody>
      </p:sp>
      <p:sp>
        <p:nvSpPr>
          <p:cNvPr id="263" name="Google Shape;26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02bce2429e_0_3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g102bce2429e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Comments: Students were able to recall what they have seen in the movie and why the OK team has lost the first race but their answer was very factual and they needed more guiding to generalize it to themselves. </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0513e7ccd4_0_6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10513e7ccd4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Comments: Students were able to raise some constructive suggestions such as Mikey and </a:t>
            </a:r>
            <a:r>
              <a:rPr lang="en-US" dirty="0" err="1"/>
              <a:t>Sulley</a:t>
            </a:r>
            <a:r>
              <a:rPr lang="en-US" dirty="0"/>
              <a:t> should wait for their teammates and make sure they all finish the competition together. They should also work as a team instead of as individual players to win the competition. Students needed more suggestions to think outside the box such as figuring out each other’s strengths and weaknesses and assessing how they should allocate the team efforts to improve their team strategies. </a:t>
            </a:r>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02bce2429e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t>Video Clip: library game + training and competition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Instructions for students: pay attention to the changes in their team dynamics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Summary </a:t>
            </a:r>
          </a:p>
          <a:p>
            <a:r>
              <a:rPr lang="en-US" dirty="0"/>
              <a:t>Library game: The second game of the “Scare Games” competition where teams were asked to get flags from a high ground in their school library without causing a commotion and being caught by the librarian. </a:t>
            </a:r>
            <a:r>
              <a:rPr lang="en-US" dirty="0" err="1"/>
              <a:t>Sulley</a:t>
            </a:r>
            <a:r>
              <a:rPr lang="en-US" dirty="0"/>
              <a:t> almost ruined the competition as he did not want to listen to and follow through Mike’s directions when others were incredibly compliant. The others immediately acted upon </a:t>
            </a:r>
            <a:r>
              <a:rPr lang="en-US" dirty="0" err="1"/>
              <a:t>Sulley’s</a:t>
            </a:r>
            <a:r>
              <a:rPr lang="en-US" dirty="0"/>
              <a:t> mess and was able to use illusions and tricks to avoid being caught by the librarian and retrieved the flag. </a:t>
            </a:r>
          </a:p>
          <a:p>
            <a:r>
              <a:rPr lang="en-US" dirty="0"/>
              <a:t>Training and Competition: In order for the team to build momentum and motivation, Mike brought the team members to the Monsters, Inc. They sneaked into a high window to peep into the scarers an their assistants working in the company. They were found out by the security guard and with team effort, they managed to escape the company as well as regain confidence. They then started training with Mike as their leader and they managed to win the next 2 rounds of the competition. </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US" dirty="0"/>
              <a:t>Purpose: furthering on the topic of teamwork. Students were once again asked why the OK team almost lost in the second competition and they were able to answer because of </a:t>
            </a:r>
            <a:r>
              <a:rPr lang="en-US" dirty="0" err="1"/>
              <a:t>Sulley</a:t>
            </a:r>
            <a:r>
              <a:rPr lang="en-US" dirty="0"/>
              <a:t> and his inability to work as a team with the others. In the ’Training and Competition’ clip, students had a glimpse of how the team became one and were able to cooperate with each others and excel in the following rounds of the competition. </a:t>
            </a:r>
          </a:p>
          <a:p>
            <a:pPr marL="0" lvl="0" indent="0" algn="l" rtl="0">
              <a:lnSpc>
                <a:spcPct val="100000"/>
              </a:lnSpc>
              <a:spcBef>
                <a:spcPts val="0"/>
              </a:spcBef>
              <a:spcAft>
                <a:spcPts val="0"/>
              </a:spcAft>
              <a:buSzPts val="1100"/>
              <a:buNone/>
            </a:pPr>
            <a:endParaRPr lang="en-US" dirty="0"/>
          </a:p>
        </p:txBody>
      </p:sp>
      <p:sp>
        <p:nvSpPr>
          <p:cNvPr id="284" name="Google Shape;284;g102bce2429e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0513e7ccd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10513e7ccd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Students were then asked compete in their own competition where they need to practice and exercise the teamwork they saw in the OK team.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0513e7ccd4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10513e7ccd4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Students were given 5 different parts of a competition where they have to work together to move on to the next topic. The different parts included </a:t>
            </a:r>
          </a:p>
          <a:p>
            <a:pPr marL="171450" lvl="0" indent="-171450" algn="l" rtl="0">
              <a:spcBef>
                <a:spcPts val="0"/>
              </a:spcBef>
              <a:spcAft>
                <a:spcPts val="0"/>
              </a:spcAft>
              <a:buFontTx/>
              <a:buChar char="-"/>
            </a:pPr>
            <a:r>
              <a:rPr lang="en-US" dirty="0"/>
              <a:t>English </a:t>
            </a:r>
          </a:p>
          <a:p>
            <a:pPr marL="171450" lvl="0" indent="-171450" algn="l" rtl="0">
              <a:spcBef>
                <a:spcPts val="0"/>
              </a:spcBef>
              <a:spcAft>
                <a:spcPts val="0"/>
              </a:spcAft>
              <a:buFontTx/>
              <a:buChar char="-"/>
            </a:pPr>
            <a:r>
              <a:rPr lang="en-US" dirty="0"/>
              <a:t>Inferencing</a:t>
            </a:r>
          </a:p>
          <a:p>
            <a:pPr marL="171450" lvl="0" indent="-171450" algn="l" rtl="0">
              <a:spcBef>
                <a:spcPts val="0"/>
              </a:spcBef>
              <a:spcAft>
                <a:spcPts val="0"/>
              </a:spcAft>
              <a:buFontTx/>
              <a:buChar char="-"/>
            </a:pPr>
            <a:r>
              <a:rPr lang="en-US" dirty="0"/>
              <a:t>Response and Attention shifting</a:t>
            </a:r>
          </a:p>
          <a:p>
            <a:pPr marL="171450" lvl="0" indent="-171450" algn="l" rtl="0">
              <a:spcBef>
                <a:spcPts val="0"/>
              </a:spcBef>
              <a:spcAft>
                <a:spcPts val="0"/>
              </a:spcAft>
              <a:buFontTx/>
              <a:buChar char="-"/>
            </a:pPr>
            <a:r>
              <a:rPr lang="en-US" dirty="0" err="1"/>
              <a:t>Maths</a:t>
            </a:r>
            <a:endParaRPr lang="en-US" dirty="0"/>
          </a:p>
          <a:p>
            <a:pPr marL="171450" lvl="0" indent="-171450" algn="l" rtl="0">
              <a:spcBef>
                <a:spcPts val="0"/>
              </a:spcBef>
              <a:spcAft>
                <a:spcPts val="0"/>
              </a:spcAft>
              <a:buFontTx/>
              <a:buChar char="-"/>
            </a:pPr>
            <a:r>
              <a:rPr lang="en-US" dirty="0"/>
              <a:t>Riddles</a:t>
            </a:r>
          </a:p>
          <a:p>
            <a:pPr marL="171450" lvl="0" indent="-171450" algn="l" rtl="0">
              <a:spcBef>
                <a:spcPts val="0"/>
              </a:spcBef>
              <a:spcAft>
                <a:spcPts val="0"/>
              </a:spcAft>
              <a:buFontTx/>
              <a:buChar char="-"/>
            </a:pPr>
            <a:endParaRPr lang="en-US" dirty="0"/>
          </a:p>
          <a:p>
            <a:pPr marL="0" lvl="0" indent="0" algn="l" rtl="0">
              <a:spcBef>
                <a:spcPts val="0"/>
              </a:spcBef>
              <a:spcAft>
                <a:spcPts val="0"/>
              </a:spcAft>
              <a:buFontTx/>
              <a:buNone/>
            </a:pPr>
            <a:r>
              <a:rPr lang="en-US" dirty="0"/>
              <a:t>In order to make the game more fun for the students as well as help them practice their teamwork skills, we have told the students that the previous record other student groups managed to achieve </a:t>
            </a:r>
            <a:r>
              <a:rPr lang="en-US" dirty="0" err="1"/>
              <a:t>wwas</a:t>
            </a:r>
            <a:r>
              <a:rPr lang="en-US" dirty="0"/>
              <a:t> completing the competition in 10 minutes and 35 seconds. If they would like to be better, they just needed to use less time than that. This helped give students a goal to work towards to. </a:t>
            </a:r>
          </a:p>
          <a:p>
            <a:pPr marL="0" lvl="0" indent="0" algn="l" rtl="0">
              <a:spcBef>
                <a:spcPts val="0"/>
              </a:spcBef>
              <a:spcAft>
                <a:spcPts val="0"/>
              </a:spcAft>
              <a:buFontTx/>
              <a:buNone/>
            </a:pPr>
            <a:endParaRPr lang="en-US" dirty="0"/>
          </a:p>
          <a:p>
            <a:pPr marL="0" lvl="0" indent="0" algn="l" rtl="0">
              <a:spcBef>
                <a:spcPts val="0"/>
              </a:spcBef>
              <a:spcAft>
                <a:spcPts val="0"/>
              </a:spcAft>
              <a:buFontTx/>
              <a:buNone/>
            </a:pPr>
            <a:r>
              <a:rPr lang="en-US" dirty="0"/>
              <a:t>In the ends, students were able to complete the competition in 10 minutes and </a:t>
            </a:r>
            <a:r>
              <a:rPr lang="en-US"/>
              <a:t>32 seconds. </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4a87bad76d9ccc5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9" name="Google Shape;309;g4a87bad76d9ccc5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4a87bad76d9ccc5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8" name="Google Shape;318;g4a87bad76d9ccc51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zh-TW"/>
              <a:t>hurt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4a87bad76d9ccc5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6" name="Google Shape;326;g4a87bad76d9ccc51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zh-TW"/>
              <a:t>tiny</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4a87bad76d9ccc5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g4a87bad76d9ccc51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zh-TW"/>
              <a:t>rude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
        <p:nvSpPr>
          <p:cNvPr id="199" name="Google Shape;19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4a87bad76d9ccc5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4" name="Google Shape;344;g4a87bad76d9ccc51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zh-TW"/>
              <a:t>attack</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0320922020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3" name="Google Shape;353;g10320922020_1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0320922020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0" name="Google Shape;360;g10320922020_1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0513e7ccd4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0513e7ccd4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Comments: Student spent a lot of time fighting against what question to ask and also they needed some help with changing their question to a yes/no one. </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10513e7ccd4_0_16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5" name="Google Shape;375;g10513e7ccd4_0_16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Students were asked to read this as fast and as accurately as possible</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Comments: for this part of the competition, the 5 students had a hard time fighting for who to do what. We ended up resolving the issue by coordinating and allocating 5 positions for the students to all be able to take part (i.e. A – read by one student, B – read the word by one student, B- read the </a:t>
            </a:r>
            <a:r>
              <a:rPr lang="en-US" dirty="0" err="1"/>
              <a:t>colour</a:t>
            </a:r>
            <a:r>
              <a:rPr lang="en-US" dirty="0"/>
              <a:t> by one student, C – read the word by one student, C ready the </a:t>
            </a:r>
            <a:r>
              <a:rPr lang="en-US" dirty="0" err="1"/>
              <a:t>colour</a:t>
            </a:r>
            <a:r>
              <a:rPr lang="en-US" dirty="0"/>
              <a:t> by one student). With 5 positions, the students were split the tasks among themselves peacefully and complete it together. </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0513e7ccd4_0_1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g10513e7ccd4_0_16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10513e7ccd4_0_16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7" name="Google Shape;387;g10513e7ccd4_0_16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10513e7ccd4_0_10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10513e7ccd4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0513e7ccd4_0_1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g10513e7ccd4_0_11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10513e7ccd4_0_1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7" name="Google Shape;407;g10513e7ccd4_0_1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2" name="Google Shape;21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10513e7ccd4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10513e7ccd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0" name="Google Shape;420;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10513e7ccd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10513e7ccd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Discussion: we invited students to write down 2-3 of their own strengths and weaknesses and share with the group</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102bce2429e_0_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5" name="Google Shape;435;g102bce2429e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102bce2429e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t>Video Clip: final game</a:t>
            </a:r>
          </a:p>
          <a:p>
            <a:pPr marL="0" lvl="0" indent="0" algn="l" rtl="0">
              <a:spcBef>
                <a:spcPts val="0"/>
              </a:spcBef>
              <a:spcAft>
                <a:spcPts val="0"/>
              </a:spcAft>
              <a:buNone/>
            </a:pPr>
            <a:r>
              <a:rPr lang="en-US" dirty="0"/>
              <a:t>Instructions for students: pay attention to the changes in their team dynamics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Summary </a:t>
            </a:r>
          </a:p>
          <a:p>
            <a:pPr fontAlgn="base"/>
            <a:r>
              <a:rPr lang="en-US" dirty="0"/>
              <a:t>Final game: A clip of the final “Scare Games” competition with OK team competing against ROR team. “</a:t>
            </a:r>
            <a:r>
              <a:rPr lang="en-HK" sz="1100" b="0" i="0" u="none" strike="noStrike" cap="none" dirty="0">
                <a:solidFill>
                  <a:srgbClr val="000000"/>
                </a:solidFill>
                <a:effectLst/>
                <a:latin typeface="Arial"/>
                <a:ea typeface="Arial"/>
                <a:cs typeface="Arial"/>
                <a:sym typeface="Arial"/>
              </a:rPr>
              <a:t>Every one of your skills will be put to the test. The Scare Simulator will prove who's the best.” This round involves each and every member of the team to scare a simulated doll and earn accumulative energy from the robot’s screams. One by one, team members go head to head in Scare Simulators, set to the very highest difficulty level. In this round, OK team won the competition and were deemed champions. </a:t>
            </a:r>
          </a:p>
          <a:p>
            <a:pPr marL="158750" indent="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US" dirty="0"/>
              <a:t>Purpose: furthering on the topic of teamwork. Students were able to compare the teamwork and effort of OK team members from the beginning of the movie to the end and see how they succeeded in coming first in the “Scare Games” competition.  </a:t>
            </a:r>
          </a:p>
          <a:p>
            <a:pPr marL="0" lvl="0" indent="0" algn="l" rtl="0">
              <a:lnSpc>
                <a:spcPct val="100000"/>
              </a:lnSpc>
              <a:spcBef>
                <a:spcPts val="0"/>
              </a:spcBef>
              <a:spcAft>
                <a:spcPts val="0"/>
              </a:spcAft>
              <a:buSzPts val="1100"/>
              <a:buNone/>
            </a:pPr>
            <a:endParaRPr dirty="0"/>
          </a:p>
        </p:txBody>
      </p:sp>
      <p:sp>
        <p:nvSpPr>
          <p:cNvPr id="449" name="Google Shape;449;g102bce2429e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450" dirty="0">
              <a:solidFill>
                <a:srgbClr val="333333"/>
              </a:solidFill>
              <a:highlight>
                <a:srgbClr val="FFFFFF"/>
              </a:highlight>
            </a:endParaRPr>
          </a:p>
        </p:txBody>
      </p:sp>
      <p:sp>
        <p:nvSpPr>
          <p:cNvPr id="457" name="Google Shape;45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10329428cce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 name="Google Shape;467;g10329428cce_0_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104b6bc8979_1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104b6bc897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103612c679f_0_102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TW" sz="1400">
                <a:solidFill>
                  <a:schemeClr val="dk1"/>
                </a:solidFill>
              </a:rPr>
              <a:t>我們也應該珍惜友情、相信自己、努力發光發熱的樂觀傾向</a:t>
            </a:r>
            <a:endParaRPr sz="1400">
              <a:solidFill>
                <a:schemeClr val="dk1"/>
              </a:solidFill>
            </a:endParaRPr>
          </a:p>
        </p:txBody>
      </p:sp>
      <p:sp>
        <p:nvSpPr>
          <p:cNvPr id="494" name="Google Shape;494;g103612c679f_0_10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10513e7ccd4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6" name="Google Shape;516;g10513e7ccd4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Post-questionnaire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8" name="Google Shape;218;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2" name="Google Shape;522;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03612c679f_0_1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g103612c679f_0_11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Pre-session questionnaire</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0513e7ccd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0513e7ccd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gave students the background of the story </a:t>
            </a:r>
          </a:p>
          <a:p>
            <a:pPr marL="0" lvl="0" indent="0" algn="l" rtl="0">
              <a:spcBef>
                <a:spcPts val="0"/>
              </a:spcBef>
              <a:spcAft>
                <a:spcPts val="0"/>
              </a:spcAft>
              <a:buNone/>
            </a:pPr>
            <a:endParaRPr lang="en-US" dirty="0"/>
          </a:p>
          <a:p>
            <a:r>
              <a:rPr lang="zh-TW" altLang="en-US" sz="1100" b="0" i="0" u="none" strike="noStrike" cap="none" dirty="0">
                <a:solidFill>
                  <a:srgbClr val="000000"/>
                </a:solidFill>
                <a:effectLst/>
                <a:latin typeface="Arial"/>
                <a:ea typeface="Arial"/>
                <a:cs typeface="Arial"/>
                <a:sym typeface="Arial"/>
              </a:rPr>
              <a:t>米高</a:t>
            </a:r>
            <a:r>
              <a:rPr lang="en-US" altLang="zh-TW" sz="1100" b="0" i="0" u="none" strike="noStrike" cap="none" dirty="0">
                <a:solidFill>
                  <a:srgbClr val="000000"/>
                </a:solidFill>
                <a:effectLst/>
                <a:latin typeface="Arial"/>
                <a:ea typeface="Arial"/>
                <a:cs typeface="Arial"/>
                <a:sym typeface="Arial"/>
              </a:rPr>
              <a:t>·</a:t>
            </a:r>
            <a:r>
              <a:rPr lang="zh-TW" altLang="en-US" sz="1100" b="0" i="0" u="none" strike="noStrike" cap="none" dirty="0">
                <a:solidFill>
                  <a:srgbClr val="000000"/>
                </a:solidFill>
                <a:effectLst/>
                <a:latin typeface="Arial"/>
                <a:ea typeface="Arial"/>
                <a:cs typeface="Arial"/>
                <a:sym typeface="Arial"/>
              </a:rPr>
              <a:t>「大眼仔」</a:t>
            </a:r>
            <a:r>
              <a:rPr lang="en-US" altLang="zh-TW" sz="1100" b="0" i="0" u="none" strike="noStrike" cap="none" dirty="0">
                <a:solidFill>
                  <a:srgbClr val="000000"/>
                </a:solidFill>
                <a:effectLst/>
                <a:latin typeface="Arial"/>
                <a:ea typeface="Arial"/>
                <a:cs typeface="Arial"/>
                <a:sym typeface="Arial"/>
              </a:rPr>
              <a:t>·</a:t>
            </a:r>
            <a:r>
              <a:rPr lang="zh-TW" altLang="en-US" sz="1100" b="0" i="0" u="none" strike="noStrike" cap="none" dirty="0">
                <a:solidFill>
                  <a:srgbClr val="000000"/>
                </a:solidFill>
                <a:effectLst/>
                <a:latin typeface="Arial"/>
                <a:ea typeface="Arial"/>
                <a:cs typeface="Arial"/>
                <a:sym typeface="Arial"/>
              </a:rPr>
              <a:t>華素基小學念書時隨班級一起來到怪獸公司參觀，該公司是怪物城市中最盈利，也是最知名的驚嚇公司。米高從這以後就夢想着能夠成為一名「驚嚇專員」，半夜三更潛入人類世界嚇唬小孩，以便取得他們的尖叫聲來作為怪物世界的能量來源。</a:t>
            </a:r>
            <a:r>
              <a:rPr lang="en-US" altLang="zh-TW" sz="1100" b="0" i="0" u="none" strike="noStrike" cap="none" dirty="0">
                <a:solidFill>
                  <a:srgbClr val="000000"/>
                </a:solidFill>
                <a:effectLst/>
                <a:latin typeface="Arial"/>
                <a:ea typeface="Arial"/>
                <a:cs typeface="Arial"/>
                <a:sym typeface="Arial"/>
              </a:rPr>
              <a:t>11</a:t>
            </a:r>
            <a:r>
              <a:rPr lang="zh-TW" altLang="en-US" sz="1100" b="0" i="0" u="none" strike="noStrike" cap="none" dirty="0">
                <a:solidFill>
                  <a:srgbClr val="000000"/>
                </a:solidFill>
                <a:effectLst/>
                <a:latin typeface="Arial"/>
                <a:ea typeface="Arial"/>
                <a:cs typeface="Arial"/>
                <a:sym typeface="Arial"/>
              </a:rPr>
              <a:t>年後，米高來到怪獸大學就讀，報名驚嚇專業，他再驚嚇學院認識了一個藍色、毛茸茸的龐大怪物占士</a:t>
            </a:r>
            <a:r>
              <a:rPr lang="en-HK" sz="1100" b="0" i="0" u="none" strike="noStrike" cap="none" dirty="0">
                <a:solidFill>
                  <a:srgbClr val="000000"/>
                </a:solidFill>
                <a:effectLst/>
                <a:latin typeface="Arial"/>
                <a:ea typeface="Arial"/>
                <a:cs typeface="Arial"/>
                <a:sym typeface="Arial"/>
              </a:rPr>
              <a:t>「</a:t>
            </a:r>
            <a:r>
              <a:rPr lang="zh-TW" altLang="en-US" sz="1100" b="0" i="0" u="none" strike="noStrike" cap="none" dirty="0">
                <a:solidFill>
                  <a:srgbClr val="000000"/>
                </a:solidFill>
                <a:effectLst/>
                <a:latin typeface="Arial"/>
                <a:ea typeface="Arial"/>
                <a:cs typeface="Arial"/>
                <a:sym typeface="Arial"/>
              </a:rPr>
              <a:t>毛毛」。</a:t>
            </a:r>
          </a:p>
          <a:p>
            <a:r>
              <a:rPr lang="zh-TW" altLang="en-US" sz="1100" b="0" i="0" u="none" strike="noStrike" cap="none" dirty="0">
                <a:solidFill>
                  <a:srgbClr val="000000"/>
                </a:solidFill>
                <a:effectLst/>
                <a:latin typeface="Arial"/>
                <a:ea typeface="Arial"/>
                <a:cs typeface="Arial"/>
                <a:sym typeface="Arial"/>
              </a:rPr>
              <a:t>獨眼怪大眼仔天生長得不恐怖，想靠後天補強而努力學習，而毛毛則仗着自己家族的驚嚇天賦而表現得很懶散，似乎有恃無恐，大眼仔對此很不以為然，而毛毛則認為大眼仔由於先天上的限制，因此無論如何努力都不可能成為優秀的驚嚇專員。兩怪都試圖加入大學中的</a:t>
            </a:r>
            <a:r>
              <a:rPr lang="zh-TW" altLang="en-US" sz="1100" b="0" i="0" u="none" strike="noStrike" cap="none" dirty="0">
                <a:solidFill>
                  <a:schemeClr val="tx2">
                    <a:lumMod val="10000"/>
                  </a:schemeClr>
                </a:solidFill>
                <a:effectLst/>
                <a:latin typeface="Arial"/>
                <a:ea typeface="Arial"/>
                <a:cs typeface="Arial"/>
                <a:sym typeface="Arial"/>
                <a:hlinkClick r:id="rId3" tooltip="兄弟會與姐妹會">
                  <a:extLst>
                    <a:ext uri="{A12FA001-AC4F-418D-AE19-62706E023703}">
                      <ahyp:hlinkClr xmlns:ahyp="http://schemas.microsoft.com/office/drawing/2018/hyperlinkcolor" val="tx"/>
                    </a:ext>
                  </a:extLst>
                </a:hlinkClick>
              </a:rPr>
              <a:t>兄弟會與姐妹會</a:t>
            </a:r>
            <a:r>
              <a:rPr lang="zh-TW" altLang="en-US" sz="1100" b="0" i="0" u="none" strike="noStrike" cap="none" dirty="0">
                <a:solidFill>
                  <a:srgbClr val="000000"/>
                </a:solidFill>
                <a:effectLst/>
                <a:latin typeface="Arial"/>
                <a:ea typeface="Arial"/>
                <a:cs typeface="Arial"/>
                <a:sym typeface="Arial"/>
              </a:rPr>
              <a:t>，但只有毛毛得以進入勁嚇會（</a:t>
            </a:r>
            <a:r>
              <a:rPr lang="en-HK" sz="1100" b="0" i="0" u="none" strike="noStrike" cap="none" dirty="0">
                <a:solidFill>
                  <a:srgbClr val="000000"/>
                </a:solidFill>
                <a:effectLst/>
                <a:latin typeface="Arial"/>
                <a:ea typeface="Arial"/>
                <a:cs typeface="Arial"/>
                <a:sym typeface="Arial"/>
              </a:rPr>
              <a:t>Roar Omega Roar）。</a:t>
            </a:r>
            <a:r>
              <a:rPr lang="zh-TW" altLang="en-US" sz="1100" b="0" i="0" u="none" strike="noStrike" cap="none" dirty="0">
                <a:solidFill>
                  <a:srgbClr val="000000"/>
                </a:solidFill>
                <a:effectLst/>
                <a:latin typeface="Arial"/>
                <a:ea typeface="Arial"/>
                <a:cs typeface="Arial"/>
                <a:sym typeface="Arial"/>
              </a:rPr>
              <a:t>之後的一次考試時，大眼仔和毛毛之間的競爭導致斯克薄院長將兩怪都逐出了驚嚇系，勁嚇會也因此取消了毛毛的成員資格。不甘心的米高決心要證明自己，於是報名參加驚嚇遊戲，但該遊戲只限兄弟會與姐妹會團體參加，而大眼仔現場決定加入的啱</a:t>
            </a:r>
            <a:r>
              <a:rPr lang="en-HK" sz="1100" b="0" i="0" u="none" strike="noStrike" cap="none" dirty="0">
                <a:solidFill>
                  <a:srgbClr val="000000"/>
                </a:solidFill>
                <a:effectLst/>
                <a:latin typeface="Arial"/>
                <a:ea typeface="Arial"/>
                <a:cs typeface="Arial"/>
                <a:sym typeface="Arial"/>
              </a:rPr>
              <a:t>Key</a:t>
            </a:r>
            <a:r>
              <a:rPr lang="zh-TW" altLang="en-US" sz="1100" b="0" i="0" u="none" strike="noStrike" cap="none" dirty="0">
                <a:solidFill>
                  <a:srgbClr val="000000"/>
                </a:solidFill>
                <a:effectLst/>
                <a:latin typeface="Arial"/>
                <a:ea typeface="Arial"/>
                <a:cs typeface="Arial"/>
                <a:sym typeface="Arial"/>
              </a:rPr>
              <a:t>會（</a:t>
            </a:r>
            <a:r>
              <a:rPr lang="en-HK" sz="1100" b="0" i="0" u="none" strike="noStrike" cap="none" dirty="0" err="1">
                <a:solidFill>
                  <a:srgbClr val="000000"/>
                </a:solidFill>
                <a:effectLst/>
                <a:latin typeface="Arial"/>
                <a:ea typeface="Arial"/>
                <a:cs typeface="Arial"/>
                <a:sym typeface="Arial"/>
              </a:rPr>
              <a:t>Oozma</a:t>
            </a:r>
            <a:r>
              <a:rPr lang="en-HK" sz="1100" b="0" i="0" u="none" strike="noStrike" cap="none" dirty="0">
                <a:solidFill>
                  <a:srgbClr val="000000"/>
                </a:solidFill>
                <a:effectLst/>
                <a:latin typeface="Arial"/>
                <a:ea typeface="Arial"/>
                <a:cs typeface="Arial"/>
                <a:sym typeface="Arial"/>
              </a:rPr>
              <a:t> Kappa）</a:t>
            </a:r>
            <a:r>
              <a:rPr lang="zh-TW" altLang="en-US" sz="1100" b="0" i="0" u="none" strike="noStrike" cap="none" dirty="0">
                <a:solidFill>
                  <a:srgbClr val="000000"/>
                </a:solidFill>
                <a:effectLst/>
                <a:latin typeface="Arial"/>
                <a:ea typeface="Arial"/>
                <a:cs typeface="Arial"/>
                <a:sym typeface="Arial"/>
              </a:rPr>
              <a:t>加上他後也還差一名成員才夠資格。這時毛毛也報名要求參加，大眼仔雖然萬分不願，但最終迫於形勢只能接受。</a:t>
            </a: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41" name="Google Shape;24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0513e7ccd4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47" name="Google Shape;247;g10513e7ccd4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0513e7ccd4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0513e7ccd4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Discussion question: just by looking at their team photos, which team do you think will win the </a:t>
            </a:r>
            <a:r>
              <a:rPr lang="zh-TW" altLang="en-US" dirty="0"/>
              <a:t>驚嚇全運會</a:t>
            </a:r>
            <a:r>
              <a:rPr lang="en-US" altLang="zh-TW" dirty="0"/>
              <a:t>?</a:t>
            </a:r>
            <a:r>
              <a:rPr lang="zh-TW" altLang="en-US" dirty="0"/>
              <a:t> </a:t>
            </a:r>
          </a:p>
          <a:p>
            <a:pPr marL="0" lvl="0" indent="0" algn="l" rtl="0">
              <a:spcBef>
                <a:spcPts val="0"/>
              </a:spcBef>
              <a:spcAft>
                <a:spcPts val="0"/>
              </a:spcAft>
              <a:buNone/>
            </a:pPr>
            <a:endParaRPr lang="zh-TW" altLang="en-US" dirty="0"/>
          </a:p>
          <a:p>
            <a:pPr marL="0" lvl="0" indent="0" algn="l" rtl="0">
              <a:spcBef>
                <a:spcPts val="0"/>
              </a:spcBef>
              <a:spcAft>
                <a:spcPts val="0"/>
              </a:spcAft>
              <a:buNone/>
            </a:pPr>
            <a:r>
              <a:rPr lang="en-US" dirty="0"/>
              <a:t>Answers from students: they immediately eliminated the pink and purple team because they reckon they don’t look scary at all. </a:t>
            </a: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g101c746e397_0_4"/>
          <p:cNvSpPr/>
          <p:nvPr/>
        </p:nvSpPr>
        <p:spPr>
          <a:xfrm>
            <a:off x="2033067" y="896808"/>
            <a:ext cx="1442131" cy="1499896"/>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g101c746e397_0_4"/>
          <p:cNvSpPr/>
          <p:nvPr/>
        </p:nvSpPr>
        <p:spPr>
          <a:xfrm rot="10800000">
            <a:off x="8716786" y="4457271"/>
            <a:ext cx="1442131" cy="1499896"/>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g101c746e397_0_4"/>
          <p:cNvCxnSpPr/>
          <p:nvPr/>
        </p:nvCxnSpPr>
        <p:spPr>
          <a:xfrm>
            <a:off x="5812802" y="3756618"/>
            <a:ext cx="5664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g101c746e397_0_4"/>
          <p:cNvSpPr txBox="1">
            <a:spLocks noGrp="1"/>
          </p:cNvSpPr>
          <p:nvPr>
            <p:ph type="ctrTitle"/>
          </p:nvPr>
        </p:nvSpPr>
        <p:spPr>
          <a:xfrm>
            <a:off x="2240402" y="1585234"/>
            <a:ext cx="7711200" cy="19431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300"/>
              <a:buNone/>
              <a:defRPr sz="5300"/>
            </a:lvl1pPr>
            <a:lvl2pPr lvl="1" algn="ctr">
              <a:lnSpc>
                <a:spcPct val="100000"/>
              </a:lnSpc>
              <a:spcBef>
                <a:spcPts val="0"/>
              </a:spcBef>
              <a:spcAft>
                <a:spcPts val="0"/>
              </a:spcAft>
              <a:buSzPts val="5300"/>
              <a:buNone/>
              <a:defRPr sz="5300"/>
            </a:lvl2pPr>
            <a:lvl3pPr lvl="2" algn="ctr">
              <a:lnSpc>
                <a:spcPct val="100000"/>
              </a:lnSpc>
              <a:spcBef>
                <a:spcPts val="0"/>
              </a:spcBef>
              <a:spcAft>
                <a:spcPts val="0"/>
              </a:spcAft>
              <a:buSzPts val="5300"/>
              <a:buNone/>
              <a:defRPr sz="5300"/>
            </a:lvl3pPr>
            <a:lvl4pPr lvl="3" algn="ctr">
              <a:lnSpc>
                <a:spcPct val="100000"/>
              </a:lnSpc>
              <a:spcBef>
                <a:spcPts val="0"/>
              </a:spcBef>
              <a:spcAft>
                <a:spcPts val="0"/>
              </a:spcAft>
              <a:buSzPts val="5300"/>
              <a:buNone/>
              <a:defRPr sz="5300"/>
            </a:lvl4pPr>
            <a:lvl5pPr lvl="4" algn="ctr">
              <a:lnSpc>
                <a:spcPct val="100000"/>
              </a:lnSpc>
              <a:spcBef>
                <a:spcPts val="0"/>
              </a:spcBef>
              <a:spcAft>
                <a:spcPts val="0"/>
              </a:spcAft>
              <a:buSzPts val="5300"/>
              <a:buNone/>
              <a:defRPr sz="5300"/>
            </a:lvl5pPr>
            <a:lvl6pPr lvl="5" algn="ctr">
              <a:lnSpc>
                <a:spcPct val="100000"/>
              </a:lnSpc>
              <a:spcBef>
                <a:spcPts val="0"/>
              </a:spcBef>
              <a:spcAft>
                <a:spcPts val="0"/>
              </a:spcAft>
              <a:buSzPts val="5300"/>
              <a:buNone/>
              <a:defRPr sz="5300"/>
            </a:lvl6pPr>
            <a:lvl7pPr lvl="6" algn="ctr">
              <a:lnSpc>
                <a:spcPct val="100000"/>
              </a:lnSpc>
              <a:spcBef>
                <a:spcPts val="0"/>
              </a:spcBef>
              <a:spcAft>
                <a:spcPts val="0"/>
              </a:spcAft>
              <a:buSzPts val="5300"/>
              <a:buNone/>
              <a:defRPr sz="5300"/>
            </a:lvl7pPr>
            <a:lvl8pPr lvl="7" algn="ctr">
              <a:lnSpc>
                <a:spcPct val="100000"/>
              </a:lnSpc>
              <a:spcBef>
                <a:spcPts val="0"/>
              </a:spcBef>
              <a:spcAft>
                <a:spcPts val="0"/>
              </a:spcAft>
              <a:buSzPts val="5300"/>
              <a:buNone/>
              <a:defRPr sz="5300"/>
            </a:lvl8pPr>
            <a:lvl9pPr lvl="8" algn="ctr">
              <a:lnSpc>
                <a:spcPct val="100000"/>
              </a:lnSpc>
              <a:spcBef>
                <a:spcPts val="0"/>
              </a:spcBef>
              <a:spcAft>
                <a:spcPts val="0"/>
              </a:spcAft>
              <a:buSzPts val="5300"/>
              <a:buNone/>
              <a:defRPr sz="5300"/>
            </a:lvl9pPr>
          </a:lstStyle>
          <a:p>
            <a:endParaRPr/>
          </a:p>
        </p:txBody>
      </p:sp>
      <p:sp>
        <p:nvSpPr>
          <p:cNvPr id="14" name="Google Shape;14;g101c746e397_0_4"/>
          <p:cNvSpPr txBox="1">
            <a:spLocks noGrp="1"/>
          </p:cNvSpPr>
          <p:nvPr>
            <p:ph type="subTitle" idx="1"/>
          </p:nvPr>
        </p:nvSpPr>
        <p:spPr>
          <a:xfrm>
            <a:off x="2240402" y="4065933"/>
            <a:ext cx="7711200" cy="12120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9pPr>
          </a:lstStyle>
          <a:p>
            <a:endParaRPr/>
          </a:p>
        </p:txBody>
      </p:sp>
      <p:sp>
        <p:nvSpPr>
          <p:cNvPr id="15" name="Google Shape;15;g101c746e397_0_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5"/>
        <p:cNvGrpSpPr/>
        <p:nvPr/>
      </p:nvGrpSpPr>
      <p:grpSpPr>
        <a:xfrm>
          <a:off x="0" y="0"/>
          <a:ext cx="0" cy="0"/>
          <a:chOff x="0" y="0"/>
          <a:chExt cx="0" cy="0"/>
        </a:xfrm>
      </p:grpSpPr>
      <p:sp>
        <p:nvSpPr>
          <p:cNvPr id="56" name="Google Shape;56;g101c746e397_0_34"/>
          <p:cNvSpPr txBox="1">
            <a:spLocks noGrp="1"/>
          </p:cNvSpPr>
          <p:nvPr>
            <p:ph type="title"/>
          </p:nvPr>
        </p:nvSpPr>
        <p:spPr>
          <a:xfrm>
            <a:off x="653667" y="701800"/>
            <a:ext cx="7491600" cy="54543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57" name="Google Shape;57;g101c746e397_0_3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8"/>
        <p:cNvGrpSpPr/>
        <p:nvPr/>
      </p:nvGrpSpPr>
      <p:grpSpPr>
        <a:xfrm>
          <a:off x="0" y="0"/>
          <a:ext cx="0" cy="0"/>
          <a:chOff x="0" y="0"/>
          <a:chExt cx="0" cy="0"/>
        </a:xfrm>
      </p:grpSpPr>
      <p:sp>
        <p:nvSpPr>
          <p:cNvPr id="59" name="Google Shape;59;g101c746e397_0_44"/>
          <p:cNvSpPr txBox="1">
            <a:spLocks noGrp="1"/>
          </p:cNvSpPr>
          <p:nvPr>
            <p:ph type="body" idx="1"/>
          </p:nvPr>
        </p:nvSpPr>
        <p:spPr>
          <a:xfrm>
            <a:off x="426000" y="5644967"/>
            <a:ext cx="7998300" cy="7983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Font typeface="Roboto Slab"/>
              <a:buNone/>
              <a:defRPr>
                <a:latin typeface="Roboto Slab"/>
                <a:ea typeface="Roboto Slab"/>
                <a:cs typeface="Roboto Slab"/>
                <a:sym typeface="Roboto Slab"/>
              </a:defRPr>
            </a:lvl1pPr>
          </a:lstStyle>
          <a:p>
            <a:endParaRPr/>
          </a:p>
        </p:txBody>
      </p:sp>
      <p:sp>
        <p:nvSpPr>
          <p:cNvPr id="60" name="Google Shape;60;g101c746e397_0_4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1"/>
        <p:cNvGrpSpPr/>
        <p:nvPr/>
      </p:nvGrpSpPr>
      <p:grpSpPr>
        <a:xfrm>
          <a:off x="0" y="0"/>
          <a:ext cx="0" cy="0"/>
          <a:chOff x="0" y="0"/>
          <a:chExt cx="0" cy="0"/>
        </a:xfrm>
      </p:grpSpPr>
      <p:sp>
        <p:nvSpPr>
          <p:cNvPr id="62" name="Google Shape;62;g101c746e397_0_47"/>
          <p:cNvSpPr/>
          <p:nvPr/>
        </p:nvSpPr>
        <p:spPr>
          <a:xfrm>
            <a:off x="200" y="6769100"/>
            <a:ext cx="12191700" cy="888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g101c746e397_0_47"/>
          <p:cNvSpPr txBox="1">
            <a:spLocks noGrp="1"/>
          </p:cNvSpPr>
          <p:nvPr>
            <p:ph type="title" hasCustomPrompt="1"/>
          </p:nvPr>
        </p:nvSpPr>
        <p:spPr>
          <a:xfrm>
            <a:off x="517200" y="1536600"/>
            <a:ext cx="11157600" cy="20511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Clr>
                <a:schemeClr val="accent5"/>
              </a:buClr>
              <a:buSzPts val="17300"/>
              <a:buNone/>
              <a:defRPr sz="17300">
                <a:solidFill>
                  <a:schemeClr val="accent5"/>
                </a:solidFill>
              </a:defRPr>
            </a:lvl1pPr>
            <a:lvl2pPr lvl="1" algn="ctr">
              <a:lnSpc>
                <a:spcPct val="100000"/>
              </a:lnSpc>
              <a:spcBef>
                <a:spcPts val="0"/>
              </a:spcBef>
              <a:spcAft>
                <a:spcPts val="0"/>
              </a:spcAft>
              <a:buClr>
                <a:schemeClr val="accent5"/>
              </a:buClr>
              <a:buSzPts val="17300"/>
              <a:buNone/>
              <a:defRPr sz="17300">
                <a:solidFill>
                  <a:schemeClr val="accent5"/>
                </a:solidFill>
              </a:defRPr>
            </a:lvl2pPr>
            <a:lvl3pPr lvl="2" algn="ctr">
              <a:lnSpc>
                <a:spcPct val="100000"/>
              </a:lnSpc>
              <a:spcBef>
                <a:spcPts val="0"/>
              </a:spcBef>
              <a:spcAft>
                <a:spcPts val="0"/>
              </a:spcAft>
              <a:buClr>
                <a:schemeClr val="accent5"/>
              </a:buClr>
              <a:buSzPts val="17300"/>
              <a:buNone/>
              <a:defRPr sz="17300">
                <a:solidFill>
                  <a:schemeClr val="accent5"/>
                </a:solidFill>
              </a:defRPr>
            </a:lvl3pPr>
            <a:lvl4pPr lvl="3" algn="ctr">
              <a:lnSpc>
                <a:spcPct val="100000"/>
              </a:lnSpc>
              <a:spcBef>
                <a:spcPts val="0"/>
              </a:spcBef>
              <a:spcAft>
                <a:spcPts val="0"/>
              </a:spcAft>
              <a:buClr>
                <a:schemeClr val="accent5"/>
              </a:buClr>
              <a:buSzPts val="17300"/>
              <a:buNone/>
              <a:defRPr sz="17300">
                <a:solidFill>
                  <a:schemeClr val="accent5"/>
                </a:solidFill>
              </a:defRPr>
            </a:lvl4pPr>
            <a:lvl5pPr lvl="4" algn="ctr">
              <a:lnSpc>
                <a:spcPct val="100000"/>
              </a:lnSpc>
              <a:spcBef>
                <a:spcPts val="0"/>
              </a:spcBef>
              <a:spcAft>
                <a:spcPts val="0"/>
              </a:spcAft>
              <a:buClr>
                <a:schemeClr val="accent5"/>
              </a:buClr>
              <a:buSzPts val="17300"/>
              <a:buNone/>
              <a:defRPr sz="17300">
                <a:solidFill>
                  <a:schemeClr val="accent5"/>
                </a:solidFill>
              </a:defRPr>
            </a:lvl5pPr>
            <a:lvl6pPr lvl="5" algn="ctr">
              <a:lnSpc>
                <a:spcPct val="100000"/>
              </a:lnSpc>
              <a:spcBef>
                <a:spcPts val="0"/>
              </a:spcBef>
              <a:spcAft>
                <a:spcPts val="0"/>
              </a:spcAft>
              <a:buClr>
                <a:schemeClr val="accent5"/>
              </a:buClr>
              <a:buSzPts val="17300"/>
              <a:buNone/>
              <a:defRPr sz="17300">
                <a:solidFill>
                  <a:schemeClr val="accent5"/>
                </a:solidFill>
              </a:defRPr>
            </a:lvl6pPr>
            <a:lvl7pPr lvl="6" algn="ctr">
              <a:lnSpc>
                <a:spcPct val="100000"/>
              </a:lnSpc>
              <a:spcBef>
                <a:spcPts val="0"/>
              </a:spcBef>
              <a:spcAft>
                <a:spcPts val="0"/>
              </a:spcAft>
              <a:buClr>
                <a:schemeClr val="accent5"/>
              </a:buClr>
              <a:buSzPts val="17300"/>
              <a:buNone/>
              <a:defRPr sz="17300">
                <a:solidFill>
                  <a:schemeClr val="accent5"/>
                </a:solidFill>
              </a:defRPr>
            </a:lvl7pPr>
            <a:lvl8pPr lvl="7" algn="ctr">
              <a:lnSpc>
                <a:spcPct val="100000"/>
              </a:lnSpc>
              <a:spcBef>
                <a:spcPts val="0"/>
              </a:spcBef>
              <a:spcAft>
                <a:spcPts val="0"/>
              </a:spcAft>
              <a:buClr>
                <a:schemeClr val="accent5"/>
              </a:buClr>
              <a:buSzPts val="17300"/>
              <a:buNone/>
              <a:defRPr sz="17300">
                <a:solidFill>
                  <a:schemeClr val="accent5"/>
                </a:solidFill>
              </a:defRPr>
            </a:lvl8pPr>
            <a:lvl9pPr lvl="8" algn="ctr">
              <a:lnSpc>
                <a:spcPct val="100000"/>
              </a:lnSpc>
              <a:spcBef>
                <a:spcPts val="0"/>
              </a:spcBef>
              <a:spcAft>
                <a:spcPts val="0"/>
              </a:spcAft>
              <a:buClr>
                <a:schemeClr val="accent5"/>
              </a:buClr>
              <a:buSzPts val="17300"/>
              <a:buNone/>
              <a:defRPr sz="17300">
                <a:solidFill>
                  <a:schemeClr val="accent5"/>
                </a:solidFill>
              </a:defRPr>
            </a:lvl9pPr>
          </a:lstStyle>
          <a:p>
            <a:r>
              <a:t>xx%</a:t>
            </a:r>
          </a:p>
        </p:txBody>
      </p:sp>
      <p:sp>
        <p:nvSpPr>
          <p:cNvPr id="64" name="Google Shape;64;g101c746e397_0_47"/>
          <p:cNvSpPr txBox="1">
            <a:spLocks noGrp="1"/>
          </p:cNvSpPr>
          <p:nvPr>
            <p:ph type="body" idx="1"/>
          </p:nvPr>
        </p:nvSpPr>
        <p:spPr>
          <a:xfrm>
            <a:off x="517200" y="3892600"/>
            <a:ext cx="11157600" cy="14289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65" name="Google Shape;65;g101c746e397_0_4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5">
  <p:cSld name="ONE_COLUMN_TEXT_5">
    <p:spTree>
      <p:nvGrpSpPr>
        <p:cNvPr id="1" name="Shape 66"/>
        <p:cNvGrpSpPr/>
        <p:nvPr/>
      </p:nvGrpSpPr>
      <p:grpSpPr>
        <a:xfrm>
          <a:off x="0" y="0"/>
          <a:ext cx="0" cy="0"/>
          <a:chOff x="0" y="0"/>
          <a:chExt cx="0" cy="0"/>
        </a:xfrm>
      </p:grpSpPr>
      <p:sp>
        <p:nvSpPr>
          <p:cNvPr id="67" name="Google Shape;67;g103612c679f_0_998"/>
          <p:cNvSpPr/>
          <p:nvPr/>
        </p:nvSpPr>
        <p:spPr>
          <a:xfrm>
            <a:off x="-900" y="489200"/>
            <a:ext cx="12194100" cy="14457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g103612c679f_0_998"/>
          <p:cNvSpPr txBox="1">
            <a:spLocks noGrp="1"/>
          </p:cNvSpPr>
          <p:nvPr>
            <p:ph type="title"/>
          </p:nvPr>
        </p:nvSpPr>
        <p:spPr>
          <a:xfrm>
            <a:off x="961200" y="813012"/>
            <a:ext cx="10284900" cy="7671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700"/>
              <a:buAutoNum type="arabicPeriod"/>
              <a:defRPr sz="5300" b="1"/>
            </a:lvl1pPr>
            <a:lvl2pPr lvl="1" algn="ctr">
              <a:lnSpc>
                <a:spcPct val="100000"/>
              </a:lnSpc>
              <a:spcBef>
                <a:spcPts val="0"/>
              </a:spcBef>
              <a:spcAft>
                <a:spcPts val="0"/>
              </a:spcAft>
              <a:buSzPts val="5600"/>
              <a:buAutoNum type="alphaLcPeriod"/>
              <a:defRPr sz="5600"/>
            </a:lvl2pPr>
            <a:lvl3pPr lvl="2" algn="ctr">
              <a:lnSpc>
                <a:spcPct val="100000"/>
              </a:lnSpc>
              <a:spcBef>
                <a:spcPts val="0"/>
              </a:spcBef>
              <a:spcAft>
                <a:spcPts val="0"/>
              </a:spcAft>
              <a:buSzPts val="5600"/>
              <a:buAutoNum type="romanLcPeriod"/>
              <a:defRPr sz="5600"/>
            </a:lvl3pPr>
            <a:lvl4pPr lvl="3" algn="ctr">
              <a:lnSpc>
                <a:spcPct val="100000"/>
              </a:lnSpc>
              <a:spcBef>
                <a:spcPts val="0"/>
              </a:spcBef>
              <a:spcAft>
                <a:spcPts val="0"/>
              </a:spcAft>
              <a:buSzPts val="5600"/>
              <a:buAutoNum type="arabicPeriod"/>
              <a:defRPr sz="5600"/>
            </a:lvl4pPr>
            <a:lvl5pPr lvl="4" algn="ctr">
              <a:lnSpc>
                <a:spcPct val="100000"/>
              </a:lnSpc>
              <a:spcBef>
                <a:spcPts val="0"/>
              </a:spcBef>
              <a:spcAft>
                <a:spcPts val="0"/>
              </a:spcAft>
              <a:buSzPts val="5600"/>
              <a:buAutoNum type="alphaLcPeriod"/>
              <a:defRPr sz="5600"/>
            </a:lvl5pPr>
            <a:lvl6pPr lvl="5" algn="ctr">
              <a:lnSpc>
                <a:spcPct val="100000"/>
              </a:lnSpc>
              <a:spcBef>
                <a:spcPts val="0"/>
              </a:spcBef>
              <a:spcAft>
                <a:spcPts val="0"/>
              </a:spcAft>
              <a:buSzPts val="5600"/>
              <a:buAutoNum type="romanLcPeriod"/>
              <a:defRPr sz="5600"/>
            </a:lvl6pPr>
            <a:lvl7pPr lvl="6" algn="ctr">
              <a:lnSpc>
                <a:spcPct val="100000"/>
              </a:lnSpc>
              <a:spcBef>
                <a:spcPts val="0"/>
              </a:spcBef>
              <a:spcAft>
                <a:spcPts val="0"/>
              </a:spcAft>
              <a:buSzPts val="5600"/>
              <a:buAutoNum type="arabicPeriod"/>
              <a:defRPr sz="5600"/>
            </a:lvl7pPr>
            <a:lvl8pPr lvl="7" algn="ctr">
              <a:lnSpc>
                <a:spcPct val="100000"/>
              </a:lnSpc>
              <a:spcBef>
                <a:spcPts val="0"/>
              </a:spcBef>
              <a:spcAft>
                <a:spcPts val="0"/>
              </a:spcAft>
              <a:buSzPts val="5600"/>
              <a:buAutoNum type="alphaLcPeriod"/>
              <a:defRPr sz="5600"/>
            </a:lvl8pPr>
            <a:lvl9pPr lvl="8" algn="ctr">
              <a:lnSpc>
                <a:spcPct val="100000"/>
              </a:lnSpc>
              <a:spcBef>
                <a:spcPts val="0"/>
              </a:spcBef>
              <a:spcAft>
                <a:spcPts val="0"/>
              </a:spcAft>
              <a:buSzPts val="5600"/>
              <a:buAutoNum type="romanLcPeriod"/>
              <a:defRPr sz="5600"/>
            </a:lvl9pPr>
          </a:lstStyle>
          <a:p>
            <a:endParaRPr/>
          </a:p>
        </p:txBody>
      </p:sp>
      <p:grpSp>
        <p:nvGrpSpPr>
          <p:cNvPr id="69" name="Google Shape;69;g103612c679f_0_998"/>
          <p:cNvGrpSpPr/>
          <p:nvPr/>
        </p:nvGrpSpPr>
        <p:grpSpPr>
          <a:xfrm>
            <a:off x="-1818" y="5896653"/>
            <a:ext cx="12192145" cy="961182"/>
            <a:chOff x="6554556" y="4623505"/>
            <a:chExt cx="7127825" cy="720905"/>
          </a:xfrm>
        </p:grpSpPr>
        <p:sp>
          <p:nvSpPr>
            <p:cNvPr id="70" name="Google Shape;70;g103612c679f_0_99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g103612c679f_0_99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2" name="Google Shape;72;g103612c679f_0_998"/>
          <p:cNvSpPr txBox="1">
            <a:spLocks noGrp="1"/>
          </p:cNvSpPr>
          <p:nvPr>
            <p:ph type="title" idx="2"/>
          </p:nvPr>
        </p:nvSpPr>
        <p:spPr>
          <a:xfrm>
            <a:off x="1931967" y="2498333"/>
            <a:ext cx="8328300" cy="2832000"/>
          </a:xfrm>
          <a:prstGeom prst="rect">
            <a:avLst/>
          </a:prstGeom>
          <a:noFill/>
          <a:ln>
            <a:noFill/>
          </a:ln>
        </p:spPr>
        <p:txBody>
          <a:bodyPr spcFirstLastPara="1" wrap="square" lIns="121900" tIns="121900" rIns="121900" bIns="121900" anchor="ctr" anchorCtr="0">
            <a:normAutofit/>
          </a:bodyPr>
          <a:lstStyle>
            <a:lvl1pPr lvl="0" algn="ctr">
              <a:lnSpc>
                <a:spcPct val="115000"/>
              </a:lnSpc>
              <a:spcBef>
                <a:spcPts val="0"/>
              </a:spcBef>
              <a:spcAft>
                <a:spcPts val="0"/>
              </a:spcAft>
              <a:buSzPts val="3200"/>
              <a:buNone/>
              <a:defRPr sz="3300" b="0">
                <a:latin typeface="Lato"/>
                <a:ea typeface="Lato"/>
                <a:cs typeface="Lato"/>
                <a:sym typeface="Lato"/>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6">
  <p:cSld name="CUSTOM_17">
    <p:spTree>
      <p:nvGrpSpPr>
        <p:cNvPr id="1" name="Shape 73"/>
        <p:cNvGrpSpPr/>
        <p:nvPr/>
      </p:nvGrpSpPr>
      <p:grpSpPr>
        <a:xfrm>
          <a:off x="0" y="0"/>
          <a:ext cx="0" cy="0"/>
          <a:chOff x="0" y="0"/>
          <a:chExt cx="0" cy="0"/>
        </a:xfrm>
      </p:grpSpPr>
      <p:sp>
        <p:nvSpPr>
          <p:cNvPr id="74" name="Google Shape;74;g103612c679f_0_1005"/>
          <p:cNvSpPr txBox="1">
            <a:spLocks noGrp="1"/>
          </p:cNvSpPr>
          <p:nvPr>
            <p:ph type="title"/>
          </p:nvPr>
        </p:nvSpPr>
        <p:spPr>
          <a:xfrm>
            <a:off x="1328300" y="1939733"/>
            <a:ext cx="2919300" cy="1514700"/>
          </a:xfrm>
          <a:prstGeom prst="rect">
            <a:avLst/>
          </a:prstGeom>
          <a:noFill/>
          <a:ln>
            <a:noFill/>
          </a:ln>
        </p:spPr>
        <p:txBody>
          <a:bodyPr spcFirstLastPara="1" wrap="square" lIns="121900" tIns="121900" rIns="121900" bIns="121900" anchor="ctr" anchorCtr="0">
            <a:noAutofit/>
          </a:bodyPr>
          <a:lstStyle>
            <a:lvl1pPr lvl="0" algn="l">
              <a:lnSpc>
                <a:spcPct val="80000"/>
              </a:lnSpc>
              <a:spcBef>
                <a:spcPts val="0"/>
              </a:spcBef>
              <a:spcAft>
                <a:spcPts val="0"/>
              </a:spcAft>
              <a:buSzPts val="4700"/>
              <a:buNone/>
              <a:defRPr/>
            </a:lvl1pPr>
            <a:lvl2pPr lvl="1" algn="l">
              <a:lnSpc>
                <a:spcPct val="100000"/>
              </a:lnSpc>
              <a:spcBef>
                <a:spcPts val="0"/>
              </a:spcBef>
              <a:spcAft>
                <a:spcPts val="0"/>
              </a:spcAft>
              <a:buSzPts val="4700"/>
              <a:buNone/>
              <a:defRPr/>
            </a:lvl2pPr>
            <a:lvl3pPr lvl="2" algn="l">
              <a:lnSpc>
                <a:spcPct val="100000"/>
              </a:lnSpc>
              <a:spcBef>
                <a:spcPts val="0"/>
              </a:spcBef>
              <a:spcAft>
                <a:spcPts val="0"/>
              </a:spcAft>
              <a:buSzPts val="4700"/>
              <a:buNone/>
              <a:defRPr/>
            </a:lvl3pPr>
            <a:lvl4pPr lvl="3" algn="l">
              <a:lnSpc>
                <a:spcPct val="100000"/>
              </a:lnSpc>
              <a:spcBef>
                <a:spcPts val="0"/>
              </a:spcBef>
              <a:spcAft>
                <a:spcPts val="0"/>
              </a:spcAft>
              <a:buSzPts val="4700"/>
              <a:buNone/>
              <a:defRPr/>
            </a:lvl4pPr>
            <a:lvl5pPr lvl="4" algn="l">
              <a:lnSpc>
                <a:spcPct val="100000"/>
              </a:lnSpc>
              <a:spcBef>
                <a:spcPts val="0"/>
              </a:spcBef>
              <a:spcAft>
                <a:spcPts val="0"/>
              </a:spcAft>
              <a:buSzPts val="4700"/>
              <a:buNone/>
              <a:defRPr/>
            </a:lvl5pPr>
            <a:lvl6pPr lvl="5" algn="l">
              <a:lnSpc>
                <a:spcPct val="100000"/>
              </a:lnSpc>
              <a:spcBef>
                <a:spcPts val="0"/>
              </a:spcBef>
              <a:spcAft>
                <a:spcPts val="0"/>
              </a:spcAft>
              <a:buSzPts val="4700"/>
              <a:buNone/>
              <a:defRPr/>
            </a:lvl6pPr>
            <a:lvl7pPr lvl="6" algn="l">
              <a:lnSpc>
                <a:spcPct val="100000"/>
              </a:lnSpc>
              <a:spcBef>
                <a:spcPts val="0"/>
              </a:spcBef>
              <a:spcAft>
                <a:spcPts val="0"/>
              </a:spcAft>
              <a:buSzPts val="4700"/>
              <a:buNone/>
              <a:defRPr/>
            </a:lvl7pPr>
            <a:lvl8pPr lvl="7" algn="l">
              <a:lnSpc>
                <a:spcPct val="100000"/>
              </a:lnSpc>
              <a:spcBef>
                <a:spcPts val="0"/>
              </a:spcBef>
              <a:spcAft>
                <a:spcPts val="0"/>
              </a:spcAft>
              <a:buSzPts val="4700"/>
              <a:buNone/>
              <a:defRPr/>
            </a:lvl8pPr>
            <a:lvl9pPr lvl="8" algn="l">
              <a:lnSpc>
                <a:spcPct val="100000"/>
              </a:lnSpc>
              <a:spcBef>
                <a:spcPts val="0"/>
              </a:spcBef>
              <a:spcAft>
                <a:spcPts val="0"/>
              </a:spcAft>
              <a:buSzPts val="4700"/>
              <a:buNone/>
              <a:defRPr/>
            </a:lvl9pPr>
          </a:lstStyle>
          <a:p>
            <a:endParaRPr/>
          </a:p>
        </p:txBody>
      </p:sp>
      <p:sp>
        <p:nvSpPr>
          <p:cNvPr id="75" name="Google Shape;75;g103612c679f_0_1005"/>
          <p:cNvSpPr txBox="1">
            <a:spLocks noGrp="1"/>
          </p:cNvSpPr>
          <p:nvPr>
            <p:ph type="subTitle" idx="1"/>
          </p:nvPr>
        </p:nvSpPr>
        <p:spPr>
          <a:xfrm>
            <a:off x="1328300" y="3537067"/>
            <a:ext cx="3317700" cy="1381200"/>
          </a:xfrm>
          <a:prstGeom prst="rect">
            <a:avLst/>
          </a:prstGeom>
          <a:noFill/>
          <a:ln>
            <a:noFill/>
          </a:ln>
        </p:spPr>
        <p:txBody>
          <a:bodyPr spcFirstLastPara="1" wrap="square" lIns="120000" tIns="121900" rIns="0" bIns="121900" anchor="t" anchorCtr="0">
            <a:noAutofit/>
          </a:bodyPr>
          <a:lstStyle>
            <a:lvl1pPr lvl="0" algn="l">
              <a:lnSpc>
                <a:spcPct val="100000"/>
              </a:lnSpc>
              <a:spcBef>
                <a:spcPts val="0"/>
              </a:spcBef>
              <a:spcAft>
                <a:spcPts val="0"/>
              </a:spcAft>
              <a:buSzPts val="1900"/>
              <a:buNone/>
              <a:defRPr sz="1900"/>
            </a:lvl1pPr>
            <a:lvl2pPr lvl="1" algn="l">
              <a:lnSpc>
                <a:spcPct val="100000"/>
              </a:lnSpc>
              <a:spcBef>
                <a:spcPts val="2100"/>
              </a:spcBef>
              <a:spcAft>
                <a:spcPts val="0"/>
              </a:spcAft>
              <a:buSzPts val="1900"/>
              <a:buNone/>
              <a:defRPr sz="1900"/>
            </a:lvl2pPr>
            <a:lvl3pPr lvl="2" algn="l">
              <a:lnSpc>
                <a:spcPct val="100000"/>
              </a:lnSpc>
              <a:spcBef>
                <a:spcPts val="2100"/>
              </a:spcBef>
              <a:spcAft>
                <a:spcPts val="0"/>
              </a:spcAft>
              <a:buSzPts val="1900"/>
              <a:buNone/>
              <a:defRPr sz="1900"/>
            </a:lvl3pPr>
            <a:lvl4pPr lvl="3" algn="l">
              <a:lnSpc>
                <a:spcPct val="100000"/>
              </a:lnSpc>
              <a:spcBef>
                <a:spcPts val="2100"/>
              </a:spcBef>
              <a:spcAft>
                <a:spcPts val="0"/>
              </a:spcAft>
              <a:buSzPts val="1900"/>
              <a:buNone/>
              <a:defRPr sz="1900"/>
            </a:lvl4pPr>
            <a:lvl5pPr lvl="4" algn="l">
              <a:lnSpc>
                <a:spcPct val="100000"/>
              </a:lnSpc>
              <a:spcBef>
                <a:spcPts val="2100"/>
              </a:spcBef>
              <a:spcAft>
                <a:spcPts val="0"/>
              </a:spcAft>
              <a:buSzPts val="1900"/>
              <a:buNone/>
              <a:defRPr sz="1900"/>
            </a:lvl5pPr>
            <a:lvl6pPr lvl="5" algn="l">
              <a:lnSpc>
                <a:spcPct val="100000"/>
              </a:lnSpc>
              <a:spcBef>
                <a:spcPts val="2100"/>
              </a:spcBef>
              <a:spcAft>
                <a:spcPts val="0"/>
              </a:spcAft>
              <a:buSzPts val="1900"/>
              <a:buNone/>
              <a:defRPr sz="1900"/>
            </a:lvl6pPr>
            <a:lvl7pPr lvl="6" algn="l">
              <a:lnSpc>
                <a:spcPct val="100000"/>
              </a:lnSpc>
              <a:spcBef>
                <a:spcPts val="2100"/>
              </a:spcBef>
              <a:spcAft>
                <a:spcPts val="0"/>
              </a:spcAft>
              <a:buSzPts val="1900"/>
              <a:buNone/>
              <a:defRPr sz="1900"/>
            </a:lvl7pPr>
            <a:lvl8pPr lvl="7" algn="l">
              <a:lnSpc>
                <a:spcPct val="100000"/>
              </a:lnSpc>
              <a:spcBef>
                <a:spcPts val="2100"/>
              </a:spcBef>
              <a:spcAft>
                <a:spcPts val="0"/>
              </a:spcAft>
              <a:buSzPts val="1900"/>
              <a:buNone/>
              <a:defRPr sz="1900"/>
            </a:lvl8pPr>
            <a:lvl9pPr lvl="8" algn="l">
              <a:lnSpc>
                <a:spcPct val="100000"/>
              </a:lnSpc>
              <a:spcBef>
                <a:spcPts val="2100"/>
              </a:spcBef>
              <a:spcAft>
                <a:spcPts val="2100"/>
              </a:spcAft>
              <a:buSzPts val="1900"/>
              <a:buNone/>
              <a:defRPr sz="19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6 1">
  <p:cSld name="CUSTOM_17_2">
    <p:spTree>
      <p:nvGrpSpPr>
        <p:cNvPr id="1" name="Shape 76"/>
        <p:cNvGrpSpPr/>
        <p:nvPr/>
      </p:nvGrpSpPr>
      <p:grpSpPr>
        <a:xfrm>
          <a:off x="0" y="0"/>
          <a:ext cx="0" cy="0"/>
          <a:chOff x="0" y="0"/>
          <a:chExt cx="0" cy="0"/>
        </a:xfrm>
      </p:grpSpPr>
      <p:sp>
        <p:nvSpPr>
          <p:cNvPr id="77" name="Google Shape;77;g10513e7ccd4_0_1633"/>
          <p:cNvSpPr txBox="1">
            <a:spLocks noGrp="1"/>
          </p:cNvSpPr>
          <p:nvPr>
            <p:ph type="title"/>
          </p:nvPr>
        </p:nvSpPr>
        <p:spPr>
          <a:xfrm>
            <a:off x="1328300" y="1939733"/>
            <a:ext cx="2919300" cy="1514700"/>
          </a:xfrm>
          <a:prstGeom prst="rect">
            <a:avLst/>
          </a:prstGeom>
          <a:noFill/>
          <a:ln>
            <a:noFill/>
          </a:ln>
        </p:spPr>
        <p:txBody>
          <a:bodyPr spcFirstLastPara="1" wrap="square" lIns="121900" tIns="121900" rIns="121900" bIns="121900" anchor="ctr" anchorCtr="0">
            <a:noAutofit/>
          </a:bodyPr>
          <a:lstStyle>
            <a:lvl1pPr lvl="0" algn="l" rtl="0">
              <a:lnSpc>
                <a:spcPct val="80000"/>
              </a:lnSpc>
              <a:spcBef>
                <a:spcPts val="0"/>
              </a:spcBef>
              <a:spcAft>
                <a:spcPts val="0"/>
              </a:spcAft>
              <a:buSzPts val="4700"/>
              <a:buNone/>
              <a:defRPr/>
            </a:lvl1pPr>
            <a:lvl2pPr lvl="1" algn="l" rtl="0">
              <a:lnSpc>
                <a:spcPct val="100000"/>
              </a:lnSpc>
              <a:spcBef>
                <a:spcPts val="0"/>
              </a:spcBef>
              <a:spcAft>
                <a:spcPts val="0"/>
              </a:spcAft>
              <a:buSzPts val="4700"/>
              <a:buNone/>
              <a:defRPr/>
            </a:lvl2pPr>
            <a:lvl3pPr lvl="2" algn="l" rtl="0">
              <a:lnSpc>
                <a:spcPct val="100000"/>
              </a:lnSpc>
              <a:spcBef>
                <a:spcPts val="0"/>
              </a:spcBef>
              <a:spcAft>
                <a:spcPts val="0"/>
              </a:spcAft>
              <a:buSzPts val="4700"/>
              <a:buNone/>
              <a:defRPr/>
            </a:lvl3pPr>
            <a:lvl4pPr lvl="3" algn="l" rtl="0">
              <a:lnSpc>
                <a:spcPct val="100000"/>
              </a:lnSpc>
              <a:spcBef>
                <a:spcPts val="0"/>
              </a:spcBef>
              <a:spcAft>
                <a:spcPts val="0"/>
              </a:spcAft>
              <a:buSzPts val="4700"/>
              <a:buNone/>
              <a:defRPr/>
            </a:lvl4pPr>
            <a:lvl5pPr lvl="4" algn="l" rtl="0">
              <a:lnSpc>
                <a:spcPct val="100000"/>
              </a:lnSpc>
              <a:spcBef>
                <a:spcPts val="0"/>
              </a:spcBef>
              <a:spcAft>
                <a:spcPts val="0"/>
              </a:spcAft>
              <a:buSzPts val="4700"/>
              <a:buNone/>
              <a:defRPr/>
            </a:lvl5pPr>
            <a:lvl6pPr lvl="5" algn="l" rtl="0">
              <a:lnSpc>
                <a:spcPct val="100000"/>
              </a:lnSpc>
              <a:spcBef>
                <a:spcPts val="0"/>
              </a:spcBef>
              <a:spcAft>
                <a:spcPts val="0"/>
              </a:spcAft>
              <a:buSzPts val="4700"/>
              <a:buNone/>
              <a:defRPr/>
            </a:lvl6pPr>
            <a:lvl7pPr lvl="6" algn="l" rtl="0">
              <a:lnSpc>
                <a:spcPct val="100000"/>
              </a:lnSpc>
              <a:spcBef>
                <a:spcPts val="0"/>
              </a:spcBef>
              <a:spcAft>
                <a:spcPts val="0"/>
              </a:spcAft>
              <a:buSzPts val="4700"/>
              <a:buNone/>
              <a:defRPr/>
            </a:lvl7pPr>
            <a:lvl8pPr lvl="7" algn="l" rtl="0">
              <a:lnSpc>
                <a:spcPct val="100000"/>
              </a:lnSpc>
              <a:spcBef>
                <a:spcPts val="0"/>
              </a:spcBef>
              <a:spcAft>
                <a:spcPts val="0"/>
              </a:spcAft>
              <a:buSzPts val="4700"/>
              <a:buNone/>
              <a:defRPr/>
            </a:lvl8pPr>
            <a:lvl9pPr lvl="8" algn="l" rtl="0">
              <a:lnSpc>
                <a:spcPct val="100000"/>
              </a:lnSpc>
              <a:spcBef>
                <a:spcPts val="0"/>
              </a:spcBef>
              <a:spcAft>
                <a:spcPts val="0"/>
              </a:spcAft>
              <a:buSzPts val="4700"/>
              <a:buNone/>
              <a:defRPr/>
            </a:lvl9pPr>
          </a:lstStyle>
          <a:p>
            <a:endParaRPr/>
          </a:p>
        </p:txBody>
      </p:sp>
      <p:sp>
        <p:nvSpPr>
          <p:cNvPr id="78" name="Google Shape;78;g10513e7ccd4_0_1633"/>
          <p:cNvSpPr txBox="1">
            <a:spLocks noGrp="1"/>
          </p:cNvSpPr>
          <p:nvPr>
            <p:ph type="subTitle" idx="1"/>
          </p:nvPr>
        </p:nvSpPr>
        <p:spPr>
          <a:xfrm>
            <a:off x="1328300" y="3537067"/>
            <a:ext cx="3317700" cy="1381200"/>
          </a:xfrm>
          <a:prstGeom prst="rect">
            <a:avLst/>
          </a:prstGeom>
          <a:noFill/>
          <a:ln>
            <a:noFill/>
          </a:ln>
        </p:spPr>
        <p:txBody>
          <a:bodyPr spcFirstLastPara="1" wrap="square" lIns="120000" tIns="121900" rIns="0" bIns="121900" anchor="t" anchorCtr="0">
            <a:noAutofit/>
          </a:bodyPr>
          <a:lstStyle>
            <a:lvl1pPr lvl="0" algn="l" rtl="0">
              <a:lnSpc>
                <a:spcPct val="100000"/>
              </a:lnSpc>
              <a:spcBef>
                <a:spcPts val="0"/>
              </a:spcBef>
              <a:spcAft>
                <a:spcPts val="0"/>
              </a:spcAft>
              <a:buSzPts val="1900"/>
              <a:buNone/>
              <a:defRPr sz="1900"/>
            </a:lvl1pPr>
            <a:lvl2pPr lvl="1" algn="l" rtl="0">
              <a:lnSpc>
                <a:spcPct val="100000"/>
              </a:lnSpc>
              <a:spcBef>
                <a:spcPts val="2100"/>
              </a:spcBef>
              <a:spcAft>
                <a:spcPts val="0"/>
              </a:spcAft>
              <a:buSzPts val="1900"/>
              <a:buNone/>
              <a:defRPr sz="1900"/>
            </a:lvl2pPr>
            <a:lvl3pPr lvl="2" algn="l" rtl="0">
              <a:lnSpc>
                <a:spcPct val="100000"/>
              </a:lnSpc>
              <a:spcBef>
                <a:spcPts val="2100"/>
              </a:spcBef>
              <a:spcAft>
                <a:spcPts val="0"/>
              </a:spcAft>
              <a:buSzPts val="1900"/>
              <a:buNone/>
              <a:defRPr sz="1900"/>
            </a:lvl3pPr>
            <a:lvl4pPr lvl="3" algn="l" rtl="0">
              <a:lnSpc>
                <a:spcPct val="100000"/>
              </a:lnSpc>
              <a:spcBef>
                <a:spcPts val="2100"/>
              </a:spcBef>
              <a:spcAft>
                <a:spcPts val="0"/>
              </a:spcAft>
              <a:buSzPts val="1900"/>
              <a:buNone/>
              <a:defRPr sz="1900"/>
            </a:lvl4pPr>
            <a:lvl5pPr lvl="4" algn="l" rtl="0">
              <a:lnSpc>
                <a:spcPct val="100000"/>
              </a:lnSpc>
              <a:spcBef>
                <a:spcPts val="2100"/>
              </a:spcBef>
              <a:spcAft>
                <a:spcPts val="0"/>
              </a:spcAft>
              <a:buSzPts val="1900"/>
              <a:buNone/>
              <a:defRPr sz="1900"/>
            </a:lvl5pPr>
            <a:lvl6pPr lvl="5" algn="l" rtl="0">
              <a:lnSpc>
                <a:spcPct val="100000"/>
              </a:lnSpc>
              <a:spcBef>
                <a:spcPts val="2100"/>
              </a:spcBef>
              <a:spcAft>
                <a:spcPts val="0"/>
              </a:spcAft>
              <a:buSzPts val="1900"/>
              <a:buNone/>
              <a:defRPr sz="1900"/>
            </a:lvl6pPr>
            <a:lvl7pPr lvl="6" algn="l" rtl="0">
              <a:lnSpc>
                <a:spcPct val="100000"/>
              </a:lnSpc>
              <a:spcBef>
                <a:spcPts val="2100"/>
              </a:spcBef>
              <a:spcAft>
                <a:spcPts val="0"/>
              </a:spcAft>
              <a:buSzPts val="1900"/>
              <a:buNone/>
              <a:defRPr sz="1900"/>
            </a:lvl7pPr>
            <a:lvl8pPr lvl="7" algn="l" rtl="0">
              <a:lnSpc>
                <a:spcPct val="100000"/>
              </a:lnSpc>
              <a:spcBef>
                <a:spcPts val="2100"/>
              </a:spcBef>
              <a:spcAft>
                <a:spcPts val="0"/>
              </a:spcAft>
              <a:buSzPts val="1900"/>
              <a:buNone/>
              <a:defRPr sz="1900"/>
            </a:lvl8pPr>
            <a:lvl9pPr lvl="8" algn="l" rtl="0">
              <a:lnSpc>
                <a:spcPct val="100000"/>
              </a:lnSpc>
              <a:spcBef>
                <a:spcPts val="2100"/>
              </a:spcBef>
              <a:spcAft>
                <a:spcPts val="2100"/>
              </a:spcAft>
              <a:buSzPts val="1900"/>
              <a:buNone/>
              <a:defRPr sz="19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4">
  <p:cSld name="CUSTOM_19">
    <p:bg>
      <p:bgPr>
        <a:solidFill>
          <a:schemeClr val="accent1"/>
        </a:solidFill>
        <a:effectLst/>
      </p:bgPr>
    </p:bg>
    <p:spTree>
      <p:nvGrpSpPr>
        <p:cNvPr id="1" name="Shape 79"/>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5">
  <p:cSld name="CUSTOM_20">
    <p:bg>
      <p:bgPr>
        <a:solidFill>
          <a:schemeClr val="accent3"/>
        </a:solidFill>
        <a:effectLst/>
      </p:bgPr>
    </p:bg>
    <p:spTree>
      <p:nvGrpSpPr>
        <p:cNvPr id="1" name="Shape 80"/>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81"/>
        <p:cNvGrpSpPr/>
        <p:nvPr/>
      </p:nvGrpSpPr>
      <p:grpSpPr>
        <a:xfrm>
          <a:off x="0" y="0"/>
          <a:ext cx="0" cy="0"/>
          <a:chOff x="0" y="0"/>
          <a:chExt cx="0" cy="0"/>
        </a:xfrm>
      </p:grpSpPr>
      <p:sp>
        <p:nvSpPr>
          <p:cNvPr id="82" name="Google Shape;82;g10513e7ccd4_0_2139"/>
          <p:cNvSpPr txBox="1">
            <a:spLocks noGrp="1"/>
          </p:cNvSpPr>
          <p:nvPr>
            <p:ph type="title"/>
          </p:nvPr>
        </p:nvSpPr>
        <p:spPr>
          <a:xfrm>
            <a:off x="950967" y="1759700"/>
            <a:ext cx="4135200" cy="20412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sz="3700"/>
            </a:lvl1pPr>
            <a:lvl2pPr lvl="1" rtl="0">
              <a:spcBef>
                <a:spcPts val="0"/>
              </a:spcBef>
              <a:spcAft>
                <a:spcPts val="0"/>
              </a:spcAft>
              <a:buSzPts val="5600"/>
              <a:buNone/>
              <a:defRPr sz="5600"/>
            </a:lvl2pPr>
            <a:lvl3pPr lvl="2" rtl="0">
              <a:spcBef>
                <a:spcPts val="0"/>
              </a:spcBef>
              <a:spcAft>
                <a:spcPts val="0"/>
              </a:spcAft>
              <a:buSzPts val="5600"/>
              <a:buNone/>
              <a:defRPr sz="5600"/>
            </a:lvl3pPr>
            <a:lvl4pPr lvl="3" rtl="0">
              <a:spcBef>
                <a:spcPts val="0"/>
              </a:spcBef>
              <a:spcAft>
                <a:spcPts val="0"/>
              </a:spcAft>
              <a:buSzPts val="5600"/>
              <a:buNone/>
              <a:defRPr sz="5600"/>
            </a:lvl4pPr>
            <a:lvl5pPr lvl="4" rtl="0">
              <a:spcBef>
                <a:spcPts val="0"/>
              </a:spcBef>
              <a:spcAft>
                <a:spcPts val="0"/>
              </a:spcAft>
              <a:buSzPts val="5600"/>
              <a:buNone/>
              <a:defRPr sz="5600"/>
            </a:lvl5pPr>
            <a:lvl6pPr lvl="5" rtl="0">
              <a:spcBef>
                <a:spcPts val="0"/>
              </a:spcBef>
              <a:spcAft>
                <a:spcPts val="0"/>
              </a:spcAft>
              <a:buSzPts val="5600"/>
              <a:buNone/>
              <a:defRPr sz="5600"/>
            </a:lvl6pPr>
            <a:lvl7pPr lvl="6" rtl="0">
              <a:spcBef>
                <a:spcPts val="0"/>
              </a:spcBef>
              <a:spcAft>
                <a:spcPts val="0"/>
              </a:spcAft>
              <a:buSzPts val="5600"/>
              <a:buNone/>
              <a:defRPr sz="5600"/>
            </a:lvl7pPr>
            <a:lvl8pPr lvl="7" rtl="0">
              <a:spcBef>
                <a:spcPts val="0"/>
              </a:spcBef>
              <a:spcAft>
                <a:spcPts val="0"/>
              </a:spcAft>
              <a:buSzPts val="5600"/>
              <a:buNone/>
              <a:defRPr sz="5600"/>
            </a:lvl8pPr>
            <a:lvl9pPr lvl="8" rtl="0">
              <a:spcBef>
                <a:spcPts val="0"/>
              </a:spcBef>
              <a:spcAft>
                <a:spcPts val="0"/>
              </a:spcAft>
              <a:buSzPts val="5600"/>
              <a:buNone/>
              <a:defRPr sz="5600"/>
            </a:lvl9pPr>
          </a:lstStyle>
          <a:p>
            <a:endParaRPr/>
          </a:p>
        </p:txBody>
      </p:sp>
      <p:sp>
        <p:nvSpPr>
          <p:cNvPr id="83" name="Google Shape;83;g10513e7ccd4_0_2139"/>
          <p:cNvSpPr txBox="1">
            <a:spLocks noGrp="1"/>
          </p:cNvSpPr>
          <p:nvPr>
            <p:ph type="subTitle" idx="1"/>
          </p:nvPr>
        </p:nvSpPr>
        <p:spPr>
          <a:xfrm>
            <a:off x="950967" y="3800903"/>
            <a:ext cx="3681900" cy="1245300"/>
          </a:xfrm>
          <a:prstGeom prst="rect">
            <a:avLst/>
          </a:prstGeom>
        </p:spPr>
        <p:txBody>
          <a:bodyPr spcFirstLastPara="1" wrap="square" lIns="121900" tIns="121900" rIns="121900" bIns="121900" anchor="t" anchorCtr="0">
            <a:normAutofit/>
          </a:bodyPr>
          <a:lstStyle>
            <a:lvl1pPr lvl="0" rtl="0">
              <a:lnSpc>
                <a:spcPct val="100000"/>
              </a:lnSpc>
              <a:spcBef>
                <a:spcPts val="0"/>
              </a:spcBef>
              <a:spcAft>
                <a:spcPts val="0"/>
              </a:spcAft>
              <a:buSzPts val="24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8">
  <p:cSld name="TITLE_AND_BODY_8">
    <p:spTree>
      <p:nvGrpSpPr>
        <p:cNvPr id="1" name="Shape 84"/>
        <p:cNvGrpSpPr/>
        <p:nvPr/>
      </p:nvGrpSpPr>
      <p:grpSpPr>
        <a:xfrm>
          <a:off x="0" y="0"/>
          <a:ext cx="0" cy="0"/>
          <a:chOff x="0" y="0"/>
          <a:chExt cx="0" cy="0"/>
        </a:xfrm>
      </p:grpSpPr>
      <p:grpSp>
        <p:nvGrpSpPr>
          <p:cNvPr id="85" name="Google Shape;85;g10320922020_1_1854"/>
          <p:cNvGrpSpPr/>
          <p:nvPr/>
        </p:nvGrpSpPr>
        <p:grpSpPr>
          <a:xfrm>
            <a:off x="-1" y="0"/>
            <a:ext cx="12191756" cy="6917210"/>
            <a:chOff x="-1" y="0"/>
            <a:chExt cx="9144046" cy="5188037"/>
          </a:xfrm>
        </p:grpSpPr>
        <p:sp>
          <p:nvSpPr>
            <p:cNvPr id="86" name="Google Shape;86;g10320922020_1_1854"/>
            <p:cNvSpPr/>
            <p:nvPr/>
          </p:nvSpPr>
          <p:spPr>
            <a:xfrm>
              <a:off x="4000900" y="0"/>
              <a:ext cx="5143144" cy="4851176"/>
            </a:xfrm>
            <a:custGeom>
              <a:avLst/>
              <a:gdLst/>
              <a:ahLst/>
              <a:cxnLst/>
              <a:rect l="l" t="t" r="r" b="b"/>
              <a:pathLst>
                <a:path w="39212" h="36986" extrusionOk="0">
                  <a:moveTo>
                    <a:pt x="6787" y="1"/>
                  </a:moveTo>
                  <a:cubicBezTo>
                    <a:pt x="6305" y="2741"/>
                    <a:pt x="6839" y="5663"/>
                    <a:pt x="8309" y="8028"/>
                  </a:cubicBezTo>
                  <a:cubicBezTo>
                    <a:pt x="9017" y="9164"/>
                    <a:pt x="9935" y="10198"/>
                    <a:pt x="10350" y="11474"/>
                  </a:cubicBezTo>
                  <a:cubicBezTo>
                    <a:pt x="11278" y="14342"/>
                    <a:pt x="9370" y="17353"/>
                    <a:pt x="7196" y="19439"/>
                  </a:cubicBezTo>
                  <a:cubicBezTo>
                    <a:pt x="5019" y="21525"/>
                    <a:pt x="2385" y="23348"/>
                    <a:pt x="1235" y="26135"/>
                  </a:cubicBezTo>
                  <a:cubicBezTo>
                    <a:pt x="0" y="29132"/>
                    <a:pt x="933" y="32881"/>
                    <a:pt x="3430" y="34946"/>
                  </a:cubicBezTo>
                  <a:cubicBezTo>
                    <a:pt x="5159" y="36380"/>
                    <a:pt x="7464" y="36986"/>
                    <a:pt x="9714" y="36986"/>
                  </a:cubicBezTo>
                  <a:cubicBezTo>
                    <a:pt x="9771" y="36986"/>
                    <a:pt x="9827" y="36985"/>
                    <a:pt x="9884" y="36984"/>
                  </a:cubicBezTo>
                  <a:cubicBezTo>
                    <a:pt x="12187" y="36950"/>
                    <a:pt x="14439" y="36342"/>
                    <a:pt x="16627" y="35610"/>
                  </a:cubicBezTo>
                  <a:cubicBezTo>
                    <a:pt x="24844" y="32875"/>
                    <a:pt x="32397" y="28469"/>
                    <a:pt x="39212" y="23086"/>
                  </a:cubicBezTo>
                  <a:lnTo>
                    <a:pt x="39212"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grpSp>
          <p:nvGrpSpPr>
            <p:cNvPr id="87" name="Google Shape;87;g10320922020_1_1854"/>
            <p:cNvGrpSpPr/>
            <p:nvPr/>
          </p:nvGrpSpPr>
          <p:grpSpPr>
            <a:xfrm>
              <a:off x="7961666" y="3864230"/>
              <a:ext cx="337407" cy="924597"/>
              <a:chOff x="8514266" y="1265155"/>
              <a:chExt cx="337407" cy="924597"/>
            </a:xfrm>
          </p:grpSpPr>
          <p:sp>
            <p:nvSpPr>
              <p:cNvPr id="88" name="Google Shape;88;g10320922020_1_1854"/>
              <p:cNvSpPr/>
              <p:nvPr/>
            </p:nvSpPr>
            <p:spPr>
              <a:xfrm>
                <a:off x="8514266" y="1265155"/>
                <a:ext cx="337407" cy="230998"/>
              </a:xfrm>
              <a:custGeom>
                <a:avLst/>
                <a:gdLst/>
                <a:ahLst/>
                <a:cxnLst/>
                <a:rect l="l" t="t" r="r" b="b"/>
                <a:pathLst>
                  <a:path w="2784" h="1906" extrusionOk="0">
                    <a:moveTo>
                      <a:pt x="1392" y="1"/>
                    </a:moveTo>
                    <a:lnTo>
                      <a:pt x="0" y="1906"/>
                    </a:lnTo>
                    <a:lnTo>
                      <a:pt x="2784" y="1906"/>
                    </a:lnTo>
                    <a:lnTo>
                      <a:pt x="139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9" name="Google Shape;89;g10320922020_1_1854"/>
              <p:cNvSpPr/>
              <p:nvPr/>
            </p:nvSpPr>
            <p:spPr>
              <a:xfrm>
                <a:off x="8514266" y="1496032"/>
                <a:ext cx="337407" cy="231482"/>
              </a:xfrm>
              <a:custGeom>
                <a:avLst/>
                <a:gdLst/>
                <a:ahLst/>
                <a:cxnLst/>
                <a:rect l="l" t="t" r="r" b="b"/>
                <a:pathLst>
                  <a:path w="2784" h="1910" extrusionOk="0">
                    <a:moveTo>
                      <a:pt x="1392" y="1"/>
                    </a:moveTo>
                    <a:lnTo>
                      <a:pt x="0" y="1910"/>
                    </a:lnTo>
                    <a:lnTo>
                      <a:pt x="2784" y="1910"/>
                    </a:lnTo>
                    <a:lnTo>
                      <a:pt x="139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0" name="Google Shape;90;g10320922020_1_1854"/>
              <p:cNvSpPr/>
              <p:nvPr/>
            </p:nvSpPr>
            <p:spPr>
              <a:xfrm>
                <a:off x="8514266" y="1727393"/>
                <a:ext cx="337407" cy="230998"/>
              </a:xfrm>
              <a:custGeom>
                <a:avLst/>
                <a:gdLst/>
                <a:ahLst/>
                <a:cxnLst/>
                <a:rect l="l" t="t" r="r" b="b"/>
                <a:pathLst>
                  <a:path w="2784" h="1906" extrusionOk="0">
                    <a:moveTo>
                      <a:pt x="1392" y="1"/>
                    </a:moveTo>
                    <a:lnTo>
                      <a:pt x="0" y="1906"/>
                    </a:lnTo>
                    <a:lnTo>
                      <a:pt x="2784" y="1906"/>
                    </a:lnTo>
                    <a:lnTo>
                      <a:pt x="139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1" name="Google Shape;91;g10320922020_1_1854"/>
              <p:cNvSpPr/>
              <p:nvPr/>
            </p:nvSpPr>
            <p:spPr>
              <a:xfrm>
                <a:off x="8514266" y="1958270"/>
                <a:ext cx="337407" cy="231482"/>
              </a:xfrm>
              <a:custGeom>
                <a:avLst/>
                <a:gdLst/>
                <a:ahLst/>
                <a:cxnLst/>
                <a:rect l="l" t="t" r="r" b="b"/>
                <a:pathLst>
                  <a:path w="2784" h="1910" extrusionOk="0">
                    <a:moveTo>
                      <a:pt x="1392" y="1"/>
                    </a:moveTo>
                    <a:lnTo>
                      <a:pt x="0" y="1909"/>
                    </a:lnTo>
                    <a:lnTo>
                      <a:pt x="2784" y="1909"/>
                    </a:lnTo>
                    <a:lnTo>
                      <a:pt x="139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92" name="Google Shape;92;g10320922020_1_1854"/>
            <p:cNvSpPr/>
            <p:nvPr/>
          </p:nvSpPr>
          <p:spPr>
            <a:xfrm>
              <a:off x="6542786" y="0"/>
              <a:ext cx="2242956" cy="350011"/>
            </a:xfrm>
            <a:custGeom>
              <a:avLst/>
              <a:gdLst/>
              <a:ahLst/>
              <a:cxnLst/>
              <a:rect l="l" t="t" r="r" b="b"/>
              <a:pathLst>
                <a:path w="18507" h="2888" extrusionOk="0">
                  <a:moveTo>
                    <a:pt x="1" y="1"/>
                  </a:moveTo>
                  <a:cubicBezTo>
                    <a:pt x="437" y="831"/>
                    <a:pt x="1083" y="1549"/>
                    <a:pt x="1872" y="2053"/>
                  </a:cubicBezTo>
                  <a:cubicBezTo>
                    <a:pt x="2736" y="2601"/>
                    <a:pt x="3760" y="2887"/>
                    <a:pt x="4782" y="2887"/>
                  </a:cubicBezTo>
                  <a:cubicBezTo>
                    <a:pt x="5270" y="2887"/>
                    <a:pt x="5757" y="2822"/>
                    <a:pt x="6227" y="2689"/>
                  </a:cubicBezTo>
                  <a:cubicBezTo>
                    <a:pt x="7227" y="2403"/>
                    <a:pt x="8146" y="1832"/>
                    <a:pt x="9177" y="1682"/>
                  </a:cubicBezTo>
                  <a:cubicBezTo>
                    <a:pt x="9376" y="1653"/>
                    <a:pt x="9575" y="1640"/>
                    <a:pt x="9773" y="1640"/>
                  </a:cubicBezTo>
                  <a:cubicBezTo>
                    <a:pt x="11106" y="1640"/>
                    <a:pt x="12423" y="2218"/>
                    <a:pt x="13773" y="2298"/>
                  </a:cubicBezTo>
                  <a:cubicBezTo>
                    <a:pt x="13869" y="2304"/>
                    <a:pt x="13964" y="2306"/>
                    <a:pt x="14059" y="2306"/>
                  </a:cubicBezTo>
                  <a:cubicBezTo>
                    <a:pt x="15793" y="2306"/>
                    <a:pt x="17467" y="1382"/>
                    <a:pt x="1850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3" name="Google Shape;93;g10320922020_1_1854"/>
            <p:cNvSpPr/>
            <p:nvPr/>
          </p:nvSpPr>
          <p:spPr>
            <a:xfrm rot="10800000" flipH="1">
              <a:off x="-1" y="3823238"/>
              <a:ext cx="3777462" cy="1364799"/>
            </a:xfrm>
            <a:custGeom>
              <a:avLst/>
              <a:gdLst/>
              <a:ahLst/>
              <a:cxnLst/>
              <a:rect l="l" t="t" r="r" b="b"/>
              <a:pathLst>
                <a:path w="61918" h="22371" extrusionOk="0">
                  <a:moveTo>
                    <a:pt x="1" y="0"/>
                  </a:moveTo>
                  <a:lnTo>
                    <a:pt x="1" y="19582"/>
                  </a:lnTo>
                  <a:cubicBezTo>
                    <a:pt x="2348" y="19298"/>
                    <a:pt x="4561" y="19170"/>
                    <a:pt x="6829" y="19170"/>
                  </a:cubicBezTo>
                  <a:cubicBezTo>
                    <a:pt x="14097" y="19170"/>
                    <a:pt x="21932" y="20484"/>
                    <a:pt x="36559" y="22179"/>
                  </a:cubicBezTo>
                  <a:cubicBezTo>
                    <a:pt x="37673" y="22308"/>
                    <a:pt x="38754" y="22370"/>
                    <a:pt x="39802" y="22370"/>
                  </a:cubicBezTo>
                  <a:cubicBezTo>
                    <a:pt x="52890" y="22370"/>
                    <a:pt x="60749" y="12589"/>
                    <a:pt x="6191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94" name="Google Shape;94;g10320922020_1_1854"/>
          <p:cNvSpPr txBox="1">
            <a:spLocks noGrp="1"/>
          </p:cNvSpPr>
          <p:nvPr>
            <p:ph type="title"/>
          </p:nvPr>
        </p:nvSpPr>
        <p:spPr>
          <a:xfrm>
            <a:off x="951800" y="593367"/>
            <a:ext cx="9052500" cy="763500"/>
          </a:xfrm>
          <a:prstGeom prst="rect">
            <a:avLst/>
          </a:prstGeom>
        </p:spPr>
        <p:txBody>
          <a:bodyPr spcFirstLastPara="1" wrap="square" lIns="121900" tIns="121900" rIns="121900" bIns="121900" anchor="b" anchorCtr="0">
            <a:norm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95" name="Google Shape;95;g10320922020_1_1854"/>
          <p:cNvSpPr txBox="1">
            <a:spLocks noGrp="1"/>
          </p:cNvSpPr>
          <p:nvPr>
            <p:ph type="subTitle" idx="1"/>
          </p:nvPr>
        </p:nvSpPr>
        <p:spPr>
          <a:xfrm>
            <a:off x="7148800" y="2141200"/>
            <a:ext cx="4091100" cy="2575500"/>
          </a:xfrm>
          <a:prstGeom prst="rect">
            <a:avLst/>
          </a:prstGeom>
        </p:spPr>
        <p:txBody>
          <a:bodyPr spcFirstLastPara="1" wrap="square" lIns="121900" tIns="121900" rIns="121900" bIns="121900" anchor="ctr" anchorCtr="0">
            <a:normAutofit/>
          </a:bodyPr>
          <a:lstStyle>
            <a:lvl1pPr lvl="0" algn="r" rtl="0">
              <a:lnSpc>
                <a:spcPct val="100000"/>
              </a:lnSpc>
              <a:spcBef>
                <a:spcPts val="0"/>
              </a:spcBef>
              <a:spcAft>
                <a:spcPts val="0"/>
              </a:spcAft>
              <a:buSzPts val="2400"/>
              <a:buNone/>
              <a:defRPr sz="2100">
                <a:latin typeface="Lato"/>
                <a:ea typeface="Lato"/>
                <a:cs typeface="Lato"/>
                <a:sym typeface="La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
        <p:cNvGrpSpPr/>
        <p:nvPr/>
      </p:nvGrpSpPr>
      <p:grpSpPr>
        <a:xfrm>
          <a:off x="0" y="0"/>
          <a:ext cx="0" cy="0"/>
          <a:chOff x="0" y="0"/>
          <a:chExt cx="0" cy="0"/>
        </a:xfrm>
      </p:grpSpPr>
      <p:sp>
        <p:nvSpPr>
          <p:cNvPr id="17" name="Google Shape;17;g101c746e397_0_26"/>
          <p:cNvSpPr txBox="1">
            <a:spLocks noGrp="1"/>
          </p:cNvSpPr>
          <p:nvPr>
            <p:ph type="title"/>
          </p:nvPr>
        </p:nvSpPr>
        <p:spPr>
          <a:xfrm>
            <a:off x="517200" y="610700"/>
            <a:ext cx="11157600" cy="914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18" name="Google Shape;18;g101c746e397_0_2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10">
  <p:cSld name="TITLE_AND_BODY_10">
    <p:spTree>
      <p:nvGrpSpPr>
        <p:cNvPr id="1" name="Shape 96"/>
        <p:cNvGrpSpPr/>
        <p:nvPr/>
      </p:nvGrpSpPr>
      <p:grpSpPr>
        <a:xfrm>
          <a:off x="0" y="0"/>
          <a:ext cx="0" cy="0"/>
          <a:chOff x="0" y="0"/>
          <a:chExt cx="0" cy="0"/>
        </a:xfrm>
      </p:grpSpPr>
      <p:pic>
        <p:nvPicPr>
          <p:cNvPr id="97" name="Google Shape;97;g10320922020_1_1866"/>
          <p:cNvPicPr preferRelativeResize="0"/>
          <p:nvPr/>
        </p:nvPicPr>
        <p:blipFill rotWithShape="1">
          <a:blip r:embed="rId2">
            <a:alphaModFix/>
          </a:blip>
          <a:srcRect/>
          <a:stretch/>
        </p:blipFill>
        <p:spPr>
          <a:xfrm>
            <a:off x="0" y="1067"/>
            <a:ext cx="12192000" cy="6855835"/>
          </a:xfrm>
          <a:prstGeom prst="rect">
            <a:avLst/>
          </a:prstGeom>
          <a:noFill/>
          <a:ln>
            <a:noFill/>
          </a:ln>
        </p:spPr>
      </p:pic>
      <p:sp>
        <p:nvSpPr>
          <p:cNvPr id="98" name="Google Shape;98;g10320922020_1_1866"/>
          <p:cNvSpPr txBox="1">
            <a:spLocks noGrp="1"/>
          </p:cNvSpPr>
          <p:nvPr>
            <p:ph type="body" idx="1"/>
          </p:nvPr>
        </p:nvSpPr>
        <p:spPr>
          <a:xfrm>
            <a:off x="854633" y="2032933"/>
            <a:ext cx="7129500" cy="3717900"/>
          </a:xfrm>
          <a:prstGeom prst="rect">
            <a:avLst/>
          </a:prstGeom>
          <a:noFill/>
          <a:ln>
            <a:noFill/>
          </a:ln>
        </p:spPr>
        <p:txBody>
          <a:bodyPr spcFirstLastPara="1" wrap="square" lIns="121900" tIns="121900" rIns="121900" bIns="121900" anchor="t" anchorCtr="0">
            <a:noAutofit/>
          </a:bodyPr>
          <a:lstStyle>
            <a:lvl1pPr marL="457200" lvl="0" indent="-361950" algn="l" rtl="0">
              <a:lnSpc>
                <a:spcPct val="100000"/>
              </a:lnSpc>
              <a:spcBef>
                <a:spcPts val="0"/>
              </a:spcBef>
              <a:spcAft>
                <a:spcPts val="0"/>
              </a:spcAft>
              <a:buClr>
                <a:schemeClr val="accent3"/>
              </a:buClr>
              <a:buSzPts val="2100"/>
              <a:buFont typeface="Raleway Thin"/>
              <a:buChar char="●"/>
              <a:defRPr/>
            </a:lvl1pPr>
            <a:lvl2pPr marL="914400" lvl="1" indent="-361950" algn="l" rtl="0">
              <a:lnSpc>
                <a:spcPct val="115000"/>
              </a:lnSpc>
              <a:spcBef>
                <a:spcPts val="0"/>
              </a:spcBef>
              <a:spcAft>
                <a:spcPts val="0"/>
              </a:spcAft>
              <a:buSzPts val="2100"/>
              <a:buFont typeface="Nunito Light"/>
              <a:buChar char="○"/>
              <a:defRPr/>
            </a:lvl2pPr>
            <a:lvl3pPr marL="1371600" lvl="2" indent="-355600" algn="l" rtl="0">
              <a:lnSpc>
                <a:spcPct val="115000"/>
              </a:lnSpc>
              <a:spcBef>
                <a:spcPts val="2100"/>
              </a:spcBef>
              <a:spcAft>
                <a:spcPts val="0"/>
              </a:spcAft>
              <a:buSzPts val="2000"/>
              <a:buFont typeface="Nunito Light"/>
              <a:buChar char="■"/>
              <a:defRPr/>
            </a:lvl3pPr>
            <a:lvl4pPr marL="1828800" lvl="3" indent="-355600" algn="l" rtl="0">
              <a:lnSpc>
                <a:spcPct val="115000"/>
              </a:lnSpc>
              <a:spcBef>
                <a:spcPts val="2100"/>
              </a:spcBef>
              <a:spcAft>
                <a:spcPts val="0"/>
              </a:spcAft>
              <a:buSzPts val="2000"/>
              <a:buFont typeface="Nunito Light"/>
              <a:buChar char="●"/>
              <a:defRPr/>
            </a:lvl4pPr>
            <a:lvl5pPr marL="2286000" lvl="4" indent="-330200" algn="l" rtl="0">
              <a:lnSpc>
                <a:spcPct val="115000"/>
              </a:lnSpc>
              <a:spcBef>
                <a:spcPts val="2100"/>
              </a:spcBef>
              <a:spcAft>
                <a:spcPts val="0"/>
              </a:spcAft>
              <a:buSzPts val="1600"/>
              <a:buFont typeface="Nunito Light"/>
              <a:buChar char="○"/>
              <a:defRPr/>
            </a:lvl5pPr>
            <a:lvl6pPr marL="2743200" lvl="5" indent="-330200" algn="l" rtl="0">
              <a:lnSpc>
                <a:spcPct val="115000"/>
              </a:lnSpc>
              <a:spcBef>
                <a:spcPts val="2100"/>
              </a:spcBef>
              <a:spcAft>
                <a:spcPts val="0"/>
              </a:spcAft>
              <a:buSzPts val="1600"/>
              <a:buFont typeface="Nunito Light"/>
              <a:buChar char="■"/>
              <a:defRPr/>
            </a:lvl6pPr>
            <a:lvl7pPr marL="3200400" lvl="6" indent="-336550" algn="l" rtl="0">
              <a:lnSpc>
                <a:spcPct val="115000"/>
              </a:lnSpc>
              <a:spcBef>
                <a:spcPts val="2100"/>
              </a:spcBef>
              <a:spcAft>
                <a:spcPts val="0"/>
              </a:spcAft>
              <a:buSzPts val="1700"/>
              <a:buFont typeface="Nunito Light"/>
              <a:buChar char="●"/>
              <a:defRPr/>
            </a:lvl7pPr>
            <a:lvl8pPr marL="3657600" lvl="7" indent="-336550" algn="l" rtl="0">
              <a:lnSpc>
                <a:spcPct val="115000"/>
              </a:lnSpc>
              <a:spcBef>
                <a:spcPts val="2100"/>
              </a:spcBef>
              <a:spcAft>
                <a:spcPts val="0"/>
              </a:spcAft>
              <a:buSzPts val="1700"/>
              <a:buFont typeface="Nunito Light"/>
              <a:buChar char="○"/>
              <a:defRPr/>
            </a:lvl8pPr>
            <a:lvl9pPr marL="4114800" lvl="8" indent="-330200" algn="l" rtl="0">
              <a:lnSpc>
                <a:spcPct val="115000"/>
              </a:lnSpc>
              <a:spcBef>
                <a:spcPts val="2100"/>
              </a:spcBef>
              <a:spcAft>
                <a:spcPts val="2100"/>
              </a:spcAft>
              <a:buSzPts val="1600"/>
              <a:buFont typeface="Nunito Light"/>
              <a:buChar char="■"/>
              <a:defRPr/>
            </a:lvl9pPr>
          </a:lstStyle>
          <a:p>
            <a:endParaRPr/>
          </a:p>
        </p:txBody>
      </p:sp>
      <p:sp>
        <p:nvSpPr>
          <p:cNvPr id="99" name="Google Shape;99;g10320922020_1_1866"/>
          <p:cNvSpPr txBox="1">
            <a:spLocks noGrp="1"/>
          </p:cNvSpPr>
          <p:nvPr>
            <p:ph type="title"/>
          </p:nvPr>
        </p:nvSpPr>
        <p:spPr>
          <a:xfrm>
            <a:off x="2093200" y="474200"/>
            <a:ext cx="8005500" cy="8847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200"/>
              <a:buNone/>
              <a:defRPr sz="4000"/>
            </a:lvl1pPr>
            <a:lvl2pPr lvl="1" algn="ctr" rtl="0">
              <a:lnSpc>
                <a:spcPct val="100000"/>
              </a:lnSpc>
              <a:spcBef>
                <a:spcPts val="0"/>
              </a:spcBef>
              <a:spcAft>
                <a:spcPts val="0"/>
              </a:spcAft>
              <a:buSzPts val="3200"/>
              <a:buNone/>
              <a:defRPr sz="4000"/>
            </a:lvl2pPr>
            <a:lvl3pPr lvl="2" algn="ctr" rtl="0">
              <a:lnSpc>
                <a:spcPct val="100000"/>
              </a:lnSpc>
              <a:spcBef>
                <a:spcPts val="0"/>
              </a:spcBef>
              <a:spcAft>
                <a:spcPts val="0"/>
              </a:spcAft>
              <a:buSzPts val="3200"/>
              <a:buNone/>
              <a:defRPr sz="4000"/>
            </a:lvl3pPr>
            <a:lvl4pPr lvl="3" algn="ctr" rtl="0">
              <a:lnSpc>
                <a:spcPct val="100000"/>
              </a:lnSpc>
              <a:spcBef>
                <a:spcPts val="0"/>
              </a:spcBef>
              <a:spcAft>
                <a:spcPts val="0"/>
              </a:spcAft>
              <a:buSzPts val="3200"/>
              <a:buNone/>
              <a:defRPr sz="4000"/>
            </a:lvl4pPr>
            <a:lvl5pPr lvl="4" algn="ctr" rtl="0">
              <a:lnSpc>
                <a:spcPct val="100000"/>
              </a:lnSpc>
              <a:spcBef>
                <a:spcPts val="0"/>
              </a:spcBef>
              <a:spcAft>
                <a:spcPts val="0"/>
              </a:spcAft>
              <a:buSzPts val="3200"/>
              <a:buNone/>
              <a:defRPr sz="4000"/>
            </a:lvl5pPr>
            <a:lvl6pPr lvl="5" algn="ctr" rtl="0">
              <a:lnSpc>
                <a:spcPct val="100000"/>
              </a:lnSpc>
              <a:spcBef>
                <a:spcPts val="0"/>
              </a:spcBef>
              <a:spcAft>
                <a:spcPts val="0"/>
              </a:spcAft>
              <a:buSzPts val="3200"/>
              <a:buNone/>
              <a:defRPr sz="4000"/>
            </a:lvl6pPr>
            <a:lvl7pPr lvl="6" algn="ctr" rtl="0">
              <a:lnSpc>
                <a:spcPct val="100000"/>
              </a:lnSpc>
              <a:spcBef>
                <a:spcPts val="0"/>
              </a:spcBef>
              <a:spcAft>
                <a:spcPts val="0"/>
              </a:spcAft>
              <a:buSzPts val="3200"/>
              <a:buNone/>
              <a:defRPr sz="4000"/>
            </a:lvl7pPr>
            <a:lvl8pPr lvl="7" algn="ctr" rtl="0">
              <a:lnSpc>
                <a:spcPct val="100000"/>
              </a:lnSpc>
              <a:spcBef>
                <a:spcPts val="0"/>
              </a:spcBef>
              <a:spcAft>
                <a:spcPts val="0"/>
              </a:spcAft>
              <a:buSzPts val="3200"/>
              <a:buNone/>
              <a:defRPr sz="4000"/>
            </a:lvl8pPr>
            <a:lvl9pPr lvl="8" algn="ctr" rtl="0">
              <a:lnSpc>
                <a:spcPct val="100000"/>
              </a:lnSpc>
              <a:spcBef>
                <a:spcPts val="0"/>
              </a:spcBef>
              <a:spcAft>
                <a:spcPts val="0"/>
              </a:spcAft>
              <a:buSzPts val="3200"/>
              <a:buNone/>
              <a:defRPr sz="40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0"/>
        <p:cNvGrpSpPr/>
        <p:nvPr/>
      </p:nvGrpSpPr>
      <p:grpSpPr>
        <a:xfrm>
          <a:off x="0" y="0"/>
          <a:ext cx="0" cy="0"/>
          <a:chOff x="0" y="0"/>
          <a:chExt cx="0" cy="0"/>
        </a:xfrm>
      </p:grpSpPr>
      <p:sp>
        <p:nvSpPr>
          <p:cNvPr id="101" name="Google Shape;101;g4a87bad76d9ccc51_126"/>
          <p:cNvSpPr/>
          <p:nvPr/>
        </p:nvSpPr>
        <p:spPr>
          <a:xfrm>
            <a:off x="609599" y="438152"/>
            <a:ext cx="10959900" cy="5958000"/>
          </a:xfrm>
          <a:prstGeom prst="roundRect">
            <a:avLst>
              <a:gd name="adj" fmla="val 2649"/>
            </a:avLst>
          </a:prstGeom>
          <a:solidFill>
            <a:schemeClr val="lt1">
              <a:alpha val="89800"/>
            </a:schemeClr>
          </a:solidFill>
          <a:ln w="25400" cap="rnd"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r>
              <a:rPr lang="zh-TW" sz="1400" b="0" i="0" u="none" strike="noStrike" cap="none">
                <a:solidFill>
                  <a:schemeClr val="lt1"/>
                </a:solidFill>
                <a:latin typeface="Arial"/>
                <a:ea typeface="Arial"/>
                <a:cs typeface="Arial"/>
                <a:sym typeface="Arial"/>
              </a:rPr>
              <a:t> </a:t>
            </a:r>
            <a:endParaRPr sz="1900"/>
          </a:p>
        </p:txBody>
      </p:sp>
      <p:sp>
        <p:nvSpPr>
          <p:cNvPr id="102" name="Google Shape;102;g4a87bad76d9ccc51_126"/>
          <p:cNvSpPr txBox="1">
            <a:spLocks noGrp="1"/>
          </p:cNvSpPr>
          <p:nvPr>
            <p:ph type="title"/>
          </p:nvPr>
        </p:nvSpPr>
        <p:spPr>
          <a:xfrm>
            <a:off x="609599" y="478895"/>
            <a:ext cx="10959900" cy="994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200"/>
              <a:buNone/>
              <a:defRPr>
                <a:latin typeface="Arial"/>
                <a:ea typeface="Arial"/>
                <a:cs typeface="Arial"/>
                <a:sym typeface="Arial"/>
              </a:defRPr>
            </a:lvl1pPr>
            <a:lvl2pPr lvl="1" algn="l" rtl="0">
              <a:lnSpc>
                <a:spcPct val="100000"/>
              </a:lnSpc>
              <a:spcBef>
                <a:spcPts val="0"/>
              </a:spcBef>
              <a:spcAft>
                <a:spcPts val="0"/>
              </a:spcAft>
              <a:buSzPts val="3200"/>
              <a:buNone/>
              <a:defRPr/>
            </a:lvl2pPr>
            <a:lvl3pPr lvl="2" algn="l" rtl="0">
              <a:lnSpc>
                <a:spcPct val="100000"/>
              </a:lnSpc>
              <a:spcBef>
                <a:spcPts val="0"/>
              </a:spcBef>
              <a:spcAft>
                <a:spcPts val="0"/>
              </a:spcAft>
              <a:buSzPts val="3200"/>
              <a:buNone/>
              <a:defRPr/>
            </a:lvl3pPr>
            <a:lvl4pPr lvl="3" algn="l" rtl="0">
              <a:lnSpc>
                <a:spcPct val="100000"/>
              </a:lnSpc>
              <a:spcBef>
                <a:spcPts val="0"/>
              </a:spcBef>
              <a:spcAft>
                <a:spcPts val="0"/>
              </a:spcAft>
              <a:buSzPts val="3200"/>
              <a:buNone/>
              <a:defRPr/>
            </a:lvl4pPr>
            <a:lvl5pPr lvl="4" algn="l" rtl="0">
              <a:lnSpc>
                <a:spcPct val="100000"/>
              </a:lnSpc>
              <a:spcBef>
                <a:spcPts val="0"/>
              </a:spcBef>
              <a:spcAft>
                <a:spcPts val="0"/>
              </a:spcAft>
              <a:buSzPts val="3200"/>
              <a:buNone/>
              <a:defRPr/>
            </a:lvl5pPr>
            <a:lvl6pPr lvl="5" algn="l" rtl="0">
              <a:lnSpc>
                <a:spcPct val="100000"/>
              </a:lnSpc>
              <a:spcBef>
                <a:spcPts val="0"/>
              </a:spcBef>
              <a:spcAft>
                <a:spcPts val="0"/>
              </a:spcAft>
              <a:buSzPts val="3200"/>
              <a:buNone/>
              <a:defRPr/>
            </a:lvl6pPr>
            <a:lvl7pPr lvl="6" algn="l" rtl="0">
              <a:lnSpc>
                <a:spcPct val="100000"/>
              </a:lnSpc>
              <a:spcBef>
                <a:spcPts val="0"/>
              </a:spcBef>
              <a:spcAft>
                <a:spcPts val="0"/>
              </a:spcAft>
              <a:buSzPts val="3200"/>
              <a:buNone/>
              <a:defRPr/>
            </a:lvl7pPr>
            <a:lvl8pPr lvl="7" algn="l" rtl="0">
              <a:lnSpc>
                <a:spcPct val="100000"/>
              </a:lnSpc>
              <a:spcBef>
                <a:spcPts val="0"/>
              </a:spcBef>
              <a:spcAft>
                <a:spcPts val="0"/>
              </a:spcAft>
              <a:buSzPts val="3200"/>
              <a:buNone/>
              <a:defRPr/>
            </a:lvl8pPr>
            <a:lvl9pPr lvl="8" algn="l" rtl="0">
              <a:lnSpc>
                <a:spcPct val="100000"/>
              </a:lnSpc>
              <a:spcBef>
                <a:spcPts val="0"/>
              </a:spcBef>
              <a:spcAft>
                <a:spcPts val="0"/>
              </a:spcAft>
              <a:buSzPts val="32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6"/>
        <p:cNvGrpSpPr/>
        <p:nvPr/>
      </p:nvGrpSpPr>
      <p:grpSpPr>
        <a:xfrm>
          <a:off x="0" y="0"/>
          <a:ext cx="0" cy="0"/>
          <a:chOff x="0" y="0"/>
          <a:chExt cx="0" cy="0"/>
        </a:xfrm>
      </p:grpSpPr>
      <p:pic>
        <p:nvPicPr>
          <p:cNvPr id="107" name="Google Shape;107;g10329428cce_0_128"/>
          <p:cNvPicPr preferRelativeResize="0"/>
          <p:nvPr/>
        </p:nvPicPr>
        <p:blipFill rotWithShape="1">
          <a:blip r:embed="rId2">
            <a:alphaModFix/>
          </a:blip>
          <a:srcRect l="9"/>
          <a:stretch/>
        </p:blipFill>
        <p:spPr>
          <a:xfrm>
            <a:off x="0" y="677"/>
            <a:ext cx="12192000" cy="6856651"/>
          </a:xfrm>
          <a:prstGeom prst="rect">
            <a:avLst/>
          </a:prstGeom>
          <a:noFill/>
          <a:ln>
            <a:noFill/>
          </a:ln>
        </p:spPr>
      </p:pic>
      <p:sp>
        <p:nvSpPr>
          <p:cNvPr id="108" name="Google Shape;108;g10329428cce_0_128"/>
          <p:cNvSpPr txBox="1">
            <a:spLocks noGrp="1"/>
          </p:cNvSpPr>
          <p:nvPr>
            <p:ph type="ctrTitle"/>
          </p:nvPr>
        </p:nvSpPr>
        <p:spPr>
          <a:xfrm rot="888">
            <a:off x="1188553" y="2778396"/>
            <a:ext cx="9291600" cy="2345100"/>
          </a:xfrm>
          <a:prstGeom prst="rect">
            <a:avLst/>
          </a:prstGeom>
          <a:noFill/>
          <a:ln>
            <a:noFill/>
          </a:ln>
        </p:spPr>
        <p:txBody>
          <a:bodyPr spcFirstLastPara="1" wrap="square" lIns="121900" tIns="121900" rIns="121900" bIns="121900" anchor="b" anchorCtr="0">
            <a:noAutofit/>
          </a:bodyPr>
          <a:lstStyle>
            <a:lvl1pPr lvl="0" algn="l" rtl="0">
              <a:lnSpc>
                <a:spcPct val="100000"/>
              </a:lnSpc>
              <a:spcBef>
                <a:spcPts val="0"/>
              </a:spcBef>
              <a:spcAft>
                <a:spcPts val="0"/>
              </a:spcAft>
              <a:buSzPts val="12800"/>
              <a:buFont typeface="Paytone One"/>
              <a:buNone/>
              <a:defRPr sz="9600">
                <a:latin typeface="Paytone One"/>
                <a:ea typeface="Paytone One"/>
                <a:cs typeface="Paytone One"/>
                <a:sym typeface="Paytone One"/>
              </a:defRPr>
            </a:lvl1pPr>
            <a:lvl2pPr lvl="1" algn="l" rtl="0">
              <a:lnSpc>
                <a:spcPct val="100000"/>
              </a:lnSpc>
              <a:spcBef>
                <a:spcPts val="0"/>
              </a:spcBef>
              <a:spcAft>
                <a:spcPts val="0"/>
              </a:spcAft>
              <a:buSzPts val="12800"/>
              <a:buFont typeface="Paytone One"/>
              <a:buNone/>
              <a:defRPr sz="12800">
                <a:latin typeface="Paytone One"/>
                <a:ea typeface="Paytone One"/>
                <a:cs typeface="Paytone One"/>
                <a:sym typeface="Paytone One"/>
              </a:defRPr>
            </a:lvl2pPr>
            <a:lvl3pPr lvl="2" algn="l" rtl="0">
              <a:lnSpc>
                <a:spcPct val="100000"/>
              </a:lnSpc>
              <a:spcBef>
                <a:spcPts val="0"/>
              </a:spcBef>
              <a:spcAft>
                <a:spcPts val="0"/>
              </a:spcAft>
              <a:buSzPts val="12800"/>
              <a:buFont typeface="Paytone One"/>
              <a:buNone/>
              <a:defRPr sz="12800">
                <a:latin typeface="Paytone One"/>
                <a:ea typeface="Paytone One"/>
                <a:cs typeface="Paytone One"/>
                <a:sym typeface="Paytone One"/>
              </a:defRPr>
            </a:lvl3pPr>
            <a:lvl4pPr lvl="3" algn="l" rtl="0">
              <a:lnSpc>
                <a:spcPct val="100000"/>
              </a:lnSpc>
              <a:spcBef>
                <a:spcPts val="0"/>
              </a:spcBef>
              <a:spcAft>
                <a:spcPts val="0"/>
              </a:spcAft>
              <a:buSzPts val="12800"/>
              <a:buFont typeface="Paytone One"/>
              <a:buNone/>
              <a:defRPr sz="12800">
                <a:latin typeface="Paytone One"/>
                <a:ea typeface="Paytone One"/>
                <a:cs typeface="Paytone One"/>
                <a:sym typeface="Paytone One"/>
              </a:defRPr>
            </a:lvl4pPr>
            <a:lvl5pPr lvl="4" algn="l" rtl="0">
              <a:lnSpc>
                <a:spcPct val="100000"/>
              </a:lnSpc>
              <a:spcBef>
                <a:spcPts val="0"/>
              </a:spcBef>
              <a:spcAft>
                <a:spcPts val="0"/>
              </a:spcAft>
              <a:buSzPts val="12800"/>
              <a:buFont typeface="Paytone One"/>
              <a:buNone/>
              <a:defRPr sz="12800">
                <a:latin typeface="Paytone One"/>
                <a:ea typeface="Paytone One"/>
                <a:cs typeface="Paytone One"/>
                <a:sym typeface="Paytone One"/>
              </a:defRPr>
            </a:lvl5pPr>
            <a:lvl6pPr lvl="5" algn="l" rtl="0">
              <a:lnSpc>
                <a:spcPct val="100000"/>
              </a:lnSpc>
              <a:spcBef>
                <a:spcPts val="0"/>
              </a:spcBef>
              <a:spcAft>
                <a:spcPts val="0"/>
              </a:spcAft>
              <a:buSzPts val="12800"/>
              <a:buFont typeface="Paytone One"/>
              <a:buNone/>
              <a:defRPr sz="12800">
                <a:latin typeface="Paytone One"/>
                <a:ea typeface="Paytone One"/>
                <a:cs typeface="Paytone One"/>
                <a:sym typeface="Paytone One"/>
              </a:defRPr>
            </a:lvl6pPr>
            <a:lvl7pPr lvl="6" algn="l" rtl="0">
              <a:lnSpc>
                <a:spcPct val="100000"/>
              </a:lnSpc>
              <a:spcBef>
                <a:spcPts val="0"/>
              </a:spcBef>
              <a:spcAft>
                <a:spcPts val="0"/>
              </a:spcAft>
              <a:buSzPts val="12800"/>
              <a:buFont typeface="Paytone One"/>
              <a:buNone/>
              <a:defRPr sz="12800">
                <a:latin typeface="Paytone One"/>
                <a:ea typeface="Paytone One"/>
                <a:cs typeface="Paytone One"/>
                <a:sym typeface="Paytone One"/>
              </a:defRPr>
            </a:lvl7pPr>
            <a:lvl8pPr lvl="7" algn="l" rtl="0">
              <a:lnSpc>
                <a:spcPct val="100000"/>
              </a:lnSpc>
              <a:spcBef>
                <a:spcPts val="0"/>
              </a:spcBef>
              <a:spcAft>
                <a:spcPts val="0"/>
              </a:spcAft>
              <a:buSzPts val="12800"/>
              <a:buFont typeface="Paytone One"/>
              <a:buNone/>
              <a:defRPr sz="12800">
                <a:latin typeface="Paytone One"/>
                <a:ea typeface="Paytone One"/>
                <a:cs typeface="Paytone One"/>
                <a:sym typeface="Paytone One"/>
              </a:defRPr>
            </a:lvl8pPr>
            <a:lvl9pPr lvl="8" algn="l" rtl="0">
              <a:lnSpc>
                <a:spcPct val="100000"/>
              </a:lnSpc>
              <a:spcBef>
                <a:spcPts val="0"/>
              </a:spcBef>
              <a:spcAft>
                <a:spcPts val="0"/>
              </a:spcAft>
              <a:buSzPts val="12800"/>
              <a:buFont typeface="Paytone One"/>
              <a:buNone/>
              <a:defRPr sz="12800">
                <a:latin typeface="Paytone One"/>
                <a:ea typeface="Paytone One"/>
                <a:cs typeface="Paytone One"/>
                <a:sym typeface="Paytone One"/>
              </a:defRPr>
            </a:lvl9pPr>
          </a:lstStyle>
          <a:p>
            <a:endParaRPr/>
          </a:p>
        </p:txBody>
      </p:sp>
      <p:sp>
        <p:nvSpPr>
          <p:cNvPr id="109" name="Google Shape;109;g10329428cce_0_128"/>
          <p:cNvSpPr txBox="1">
            <a:spLocks noGrp="1"/>
          </p:cNvSpPr>
          <p:nvPr>
            <p:ph type="subTitle" idx="1"/>
          </p:nvPr>
        </p:nvSpPr>
        <p:spPr>
          <a:xfrm rot="1365">
            <a:off x="1188719" y="4983016"/>
            <a:ext cx="3022800" cy="8496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Font typeface="Archivo"/>
              <a:buNone/>
              <a:defRPr>
                <a:latin typeface="Archivo"/>
                <a:ea typeface="Archivo"/>
                <a:cs typeface="Archivo"/>
                <a:sym typeface="Archivo"/>
              </a:defRPr>
            </a:lvl1pPr>
            <a:lvl2pPr lvl="1" algn="l" rtl="0">
              <a:lnSpc>
                <a:spcPct val="100000"/>
              </a:lnSpc>
              <a:spcBef>
                <a:spcPts val="0"/>
              </a:spcBef>
              <a:spcAft>
                <a:spcPts val="0"/>
              </a:spcAft>
              <a:buSzPts val="3700"/>
              <a:buFont typeface="Archivo"/>
              <a:buNone/>
              <a:defRPr sz="3700">
                <a:latin typeface="Archivo"/>
                <a:ea typeface="Archivo"/>
                <a:cs typeface="Archivo"/>
                <a:sym typeface="Archivo"/>
              </a:defRPr>
            </a:lvl2pPr>
            <a:lvl3pPr lvl="2" algn="l" rtl="0">
              <a:lnSpc>
                <a:spcPct val="100000"/>
              </a:lnSpc>
              <a:spcBef>
                <a:spcPts val="0"/>
              </a:spcBef>
              <a:spcAft>
                <a:spcPts val="0"/>
              </a:spcAft>
              <a:buSzPts val="3700"/>
              <a:buFont typeface="Archivo"/>
              <a:buNone/>
              <a:defRPr sz="3700">
                <a:latin typeface="Archivo"/>
                <a:ea typeface="Archivo"/>
                <a:cs typeface="Archivo"/>
                <a:sym typeface="Archivo"/>
              </a:defRPr>
            </a:lvl3pPr>
            <a:lvl4pPr lvl="3" algn="l" rtl="0">
              <a:lnSpc>
                <a:spcPct val="100000"/>
              </a:lnSpc>
              <a:spcBef>
                <a:spcPts val="0"/>
              </a:spcBef>
              <a:spcAft>
                <a:spcPts val="0"/>
              </a:spcAft>
              <a:buSzPts val="3700"/>
              <a:buFont typeface="Archivo"/>
              <a:buNone/>
              <a:defRPr sz="3700">
                <a:latin typeface="Archivo"/>
                <a:ea typeface="Archivo"/>
                <a:cs typeface="Archivo"/>
                <a:sym typeface="Archivo"/>
              </a:defRPr>
            </a:lvl4pPr>
            <a:lvl5pPr lvl="4" algn="l" rtl="0">
              <a:lnSpc>
                <a:spcPct val="100000"/>
              </a:lnSpc>
              <a:spcBef>
                <a:spcPts val="0"/>
              </a:spcBef>
              <a:spcAft>
                <a:spcPts val="0"/>
              </a:spcAft>
              <a:buSzPts val="3700"/>
              <a:buFont typeface="Archivo"/>
              <a:buNone/>
              <a:defRPr sz="3700">
                <a:latin typeface="Archivo"/>
                <a:ea typeface="Archivo"/>
                <a:cs typeface="Archivo"/>
                <a:sym typeface="Archivo"/>
              </a:defRPr>
            </a:lvl5pPr>
            <a:lvl6pPr lvl="5" algn="l" rtl="0">
              <a:lnSpc>
                <a:spcPct val="100000"/>
              </a:lnSpc>
              <a:spcBef>
                <a:spcPts val="0"/>
              </a:spcBef>
              <a:spcAft>
                <a:spcPts val="0"/>
              </a:spcAft>
              <a:buSzPts val="3700"/>
              <a:buFont typeface="Archivo"/>
              <a:buNone/>
              <a:defRPr sz="3700">
                <a:latin typeface="Archivo"/>
                <a:ea typeface="Archivo"/>
                <a:cs typeface="Archivo"/>
                <a:sym typeface="Archivo"/>
              </a:defRPr>
            </a:lvl6pPr>
            <a:lvl7pPr lvl="6" algn="l" rtl="0">
              <a:lnSpc>
                <a:spcPct val="100000"/>
              </a:lnSpc>
              <a:spcBef>
                <a:spcPts val="0"/>
              </a:spcBef>
              <a:spcAft>
                <a:spcPts val="0"/>
              </a:spcAft>
              <a:buSzPts val="3700"/>
              <a:buFont typeface="Archivo"/>
              <a:buNone/>
              <a:defRPr sz="3700">
                <a:latin typeface="Archivo"/>
                <a:ea typeface="Archivo"/>
                <a:cs typeface="Archivo"/>
                <a:sym typeface="Archivo"/>
              </a:defRPr>
            </a:lvl7pPr>
            <a:lvl8pPr lvl="7" algn="l" rtl="0">
              <a:lnSpc>
                <a:spcPct val="100000"/>
              </a:lnSpc>
              <a:spcBef>
                <a:spcPts val="0"/>
              </a:spcBef>
              <a:spcAft>
                <a:spcPts val="0"/>
              </a:spcAft>
              <a:buSzPts val="3700"/>
              <a:buFont typeface="Archivo"/>
              <a:buNone/>
              <a:defRPr sz="3700">
                <a:latin typeface="Archivo"/>
                <a:ea typeface="Archivo"/>
                <a:cs typeface="Archivo"/>
                <a:sym typeface="Archivo"/>
              </a:defRPr>
            </a:lvl8pPr>
            <a:lvl9pPr lvl="8" algn="l" rtl="0">
              <a:lnSpc>
                <a:spcPct val="100000"/>
              </a:lnSpc>
              <a:spcBef>
                <a:spcPts val="0"/>
              </a:spcBef>
              <a:spcAft>
                <a:spcPts val="0"/>
              </a:spcAft>
              <a:buSzPts val="3700"/>
              <a:buFont typeface="Archivo"/>
              <a:buNone/>
              <a:defRPr sz="3700">
                <a:latin typeface="Archivo"/>
                <a:ea typeface="Archivo"/>
                <a:cs typeface="Archivo"/>
                <a:sym typeface="Archivo"/>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0"/>
        <p:cNvGrpSpPr/>
        <p:nvPr/>
      </p:nvGrpSpPr>
      <p:grpSpPr>
        <a:xfrm>
          <a:off x="0" y="0"/>
          <a:ext cx="0" cy="0"/>
          <a:chOff x="0" y="0"/>
          <a:chExt cx="0" cy="0"/>
        </a:xfrm>
      </p:grpSpPr>
      <p:pic>
        <p:nvPicPr>
          <p:cNvPr id="111" name="Google Shape;111;g10329428cce_0_132"/>
          <p:cNvPicPr preferRelativeResize="0"/>
          <p:nvPr/>
        </p:nvPicPr>
        <p:blipFill rotWithShape="1">
          <a:blip r:embed="rId2">
            <a:alphaModFix/>
          </a:blip>
          <a:srcRect/>
          <a:stretch/>
        </p:blipFill>
        <p:spPr>
          <a:xfrm>
            <a:off x="67" y="1067"/>
            <a:ext cx="12192000" cy="6855835"/>
          </a:xfrm>
          <a:prstGeom prst="rect">
            <a:avLst/>
          </a:prstGeom>
          <a:noFill/>
          <a:ln>
            <a:noFill/>
          </a:ln>
        </p:spPr>
      </p:pic>
      <p:sp>
        <p:nvSpPr>
          <p:cNvPr id="112" name="Google Shape;112;g10329428cce_0_132"/>
          <p:cNvSpPr txBox="1">
            <a:spLocks noGrp="1"/>
          </p:cNvSpPr>
          <p:nvPr>
            <p:ph type="subTitle" idx="1"/>
          </p:nvPr>
        </p:nvSpPr>
        <p:spPr>
          <a:xfrm flipH="1">
            <a:off x="843399" y="1559200"/>
            <a:ext cx="10751700" cy="43920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1600"/>
              <a:buAutoNum type="arabicPeriod"/>
              <a:defRPr sz="1700"/>
            </a:lvl1pPr>
            <a:lvl2pPr lvl="1" algn="ctr" rtl="0">
              <a:lnSpc>
                <a:spcPct val="100000"/>
              </a:lnSpc>
              <a:spcBef>
                <a:spcPts val="0"/>
              </a:spcBef>
              <a:spcAft>
                <a:spcPts val="0"/>
              </a:spcAft>
              <a:buSzPts val="1600"/>
              <a:buFont typeface="Roboto Condensed Light"/>
              <a:buAutoNum type="alphaLcPeriod"/>
              <a:defRPr sz="1600"/>
            </a:lvl2pPr>
            <a:lvl3pPr lvl="2" algn="ctr" rtl="0">
              <a:lnSpc>
                <a:spcPct val="100000"/>
              </a:lnSpc>
              <a:spcBef>
                <a:spcPts val="0"/>
              </a:spcBef>
              <a:spcAft>
                <a:spcPts val="0"/>
              </a:spcAft>
              <a:buSzPts val="1600"/>
              <a:buFont typeface="Roboto Condensed Light"/>
              <a:buAutoNum type="romanLcPeriod"/>
              <a:defRPr sz="1600"/>
            </a:lvl3pPr>
            <a:lvl4pPr lvl="3" algn="ctr" rtl="0">
              <a:lnSpc>
                <a:spcPct val="100000"/>
              </a:lnSpc>
              <a:spcBef>
                <a:spcPts val="0"/>
              </a:spcBef>
              <a:spcAft>
                <a:spcPts val="0"/>
              </a:spcAft>
              <a:buSzPts val="1600"/>
              <a:buFont typeface="Roboto Condensed Light"/>
              <a:buAutoNum type="arabicPeriod"/>
              <a:defRPr sz="1600"/>
            </a:lvl4pPr>
            <a:lvl5pPr lvl="4" algn="ctr" rtl="0">
              <a:lnSpc>
                <a:spcPct val="100000"/>
              </a:lnSpc>
              <a:spcBef>
                <a:spcPts val="0"/>
              </a:spcBef>
              <a:spcAft>
                <a:spcPts val="0"/>
              </a:spcAft>
              <a:buSzPts val="1600"/>
              <a:buFont typeface="Roboto Condensed Light"/>
              <a:buAutoNum type="alphaLcPeriod"/>
              <a:defRPr sz="1600"/>
            </a:lvl5pPr>
            <a:lvl6pPr lvl="5" algn="ctr" rtl="0">
              <a:lnSpc>
                <a:spcPct val="100000"/>
              </a:lnSpc>
              <a:spcBef>
                <a:spcPts val="0"/>
              </a:spcBef>
              <a:spcAft>
                <a:spcPts val="0"/>
              </a:spcAft>
              <a:buSzPts val="1600"/>
              <a:buFont typeface="Roboto Condensed Light"/>
              <a:buAutoNum type="romanLcPeriod"/>
              <a:defRPr sz="1600"/>
            </a:lvl6pPr>
            <a:lvl7pPr lvl="6" algn="ctr" rtl="0">
              <a:lnSpc>
                <a:spcPct val="100000"/>
              </a:lnSpc>
              <a:spcBef>
                <a:spcPts val="0"/>
              </a:spcBef>
              <a:spcAft>
                <a:spcPts val="0"/>
              </a:spcAft>
              <a:buSzPts val="1600"/>
              <a:buFont typeface="Roboto Condensed Light"/>
              <a:buAutoNum type="arabicPeriod"/>
              <a:defRPr sz="1600"/>
            </a:lvl7pPr>
            <a:lvl8pPr lvl="7" algn="ctr" rtl="0">
              <a:lnSpc>
                <a:spcPct val="100000"/>
              </a:lnSpc>
              <a:spcBef>
                <a:spcPts val="0"/>
              </a:spcBef>
              <a:spcAft>
                <a:spcPts val="0"/>
              </a:spcAft>
              <a:buSzPts val="1600"/>
              <a:buFont typeface="Roboto Condensed Light"/>
              <a:buAutoNum type="alphaLcPeriod"/>
              <a:defRPr sz="1600"/>
            </a:lvl8pPr>
            <a:lvl9pPr lvl="8" algn="ctr" rtl="0">
              <a:lnSpc>
                <a:spcPct val="100000"/>
              </a:lnSpc>
              <a:spcBef>
                <a:spcPts val="0"/>
              </a:spcBef>
              <a:spcAft>
                <a:spcPts val="0"/>
              </a:spcAft>
              <a:buSzPts val="1600"/>
              <a:buFont typeface="Roboto Condensed Light"/>
              <a:buAutoNum type="romanLcPeriod"/>
              <a:defRPr sz="1600"/>
            </a:lvl9pPr>
          </a:lstStyle>
          <a:p>
            <a:endParaRPr/>
          </a:p>
        </p:txBody>
      </p:sp>
      <p:sp>
        <p:nvSpPr>
          <p:cNvPr id="113" name="Google Shape;113;g10329428cce_0_132"/>
          <p:cNvSpPr txBox="1">
            <a:spLocks noGrp="1"/>
          </p:cNvSpPr>
          <p:nvPr>
            <p:ph type="title"/>
          </p:nvPr>
        </p:nvSpPr>
        <p:spPr>
          <a:xfrm>
            <a:off x="1193867" y="471533"/>
            <a:ext cx="9804300" cy="846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200"/>
              <a:buNone/>
              <a:defRPr sz="4000"/>
            </a:lvl1pPr>
            <a:lvl2pPr lvl="1" algn="ctr" rtl="0">
              <a:lnSpc>
                <a:spcPct val="100000"/>
              </a:lnSpc>
              <a:spcBef>
                <a:spcPts val="0"/>
              </a:spcBef>
              <a:spcAft>
                <a:spcPts val="0"/>
              </a:spcAft>
              <a:buSzPts val="3200"/>
              <a:buNone/>
              <a:defRPr sz="4000"/>
            </a:lvl2pPr>
            <a:lvl3pPr lvl="2" algn="ctr" rtl="0">
              <a:lnSpc>
                <a:spcPct val="100000"/>
              </a:lnSpc>
              <a:spcBef>
                <a:spcPts val="0"/>
              </a:spcBef>
              <a:spcAft>
                <a:spcPts val="0"/>
              </a:spcAft>
              <a:buSzPts val="3200"/>
              <a:buNone/>
              <a:defRPr sz="4000"/>
            </a:lvl3pPr>
            <a:lvl4pPr lvl="3" algn="ctr" rtl="0">
              <a:lnSpc>
                <a:spcPct val="100000"/>
              </a:lnSpc>
              <a:spcBef>
                <a:spcPts val="0"/>
              </a:spcBef>
              <a:spcAft>
                <a:spcPts val="0"/>
              </a:spcAft>
              <a:buSzPts val="3200"/>
              <a:buNone/>
              <a:defRPr sz="4000"/>
            </a:lvl4pPr>
            <a:lvl5pPr lvl="4" algn="ctr" rtl="0">
              <a:lnSpc>
                <a:spcPct val="100000"/>
              </a:lnSpc>
              <a:spcBef>
                <a:spcPts val="0"/>
              </a:spcBef>
              <a:spcAft>
                <a:spcPts val="0"/>
              </a:spcAft>
              <a:buSzPts val="3200"/>
              <a:buNone/>
              <a:defRPr sz="4000"/>
            </a:lvl5pPr>
            <a:lvl6pPr lvl="5" algn="ctr" rtl="0">
              <a:lnSpc>
                <a:spcPct val="100000"/>
              </a:lnSpc>
              <a:spcBef>
                <a:spcPts val="0"/>
              </a:spcBef>
              <a:spcAft>
                <a:spcPts val="0"/>
              </a:spcAft>
              <a:buSzPts val="3200"/>
              <a:buNone/>
              <a:defRPr sz="4000"/>
            </a:lvl6pPr>
            <a:lvl7pPr lvl="6" algn="ctr" rtl="0">
              <a:lnSpc>
                <a:spcPct val="100000"/>
              </a:lnSpc>
              <a:spcBef>
                <a:spcPts val="0"/>
              </a:spcBef>
              <a:spcAft>
                <a:spcPts val="0"/>
              </a:spcAft>
              <a:buSzPts val="3200"/>
              <a:buNone/>
              <a:defRPr sz="4000"/>
            </a:lvl7pPr>
            <a:lvl8pPr lvl="7" algn="ctr" rtl="0">
              <a:lnSpc>
                <a:spcPct val="100000"/>
              </a:lnSpc>
              <a:spcBef>
                <a:spcPts val="0"/>
              </a:spcBef>
              <a:spcAft>
                <a:spcPts val="0"/>
              </a:spcAft>
              <a:buSzPts val="3200"/>
              <a:buNone/>
              <a:defRPr sz="4000"/>
            </a:lvl8pPr>
            <a:lvl9pPr lvl="8" algn="ctr" rtl="0">
              <a:lnSpc>
                <a:spcPct val="100000"/>
              </a:lnSpc>
              <a:spcBef>
                <a:spcPts val="0"/>
              </a:spcBef>
              <a:spcAft>
                <a:spcPts val="0"/>
              </a:spcAft>
              <a:buSzPts val="3200"/>
              <a:buNone/>
              <a:defRPr sz="40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4"/>
        <p:cNvGrpSpPr/>
        <p:nvPr/>
      </p:nvGrpSpPr>
      <p:grpSpPr>
        <a:xfrm>
          <a:off x="0" y="0"/>
          <a:ext cx="0" cy="0"/>
          <a:chOff x="0" y="0"/>
          <a:chExt cx="0" cy="0"/>
        </a:xfrm>
      </p:grpSpPr>
      <p:pic>
        <p:nvPicPr>
          <p:cNvPr id="115" name="Google Shape;115;g10329428cce_0_136"/>
          <p:cNvPicPr preferRelativeResize="0"/>
          <p:nvPr/>
        </p:nvPicPr>
        <p:blipFill rotWithShape="1">
          <a:blip r:embed="rId2">
            <a:alphaModFix/>
          </a:blip>
          <a:srcRect/>
          <a:stretch/>
        </p:blipFill>
        <p:spPr>
          <a:xfrm>
            <a:off x="0" y="0"/>
            <a:ext cx="12192000" cy="6855856"/>
          </a:xfrm>
          <a:prstGeom prst="rect">
            <a:avLst/>
          </a:prstGeom>
          <a:noFill/>
          <a:ln>
            <a:noFill/>
          </a:ln>
        </p:spPr>
      </p:pic>
      <p:sp>
        <p:nvSpPr>
          <p:cNvPr id="116" name="Google Shape;116;g10329428cce_0_136"/>
          <p:cNvSpPr txBox="1">
            <a:spLocks noGrp="1"/>
          </p:cNvSpPr>
          <p:nvPr>
            <p:ph type="ctrTitle"/>
          </p:nvPr>
        </p:nvSpPr>
        <p:spPr>
          <a:xfrm flipH="1">
            <a:off x="6045300" y="1896267"/>
            <a:ext cx="5186700" cy="1689600"/>
          </a:xfrm>
          <a:prstGeom prst="rect">
            <a:avLst/>
          </a:prstGeom>
          <a:noFill/>
          <a:ln>
            <a:noFill/>
          </a:ln>
        </p:spPr>
        <p:txBody>
          <a:bodyPr spcFirstLastPara="1" wrap="square" lIns="121900" tIns="121900" rIns="121900" bIns="121900" anchor="t" anchorCtr="0">
            <a:noAutofit/>
          </a:bodyPr>
          <a:lstStyle>
            <a:lvl1pPr lvl="0" algn="r" rtl="0">
              <a:lnSpc>
                <a:spcPct val="100000"/>
              </a:lnSpc>
              <a:spcBef>
                <a:spcPts val="0"/>
              </a:spcBef>
              <a:spcAft>
                <a:spcPts val="0"/>
              </a:spcAft>
              <a:buSzPts val="3200"/>
              <a:buNone/>
              <a:defRPr sz="4000"/>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117" name="Google Shape;117;g10329428cce_0_136"/>
          <p:cNvSpPr txBox="1">
            <a:spLocks noGrp="1"/>
          </p:cNvSpPr>
          <p:nvPr>
            <p:ph type="subTitle" idx="1"/>
          </p:nvPr>
        </p:nvSpPr>
        <p:spPr>
          <a:xfrm flipH="1">
            <a:off x="7223967" y="3840533"/>
            <a:ext cx="3942000" cy="1167300"/>
          </a:xfrm>
          <a:prstGeom prst="rect">
            <a:avLst/>
          </a:prstGeom>
          <a:noFill/>
          <a:ln>
            <a:noFill/>
          </a:ln>
        </p:spPr>
        <p:txBody>
          <a:bodyPr spcFirstLastPara="1" wrap="square" lIns="121900" tIns="121900" rIns="121900" bIns="121900" anchor="t" anchorCtr="0">
            <a:noAutofit/>
          </a:bodyPr>
          <a:lstStyle>
            <a:lvl1pPr lvl="0" algn="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8"/>
        <p:cNvGrpSpPr/>
        <p:nvPr/>
      </p:nvGrpSpPr>
      <p:grpSpPr>
        <a:xfrm>
          <a:off x="0" y="0"/>
          <a:ext cx="0" cy="0"/>
          <a:chOff x="0" y="0"/>
          <a:chExt cx="0" cy="0"/>
        </a:xfrm>
      </p:grpSpPr>
      <p:pic>
        <p:nvPicPr>
          <p:cNvPr id="119" name="Google Shape;119;g10329428cce_0_140"/>
          <p:cNvPicPr preferRelativeResize="0"/>
          <p:nvPr/>
        </p:nvPicPr>
        <p:blipFill rotWithShape="1">
          <a:blip r:embed="rId2">
            <a:alphaModFix/>
          </a:blip>
          <a:srcRect/>
          <a:stretch/>
        </p:blipFill>
        <p:spPr>
          <a:xfrm>
            <a:off x="0" y="1067"/>
            <a:ext cx="12192000" cy="6855835"/>
          </a:xfrm>
          <a:prstGeom prst="rect">
            <a:avLst/>
          </a:prstGeom>
          <a:noFill/>
          <a:ln>
            <a:noFill/>
          </a:ln>
        </p:spPr>
      </p:pic>
      <p:sp>
        <p:nvSpPr>
          <p:cNvPr id="120" name="Google Shape;120;g10329428cce_0_140"/>
          <p:cNvSpPr txBox="1">
            <a:spLocks noGrp="1"/>
          </p:cNvSpPr>
          <p:nvPr>
            <p:ph type="body" idx="1"/>
          </p:nvPr>
        </p:nvSpPr>
        <p:spPr>
          <a:xfrm>
            <a:off x="854633" y="2032933"/>
            <a:ext cx="7129500" cy="3717900"/>
          </a:xfrm>
          <a:prstGeom prst="rect">
            <a:avLst/>
          </a:prstGeom>
          <a:noFill/>
          <a:ln>
            <a:noFill/>
          </a:ln>
        </p:spPr>
        <p:txBody>
          <a:bodyPr spcFirstLastPara="1" wrap="square" lIns="121900" tIns="121900" rIns="121900" bIns="121900" anchor="t" anchorCtr="0">
            <a:noAutofit/>
          </a:bodyPr>
          <a:lstStyle>
            <a:lvl1pPr marL="457200" lvl="0" indent="-361950" algn="l" rtl="0">
              <a:lnSpc>
                <a:spcPct val="100000"/>
              </a:lnSpc>
              <a:spcBef>
                <a:spcPts val="0"/>
              </a:spcBef>
              <a:spcAft>
                <a:spcPts val="0"/>
              </a:spcAft>
              <a:buClr>
                <a:schemeClr val="accent3"/>
              </a:buClr>
              <a:buSzPts val="2100"/>
              <a:buFont typeface="Raleway Thin"/>
              <a:buChar char="●"/>
              <a:defRPr/>
            </a:lvl1pPr>
            <a:lvl2pPr marL="914400" lvl="1" indent="-361950" algn="l" rtl="0">
              <a:lnSpc>
                <a:spcPct val="115000"/>
              </a:lnSpc>
              <a:spcBef>
                <a:spcPts val="0"/>
              </a:spcBef>
              <a:spcAft>
                <a:spcPts val="0"/>
              </a:spcAft>
              <a:buSzPts val="2100"/>
              <a:buFont typeface="Nunito Light"/>
              <a:buChar char="○"/>
              <a:defRPr/>
            </a:lvl2pPr>
            <a:lvl3pPr marL="1371600" lvl="2" indent="-355600" algn="l" rtl="0">
              <a:lnSpc>
                <a:spcPct val="115000"/>
              </a:lnSpc>
              <a:spcBef>
                <a:spcPts val="2100"/>
              </a:spcBef>
              <a:spcAft>
                <a:spcPts val="0"/>
              </a:spcAft>
              <a:buSzPts val="2000"/>
              <a:buFont typeface="Nunito Light"/>
              <a:buChar char="■"/>
              <a:defRPr/>
            </a:lvl3pPr>
            <a:lvl4pPr marL="1828800" lvl="3" indent="-355600" algn="l" rtl="0">
              <a:lnSpc>
                <a:spcPct val="115000"/>
              </a:lnSpc>
              <a:spcBef>
                <a:spcPts val="2100"/>
              </a:spcBef>
              <a:spcAft>
                <a:spcPts val="0"/>
              </a:spcAft>
              <a:buSzPts val="2000"/>
              <a:buFont typeface="Nunito Light"/>
              <a:buChar char="●"/>
              <a:defRPr/>
            </a:lvl4pPr>
            <a:lvl5pPr marL="2286000" lvl="4" indent="-330200" algn="l" rtl="0">
              <a:lnSpc>
                <a:spcPct val="115000"/>
              </a:lnSpc>
              <a:spcBef>
                <a:spcPts val="2100"/>
              </a:spcBef>
              <a:spcAft>
                <a:spcPts val="0"/>
              </a:spcAft>
              <a:buSzPts val="1600"/>
              <a:buFont typeface="Nunito Light"/>
              <a:buChar char="○"/>
              <a:defRPr/>
            </a:lvl5pPr>
            <a:lvl6pPr marL="2743200" lvl="5" indent="-330200" algn="l" rtl="0">
              <a:lnSpc>
                <a:spcPct val="115000"/>
              </a:lnSpc>
              <a:spcBef>
                <a:spcPts val="2100"/>
              </a:spcBef>
              <a:spcAft>
                <a:spcPts val="0"/>
              </a:spcAft>
              <a:buSzPts val="1600"/>
              <a:buFont typeface="Nunito Light"/>
              <a:buChar char="■"/>
              <a:defRPr/>
            </a:lvl6pPr>
            <a:lvl7pPr marL="3200400" lvl="6" indent="-336550" algn="l" rtl="0">
              <a:lnSpc>
                <a:spcPct val="115000"/>
              </a:lnSpc>
              <a:spcBef>
                <a:spcPts val="2100"/>
              </a:spcBef>
              <a:spcAft>
                <a:spcPts val="0"/>
              </a:spcAft>
              <a:buSzPts val="1700"/>
              <a:buFont typeface="Nunito Light"/>
              <a:buChar char="●"/>
              <a:defRPr/>
            </a:lvl7pPr>
            <a:lvl8pPr marL="3657600" lvl="7" indent="-336550" algn="l" rtl="0">
              <a:lnSpc>
                <a:spcPct val="115000"/>
              </a:lnSpc>
              <a:spcBef>
                <a:spcPts val="2100"/>
              </a:spcBef>
              <a:spcAft>
                <a:spcPts val="0"/>
              </a:spcAft>
              <a:buSzPts val="1700"/>
              <a:buFont typeface="Nunito Light"/>
              <a:buChar char="○"/>
              <a:defRPr/>
            </a:lvl8pPr>
            <a:lvl9pPr marL="4114800" lvl="8" indent="-330200" algn="l" rtl="0">
              <a:lnSpc>
                <a:spcPct val="115000"/>
              </a:lnSpc>
              <a:spcBef>
                <a:spcPts val="2100"/>
              </a:spcBef>
              <a:spcAft>
                <a:spcPts val="2100"/>
              </a:spcAft>
              <a:buSzPts val="1600"/>
              <a:buFont typeface="Nunito Light"/>
              <a:buChar char="■"/>
              <a:defRPr/>
            </a:lvl9pPr>
          </a:lstStyle>
          <a:p>
            <a:endParaRPr/>
          </a:p>
        </p:txBody>
      </p:sp>
      <p:sp>
        <p:nvSpPr>
          <p:cNvPr id="121" name="Google Shape;121;g10329428cce_0_140"/>
          <p:cNvSpPr txBox="1">
            <a:spLocks noGrp="1"/>
          </p:cNvSpPr>
          <p:nvPr>
            <p:ph type="title"/>
          </p:nvPr>
        </p:nvSpPr>
        <p:spPr>
          <a:xfrm>
            <a:off x="2093200" y="474200"/>
            <a:ext cx="8005500" cy="8847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200"/>
              <a:buNone/>
              <a:defRPr sz="4000"/>
            </a:lvl1pPr>
            <a:lvl2pPr lvl="1" algn="ctr" rtl="0">
              <a:lnSpc>
                <a:spcPct val="100000"/>
              </a:lnSpc>
              <a:spcBef>
                <a:spcPts val="0"/>
              </a:spcBef>
              <a:spcAft>
                <a:spcPts val="0"/>
              </a:spcAft>
              <a:buSzPts val="3200"/>
              <a:buNone/>
              <a:defRPr sz="4000"/>
            </a:lvl2pPr>
            <a:lvl3pPr lvl="2" algn="ctr" rtl="0">
              <a:lnSpc>
                <a:spcPct val="100000"/>
              </a:lnSpc>
              <a:spcBef>
                <a:spcPts val="0"/>
              </a:spcBef>
              <a:spcAft>
                <a:spcPts val="0"/>
              </a:spcAft>
              <a:buSzPts val="3200"/>
              <a:buNone/>
              <a:defRPr sz="4000"/>
            </a:lvl3pPr>
            <a:lvl4pPr lvl="3" algn="ctr" rtl="0">
              <a:lnSpc>
                <a:spcPct val="100000"/>
              </a:lnSpc>
              <a:spcBef>
                <a:spcPts val="0"/>
              </a:spcBef>
              <a:spcAft>
                <a:spcPts val="0"/>
              </a:spcAft>
              <a:buSzPts val="3200"/>
              <a:buNone/>
              <a:defRPr sz="4000"/>
            </a:lvl4pPr>
            <a:lvl5pPr lvl="4" algn="ctr" rtl="0">
              <a:lnSpc>
                <a:spcPct val="100000"/>
              </a:lnSpc>
              <a:spcBef>
                <a:spcPts val="0"/>
              </a:spcBef>
              <a:spcAft>
                <a:spcPts val="0"/>
              </a:spcAft>
              <a:buSzPts val="3200"/>
              <a:buNone/>
              <a:defRPr sz="4000"/>
            </a:lvl5pPr>
            <a:lvl6pPr lvl="5" algn="ctr" rtl="0">
              <a:lnSpc>
                <a:spcPct val="100000"/>
              </a:lnSpc>
              <a:spcBef>
                <a:spcPts val="0"/>
              </a:spcBef>
              <a:spcAft>
                <a:spcPts val="0"/>
              </a:spcAft>
              <a:buSzPts val="3200"/>
              <a:buNone/>
              <a:defRPr sz="4000"/>
            </a:lvl6pPr>
            <a:lvl7pPr lvl="6" algn="ctr" rtl="0">
              <a:lnSpc>
                <a:spcPct val="100000"/>
              </a:lnSpc>
              <a:spcBef>
                <a:spcPts val="0"/>
              </a:spcBef>
              <a:spcAft>
                <a:spcPts val="0"/>
              </a:spcAft>
              <a:buSzPts val="3200"/>
              <a:buNone/>
              <a:defRPr sz="4000"/>
            </a:lvl7pPr>
            <a:lvl8pPr lvl="7" algn="ctr" rtl="0">
              <a:lnSpc>
                <a:spcPct val="100000"/>
              </a:lnSpc>
              <a:spcBef>
                <a:spcPts val="0"/>
              </a:spcBef>
              <a:spcAft>
                <a:spcPts val="0"/>
              </a:spcAft>
              <a:buSzPts val="3200"/>
              <a:buNone/>
              <a:defRPr sz="4000"/>
            </a:lvl8pPr>
            <a:lvl9pPr lvl="8" algn="ctr" rtl="0">
              <a:lnSpc>
                <a:spcPct val="100000"/>
              </a:lnSpc>
              <a:spcBef>
                <a:spcPts val="0"/>
              </a:spcBef>
              <a:spcAft>
                <a:spcPts val="0"/>
              </a:spcAft>
              <a:buSzPts val="3200"/>
              <a:buNone/>
              <a:defRPr sz="40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title and text">
  <p:cSld name="SECTION_HEADER_1">
    <p:spTree>
      <p:nvGrpSpPr>
        <p:cNvPr id="1" name="Shape 122"/>
        <p:cNvGrpSpPr/>
        <p:nvPr/>
      </p:nvGrpSpPr>
      <p:grpSpPr>
        <a:xfrm>
          <a:off x="0" y="0"/>
          <a:ext cx="0" cy="0"/>
          <a:chOff x="0" y="0"/>
          <a:chExt cx="0" cy="0"/>
        </a:xfrm>
      </p:grpSpPr>
      <p:pic>
        <p:nvPicPr>
          <p:cNvPr id="123" name="Google Shape;123;g10329428cce_0_144"/>
          <p:cNvPicPr preferRelativeResize="0"/>
          <p:nvPr/>
        </p:nvPicPr>
        <p:blipFill rotWithShape="1">
          <a:blip r:embed="rId2">
            <a:alphaModFix/>
          </a:blip>
          <a:srcRect/>
          <a:stretch/>
        </p:blipFill>
        <p:spPr>
          <a:xfrm>
            <a:off x="0" y="0"/>
            <a:ext cx="12192000" cy="6855821"/>
          </a:xfrm>
          <a:prstGeom prst="rect">
            <a:avLst/>
          </a:prstGeom>
          <a:noFill/>
          <a:ln>
            <a:noFill/>
          </a:ln>
        </p:spPr>
      </p:pic>
      <p:sp>
        <p:nvSpPr>
          <p:cNvPr id="124" name="Google Shape;124;g10329428cce_0_144"/>
          <p:cNvSpPr txBox="1">
            <a:spLocks noGrp="1"/>
          </p:cNvSpPr>
          <p:nvPr>
            <p:ph type="title"/>
          </p:nvPr>
        </p:nvSpPr>
        <p:spPr>
          <a:xfrm>
            <a:off x="4519167" y="3775267"/>
            <a:ext cx="6146700" cy="1122300"/>
          </a:xfrm>
          <a:prstGeom prst="rect">
            <a:avLst/>
          </a:prstGeom>
          <a:noFill/>
          <a:ln>
            <a:noFill/>
          </a:ln>
        </p:spPr>
        <p:txBody>
          <a:bodyPr spcFirstLastPara="1" wrap="square" lIns="121900" tIns="121900" rIns="121900" bIns="121900" anchor="b" anchorCtr="0">
            <a:noAutofit/>
          </a:bodyPr>
          <a:lstStyle>
            <a:lvl1pPr lvl="0" algn="r" rtl="0">
              <a:lnSpc>
                <a:spcPct val="100000"/>
              </a:lnSpc>
              <a:spcBef>
                <a:spcPts val="0"/>
              </a:spcBef>
              <a:spcAft>
                <a:spcPts val="0"/>
              </a:spcAft>
              <a:buSzPts val="4800"/>
              <a:buNone/>
              <a:defRPr sz="10700"/>
            </a:lvl1pPr>
            <a:lvl2pPr lvl="1" algn="ctr" rtl="0">
              <a:lnSpc>
                <a:spcPct val="100000"/>
              </a:lnSpc>
              <a:spcBef>
                <a:spcPts val="0"/>
              </a:spcBef>
              <a:spcAft>
                <a:spcPts val="0"/>
              </a:spcAft>
              <a:buSzPts val="4800"/>
              <a:buNone/>
              <a:defRPr sz="4800"/>
            </a:lvl2pPr>
            <a:lvl3pPr lvl="2" algn="ctr" rtl="0">
              <a:lnSpc>
                <a:spcPct val="100000"/>
              </a:lnSpc>
              <a:spcBef>
                <a:spcPts val="0"/>
              </a:spcBef>
              <a:spcAft>
                <a:spcPts val="0"/>
              </a:spcAft>
              <a:buSzPts val="4800"/>
              <a:buNone/>
              <a:defRPr sz="4800"/>
            </a:lvl3pPr>
            <a:lvl4pPr lvl="3" algn="ctr" rtl="0">
              <a:lnSpc>
                <a:spcPct val="100000"/>
              </a:lnSpc>
              <a:spcBef>
                <a:spcPts val="0"/>
              </a:spcBef>
              <a:spcAft>
                <a:spcPts val="0"/>
              </a:spcAft>
              <a:buSzPts val="4800"/>
              <a:buNone/>
              <a:defRPr sz="4800"/>
            </a:lvl4pPr>
            <a:lvl5pPr lvl="4" algn="ctr" rtl="0">
              <a:lnSpc>
                <a:spcPct val="100000"/>
              </a:lnSpc>
              <a:spcBef>
                <a:spcPts val="0"/>
              </a:spcBef>
              <a:spcAft>
                <a:spcPts val="0"/>
              </a:spcAft>
              <a:buSzPts val="4800"/>
              <a:buNone/>
              <a:defRPr sz="4800"/>
            </a:lvl5pPr>
            <a:lvl6pPr lvl="5" algn="ctr" rtl="0">
              <a:lnSpc>
                <a:spcPct val="100000"/>
              </a:lnSpc>
              <a:spcBef>
                <a:spcPts val="0"/>
              </a:spcBef>
              <a:spcAft>
                <a:spcPts val="0"/>
              </a:spcAft>
              <a:buSzPts val="4800"/>
              <a:buNone/>
              <a:defRPr sz="4800"/>
            </a:lvl6pPr>
            <a:lvl7pPr lvl="6" algn="ctr" rtl="0">
              <a:lnSpc>
                <a:spcPct val="100000"/>
              </a:lnSpc>
              <a:spcBef>
                <a:spcPts val="0"/>
              </a:spcBef>
              <a:spcAft>
                <a:spcPts val="0"/>
              </a:spcAft>
              <a:buSzPts val="4800"/>
              <a:buNone/>
              <a:defRPr sz="4800"/>
            </a:lvl7pPr>
            <a:lvl8pPr lvl="7" algn="ctr" rtl="0">
              <a:lnSpc>
                <a:spcPct val="100000"/>
              </a:lnSpc>
              <a:spcBef>
                <a:spcPts val="0"/>
              </a:spcBef>
              <a:spcAft>
                <a:spcPts val="0"/>
              </a:spcAft>
              <a:buSzPts val="4800"/>
              <a:buNone/>
              <a:defRPr sz="4800"/>
            </a:lvl8pPr>
            <a:lvl9pPr lvl="8" algn="ctr" rtl="0">
              <a:lnSpc>
                <a:spcPct val="100000"/>
              </a:lnSpc>
              <a:spcBef>
                <a:spcPts val="0"/>
              </a:spcBef>
              <a:spcAft>
                <a:spcPts val="0"/>
              </a:spcAft>
              <a:buSzPts val="4800"/>
              <a:buNone/>
              <a:defRPr sz="4800"/>
            </a:lvl9pPr>
          </a:lstStyle>
          <a:p>
            <a:endParaRPr/>
          </a:p>
        </p:txBody>
      </p:sp>
      <p:sp>
        <p:nvSpPr>
          <p:cNvPr id="125" name="Google Shape;125;g10329428cce_0_144"/>
          <p:cNvSpPr txBox="1">
            <a:spLocks noGrp="1"/>
          </p:cNvSpPr>
          <p:nvPr>
            <p:ph type="subTitle" idx="1"/>
          </p:nvPr>
        </p:nvSpPr>
        <p:spPr>
          <a:xfrm flipH="1">
            <a:off x="4900267" y="4552800"/>
            <a:ext cx="5765700" cy="1003500"/>
          </a:xfrm>
          <a:prstGeom prst="rect">
            <a:avLst/>
          </a:prstGeom>
          <a:noFill/>
          <a:ln>
            <a:noFill/>
          </a:ln>
        </p:spPr>
        <p:txBody>
          <a:bodyPr spcFirstLastPara="1" wrap="square" lIns="121900" tIns="121900" rIns="121900" bIns="121900" anchor="t" anchorCtr="0">
            <a:noAutofit/>
          </a:bodyPr>
          <a:lstStyle>
            <a:lvl1pPr lvl="0" algn="r" rtl="0">
              <a:lnSpc>
                <a:spcPct val="100000"/>
              </a:lnSpc>
              <a:spcBef>
                <a:spcPts val="0"/>
              </a:spcBef>
              <a:spcAft>
                <a:spcPts val="0"/>
              </a:spcAft>
              <a:buSzPts val="1900"/>
              <a:buNone/>
              <a:defRPr/>
            </a:lvl1pPr>
            <a:lvl2pPr lvl="1" algn="ctr" rtl="0">
              <a:lnSpc>
                <a:spcPct val="100000"/>
              </a:lnSpc>
              <a:spcBef>
                <a:spcPts val="0"/>
              </a:spcBef>
              <a:spcAft>
                <a:spcPts val="0"/>
              </a:spcAft>
              <a:buSzPts val="1900"/>
              <a:buNone/>
              <a:defRPr sz="1900"/>
            </a:lvl2pPr>
            <a:lvl3pPr lvl="2" algn="ctr" rtl="0">
              <a:lnSpc>
                <a:spcPct val="100000"/>
              </a:lnSpc>
              <a:spcBef>
                <a:spcPts val="0"/>
              </a:spcBef>
              <a:spcAft>
                <a:spcPts val="0"/>
              </a:spcAft>
              <a:buSzPts val="1900"/>
              <a:buNone/>
              <a:defRPr sz="1900"/>
            </a:lvl3pPr>
            <a:lvl4pPr lvl="3" algn="ctr" rtl="0">
              <a:lnSpc>
                <a:spcPct val="100000"/>
              </a:lnSpc>
              <a:spcBef>
                <a:spcPts val="0"/>
              </a:spcBef>
              <a:spcAft>
                <a:spcPts val="0"/>
              </a:spcAft>
              <a:buSzPts val="1900"/>
              <a:buNone/>
              <a:defRPr sz="1900"/>
            </a:lvl4pPr>
            <a:lvl5pPr lvl="4" algn="ctr" rtl="0">
              <a:lnSpc>
                <a:spcPct val="100000"/>
              </a:lnSpc>
              <a:spcBef>
                <a:spcPts val="0"/>
              </a:spcBef>
              <a:spcAft>
                <a:spcPts val="0"/>
              </a:spcAft>
              <a:buSzPts val="1900"/>
              <a:buNone/>
              <a:defRPr sz="1900"/>
            </a:lvl5pPr>
            <a:lvl6pPr lvl="5" algn="ctr" rtl="0">
              <a:lnSpc>
                <a:spcPct val="100000"/>
              </a:lnSpc>
              <a:spcBef>
                <a:spcPts val="0"/>
              </a:spcBef>
              <a:spcAft>
                <a:spcPts val="0"/>
              </a:spcAft>
              <a:buSzPts val="1900"/>
              <a:buNone/>
              <a:defRPr sz="1900"/>
            </a:lvl6pPr>
            <a:lvl7pPr lvl="6" algn="ctr" rtl="0">
              <a:lnSpc>
                <a:spcPct val="100000"/>
              </a:lnSpc>
              <a:spcBef>
                <a:spcPts val="0"/>
              </a:spcBef>
              <a:spcAft>
                <a:spcPts val="0"/>
              </a:spcAft>
              <a:buSzPts val="1900"/>
              <a:buNone/>
              <a:defRPr sz="1900"/>
            </a:lvl7pPr>
            <a:lvl8pPr lvl="7" algn="ctr" rtl="0">
              <a:lnSpc>
                <a:spcPct val="100000"/>
              </a:lnSpc>
              <a:spcBef>
                <a:spcPts val="0"/>
              </a:spcBef>
              <a:spcAft>
                <a:spcPts val="0"/>
              </a:spcAft>
              <a:buSzPts val="1900"/>
              <a:buNone/>
              <a:defRPr sz="1900"/>
            </a:lvl8pPr>
            <a:lvl9pPr lvl="8" algn="ctr" rtl="0">
              <a:lnSpc>
                <a:spcPct val="100000"/>
              </a:lnSpc>
              <a:spcBef>
                <a:spcPts val="0"/>
              </a:spcBef>
              <a:spcAft>
                <a:spcPts val="0"/>
              </a:spcAft>
              <a:buSzPts val="1900"/>
              <a:buNone/>
              <a:defRPr sz="19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
  <p:cSld name="CUSTOM_2">
    <p:spTree>
      <p:nvGrpSpPr>
        <p:cNvPr id="1" name="Shape 126"/>
        <p:cNvGrpSpPr/>
        <p:nvPr/>
      </p:nvGrpSpPr>
      <p:grpSpPr>
        <a:xfrm>
          <a:off x="0" y="0"/>
          <a:ext cx="0" cy="0"/>
          <a:chOff x="0" y="0"/>
          <a:chExt cx="0" cy="0"/>
        </a:xfrm>
      </p:grpSpPr>
      <p:pic>
        <p:nvPicPr>
          <p:cNvPr id="127" name="Google Shape;127;g10329428cce_0_148"/>
          <p:cNvPicPr preferRelativeResize="0"/>
          <p:nvPr/>
        </p:nvPicPr>
        <p:blipFill rotWithShape="1">
          <a:blip r:embed="rId2">
            <a:alphaModFix/>
          </a:blip>
          <a:srcRect/>
          <a:stretch/>
        </p:blipFill>
        <p:spPr>
          <a:xfrm>
            <a:off x="0" y="1067"/>
            <a:ext cx="12192000" cy="6855835"/>
          </a:xfrm>
          <a:prstGeom prst="rect">
            <a:avLst/>
          </a:prstGeom>
          <a:noFill/>
          <a:ln>
            <a:noFill/>
          </a:ln>
        </p:spPr>
      </p:pic>
      <p:sp>
        <p:nvSpPr>
          <p:cNvPr id="128" name="Google Shape;128;g10329428cce_0_148"/>
          <p:cNvSpPr txBox="1">
            <a:spLocks noGrp="1"/>
          </p:cNvSpPr>
          <p:nvPr>
            <p:ph type="ctrTitle"/>
          </p:nvPr>
        </p:nvSpPr>
        <p:spPr>
          <a:xfrm flipH="1">
            <a:off x="2555473" y="1970112"/>
            <a:ext cx="2080800" cy="770400"/>
          </a:xfrm>
          <a:prstGeom prst="rect">
            <a:avLst/>
          </a:prstGeom>
          <a:noFill/>
          <a:ln>
            <a:noFill/>
          </a:ln>
        </p:spPr>
        <p:txBody>
          <a:bodyPr spcFirstLastPara="1" wrap="square" lIns="121900" tIns="121900" rIns="121900" bIns="121900" anchor="b" anchorCtr="0">
            <a:noAutofit/>
          </a:bodyPr>
          <a:lstStyle>
            <a:lvl1pPr lvl="0" algn="l" rtl="0">
              <a:lnSpc>
                <a:spcPct val="100000"/>
              </a:lnSpc>
              <a:spcBef>
                <a:spcPts val="0"/>
              </a:spcBef>
              <a:spcAft>
                <a:spcPts val="0"/>
              </a:spcAft>
              <a:buSzPts val="3200"/>
              <a:buNone/>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129" name="Google Shape;129;g10329428cce_0_148"/>
          <p:cNvSpPr txBox="1">
            <a:spLocks noGrp="1"/>
          </p:cNvSpPr>
          <p:nvPr>
            <p:ph type="subTitle" idx="1"/>
          </p:nvPr>
        </p:nvSpPr>
        <p:spPr>
          <a:xfrm flipH="1">
            <a:off x="2555473" y="2653067"/>
            <a:ext cx="3169200" cy="11673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0" name="Google Shape;130;g10329428cce_0_148"/>
          <p:cNvSpPr txBox="1">
            <a:spLocks noGrp="1"/>
          </p:cNvSpPr>
          <p:nvPr>
            <p:ph type="ctrTitle" idx="2"/>
          </p:nvPr>
        </p:nvSpPr>
        <p:spPr>
          <a:xfrm flipH="1">
            <a:off x="7555727" y="1970112"/>
            <a:ext cx="2080800" cy="770400"/>
          </a:xfrm>
          <a:prstGeom prst="rect">
            <a:avLst/>
          </a:prstGeom>
          <a:noFill/>
          <a:ln>
            <a:noFill/>
          </a:ln>
        </p:spPr>
        <p:txBody>
          <a:bodyPr spcFirstLastPara="1" wrap="square" lIns="121900" tIns="121900" rIns="121900" bIns="121900" anchor="b" anchorCtr="0">
            <a:noAutofit/>
          </a:bodyPr>
          <a:lstStyle>
            <a:lvl1pPr lvl="0" algn="r" rtl="0">
              <a:lnSpc>
                <a:spcPct val="100000"/>
              </a:lnSpc>
              <a:spcBef>
                <a:spcPts val="0"/>
              </a:spcBef>
              <a:spcAft>
                <a:spcPts val="0"/>
              </a:spcAft>
              <a:buSzPts val="3200"/>
              <a:buNone/>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131" name="Google Shape;131;g10329428cce_0_148"/>
          <p:cNvSpPr txBox="1">
            <a:spLocks noGrp="1"/>
          </p:cNvSpPr>
          <p:nvPr>
            <p:ph type="subTitle" idx="3"/>
          </p:nvPr>
        </p:nvSpPr>
        <p:spPr>
          <a:xfrm flipH="1">
            <a:off x="6727427" y="2656200"/>
            <a:ext cx="2909100" cy="1167300"/>
          </a:xfrm>
          <a:prstGeom prst="rect">
            <a:avLst/>
          </a:prstGeom>
          <a:noFill/>
          <a:ln>
            <a:noFill/>
          </a:ln>
        </p:spPr>
        <p:txBody>
          <a:bodyPr spcFirstLastPara="1" wrap="square" lIns="121900" tIns="121900" rIns="121900" bIns="121900" anchor="t" anchorCtr="0">
            <a:noAutofit/>
          </a:bodyPr>
          <a:lstStyle>
            <a:lvl1pPr lvl="0" algn="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2" name="Google Shape;132;g10329428cce_0_148"/>
          <p:cNvSpPr txBox="1">
            <a:spLocks noGrp="1"/>
          </p:cNvSpPr>
          <p:nvPr>
            <p:ph type="ctrTitle" idx="4"/>
          </p:nvPr>
        </p:nvSpPr>
        <p:spPr>
          <a:xfrm flipH="1">
            <a:off x="2555473" y="4282581"/>
            <a:ext cx="2080800" cy="770400"/>
          </a:xfrm>
          <a:prstGeom prst="rect">
            <a:avLst/>
          </a:prstGeom>
          <a:noFill/>
          <a:ln>
            <a:noFill/>
          </a:ln>
        </p:spPr>
        <p:txBody>
          <a:bodyPr spcFirstLastPara="1" wrap="square" lIns="121900" tIns="121900" rIns="121900" bIns="121900" anchor="b" anchorCtr="0">
            <a:noAutofit/>
          </a:bodyPr>
          <a:lstStyle>
            <a:lvl1pPr lvl="0" algn="l" rtl="0">
              <a:lnSpc>
                <a:spcPct val="100000"/>
              </a:lnSpc>
              <a:spcBef>
                <a:spcPts val="0"/>
              </a:spcBef>
              <a:spcAft>
                <a:spcPts val="0"/>
              </a:spcAft>
              <a:buSzPts val="3200"/>
              <a:buNone/>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133" name="Google Shape;133;g10329428cce_0_148"/>
          <p:cNvSpPr txBox="1">
            <a:spLocks noGrp="1"/>
          </p:cNvSpPr>
          <p:nvPr>
            <p:ph type="subTitle" idx="5"/>
          </p:nvPr>
        </p:nvSpPr>
        <p:spPr>
          <a:xfrm flipH="1">
            <a:off x="2555373" y="4970803"/>
            <a:ext cx="3016500" cy="11673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4" name="Google Shape;134;g10329428cce_0_148"/>
          <p:cNvSpPr txBox="1">
            <a:spLocks noGrp="1"/>
          </p:cNvSpPr>
          <p:nvPr>
            <p:ph type="ctrTitle" idx="6"/>
          </p:nvPr>
        </p:nvSpPr>
        <p:spPr>
          <a:xfrm flipH="1">
            <a:off x="7216127" y="4282581"/>
            <a:ext cx="2420400" cy="770400"/>
          </a:xfrm>
          <a:prstGeom prst="rect">
            <a:avLst/>
          </a:prstGeom>
          <a:noFill/>
          <a:ln>
            <a:noFill/>
          </a:ln>
        </p:spPr>
        <p:txBody>
          <a:bodyPr spcFirstLastPara="1" wrap="square" lIns="121900" tIns="121900" rIns="121900" bIns="121900" anchor="b" anchorCtr="0">
            <a:noAutofit/>
          </a:bodyPr>
          <a:lstStyle>
            <a:lvl1pPr lvl="0" algn="r" rtl="0">
              <a:lnSpc>
                <a:spcPct val="100000"/>
              </a:lnSpc>
              <a:spcBef>
                <a:spcPts val="0"/>
              </a:spcBef>
              <a:spcAft>
                <a:spcPts val="0"/>
              </a:spcAft>
              <a:buSzPts val="3200"/>
              <a:buNone/>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135" name="Google Shape;135;g10329428cce_0_148"/>
          <p:cNvSpPr txBox="1">
            <a:spLocks noGrp="1"/>
          </p:cNvSpPr>
          <p:nvPr>
            <p:ph type="subTitle" idx="7"/>
          </p:nvPr>
        </p:nvSpPr>
        <p:spPr>
          <a:xfrm flipH="1">
            <a:off x="6402527" y="4970800"/>
            <a:ext cx="3234000" cy="1167300"/>
          </a:xfrm>
          <a:prstGeom prst="rect">
            <a:avLst/>
          </a:prstGeom>
          <a:noFill/>
          <a:ln>
            <a:noFill/>
          </a:ln>
        </p:spPr>
        <p:txBody>
          <a:bodyPr spcFirstLastPara="1" wrap="square" lIns="121900" tIns="121900" rIns="121900" bIns="121900" anchor="t" anchorCtr="0">
            <a:noAutofit/>
          </a:bodyPr>
          <a:lstStyle>
            <a:lvl1pPr lvl="0" algn="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6" name="Google Shape;136;g10329428cce_0_148"/>
          <p:cNvSpPr txBox="1">
            <a:spLocks noGrp="1"/>
          </p:cNvSpPr>
          <p:nvPr>
            <p:ph type="title" idx="8"/>
          </p:nvPr>
        </p:nvSpPr>
        <p:spPr>
          <a:xfrm>
            <a:off x="2510733" y="474200"/>
            <a:ext cx="7170300" cy="16824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200"/>
              <a:buNone/>
              <a:defRPr sz="4000"/>
            </a:lvl1pPr>
            <a:lvl2pPr lvl="1" algn="ctr" rtl="0">
              <a:lnSpc>
                <a:spcPct val="100000"/>
              </a:lnSpc>
              <a:spcBef>
                <a:spcPts val="0"/>
              </a:spcBef>
              <a:spcAft>
                <a:spcPts val="0"/>
              </a:spcAft>
              <a:buSzPts val="3200"/>
              <a:buNone/>
              <a:defRPr sz="4000"/>
            </a:lvl2pPr>
            <a:lvl3pPr lvl="2" algn="ctr" rtl="0">
              <a:lnSpc>
                <a:spcPct val="100000"/>
              </a:lnSpc>
              <a:spcBef>
                <a:spcPts val="0"/>
              </a:spcBef>
              <a:spcAft>
                <a:spcPts val="0"/>
              </a:spcAft>
              <a:buSzPts val="3200"/>
              <a:buNone/>
              <a:defRPr sz="4000"/>
            </a:lvl3pPr>
            <a:lvl4pPr lvl="3" algn="ctr" rtl="0">
              <a:lnSpc>
                <a:spcPct val="100000"/>
              </a:lnSpc>
              <a:spcBef>
                <a:spcPts val="0"/>
              </a:spcBef>
              <a:spcAft>
                <a:spcPts val="0"/>
              </a:spcAft>
              <a:buSzPts val="3200"/>
              <a:buNone/>
              <a:defRPr sz="4000"/>
            </a:lvl4pPr>
            <a:lvl5pPr lvl="4" algn="ctr" rtl="0">
              <a:lnSpc>
                <a:spcPct val="100000"/>
              </a:lnSpc>
              <a:spcBef>
                <a:spcPts val="0"/>
              </a:spcBef>
              <a:spcAft>
                <a:spcPts val="0"/>
              </a:spcAft>
              <a:buSzPts val="3200"/>
              <a:buNone/>
              <a:defRPr sz="4000"/>
            </a:lvl5pPr>
            <a:lvl6pPr lvl="5" algn="ctr" rtl="0">
              <a:lnSpc>
                <a:spcPct val="100000"/>
              </a:lnSpc>
              <a:spcBef>
                <a:spcPts val="0"/>
              </a:spcBef>
              <a:spcAft>
                <a:spcPts val="0"/>
              </a:spcAft>
              <a:buSzPts val="3200"/>
              <a:buNone/>
              <a:defRPr sz="4000"/>
            </a:lvl6pPr>
            <a:lvl7pPr lvl="6" algn="ctr" rtl="0">
              <a:lnSpc>
                <a:spcPct val="100000"/>
              </a:lnSpc>
              <a:spcBef>
                <a:spcPts val="0"/>
              </a:spcBef>
              <a:spcAft>
                <a:spcPts val="0"/>
              </a:spcAft>
              <a:buSzPts val="3200"/>
              <a:buNone/>
              <a:defRPr sz="4000"/>
            </a:lvl7pPr>
            <a:lvl8pPr lvl="7" algn="ctr" rtl="0">
              <a:lnSpc>
                <a:spcPct val="100000"/>
              </a:lnSpc>
              <a:spcBef>
                <a:spcPts val="0"/>
              </a:spcBef>
              <a:spcAft>
                <a:spcPts val="0"/>
              </a:spcAft>
              <a:buSzPts val="3200"/>
              <a:buNone/>
              <a:defRPr sz="4000"/>
            </a:lvl8pPr>
            <a:lvl9pPr lvl="8" algn="ctr" rtl="0">
              <a:lnSpc>
                <a:spcPct val="100000"/>
              </a:lnSpc>
              <a:spcBef>
                <a:spcPts val="0"/>
              </a:spcBef>
              <a:spcAft>
                <a:spcPts val="0"/>
              </a:spcAft>
              <a:buSzPts val="3200"/>
              <a:buNone/>
              <a:defRPr sz="40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7"/>
        <p:cNvGrpSpPr/>
        <p:nvPr/>
      </p:nvGrpSpPr>
      <p:grpSpPr>
        <a:xfrm>
          <a:off x="0" y="0"/>
          <a:ext cx="0" cy="0"/>
          <a:chOff x="0" y="0"/>
          <a:chExt cx="0" cy="0"/>
        </a:xfrm>
      </p:grpSpPr>
      <p:pic>
        <p:nvPicPr>
          <p:cNvPr id="138" name="Google Shape;138;g10329428cce_0_159"/>
          <p:cNvPicPr preferRelativeResize="0"/>
          <p:nvPr/>
        </p:nvPicPr>
        <p:blipFill rotWithShape="1">
          <a:blip r:embed="rId2">
            <a:alphaModFix/>
          </a:blip>
          <a:srcRect/>
          <a:stretch/>
        </p:blipFill>
        <p:spPr>
          <a:xfrm>
            <a:off x="0" y="0"/>
            <a:ext cx="12192000" cy="6855842"/>
          </a:xfrm>
          <a:prstGeom prst="rect">
            <a:avLst/>
          </a:prstGeom>
          <a:noFill/>
          <a:ln>
            <a:noFill/>
          </a:ln>
        </p:spPr>
      </p:pic>
      <p:sp>
        <p:nvSpPr>
          <p:cNvPr id="139" name="Google Shape;139;g10329428cce_0_159"/>
          <p:cNvSpPr txBox="1">
            <a:spLocks noGrp="1"/>
          </p:cNvSpPr>
          <p:nvPr>
            <p:ph type="ctrTitle"/>
          </p:nvPr>
        </p:nvSpPr>
        <p:spPr>
          <a:xfrm flipH="1">
            <a:off x="1613649" y="2403025"/>
            <a:ext cx="2080800" cy="7704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140" name="Google Shape;140;g10329428cce_0_159"/>
          <p:cNvSpPr txBox="1">
            <a:spLocks noGrp="1"/>
          </p:cNvSpPr>
          <p:nvPr>
            <p:ph type="subTitle" idx="1"/>
          </p:nvPr>
        </p:nvSpPr>
        <p:spPr>
          <a:xfrm flipH="1">
            <a:off x="1318449" y="3053533"/>
            <a:ext cx="2671200" cy="11673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1" name="Google Shape;141;g10329428cce_0_159"/>
          <p:cNvSpPr txBox="1">
            <a:spLocks noGrp="1"/>
          </p:cNvSpPr>
          <p:nvPr>
            <p:ph type="ctrTitle" idx="2"/>
          </p:nvPr>
        </p:nvSpPr>
        <p:spPr>
          <a:xfrm flipH="1">
            <a:off x="5129748" y="2403025"/>
            <a:ext cx="2080800" cy="7704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142" name="Google Shape;142;g10329428cce_0_159"/>
          <p:cNvSpPr txBox="1">
            <a:spLocks noGrp="1"/>
          </p:cNvSpPr>
          <p:nvPr>
            <p:ph type="subTitle" idx="3"/>
          </p:nvPr>
        </p:nvSpPr>
        <p:spPr>
          <a:xfrm flipH="1">
            <a:off x="4671971" y="3053533"/>
            <a:ext cx="2841600" cy="11673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3" name="Google Shape;143;g10329428cce_0_159"/>
          <p:cNvSpPr txBox="1">
            <a:spLocks noGrp="1"/>
          </p:cNvSpPr>
          <p:nvPr>
            <p:ph type="ctrTitle" idx="4"/>
          </p:nvPr>
        </p:nvSpPr>
        <p:spPr>
          <a:xfrm flipH="1">
            <a:off x="8489053" y="2403025"/>
            <a:ext cx="2080800" cy="7704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144" name="Google Shape;144;g10329428cce_0_159"/>
          <p:cNvSpPr txBox="1">
            <a:spLocks noGrp="1"/>
          </p:cNvSpPr>
          <p:nvPr>
            <p:ph type="subTitle" idx="5"/>
          </p:nvPr>
        </p:nvSpPr>
        <p:spPr>
          <a:xfrm flipH="1">
            <a:off x="8193853" y="3053533"/>
            <a:ext cx="2671200" cy="11673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5" name="Google Shape;145;g10329428cce_0_159"/>
          <p:cNvSpPr txBox="1">
            <a:spLocks noGrp="1"/>
          </p:cNvSpPr>
          <p:nvPr>
            <p:ph type="title" idx="6"/>
          </p:nvPr>
        </p:nvSpPr>
        <p:spPr>
          <a:xfrm>
            <a:off x="2305300" y="474833"/>
            <a:ext cx="7581300" cy="10107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200"/>
              <a:buNone/>
              <a:defRPr sz="4000"/>
            </a:lvl1pPr>
            <a:lvl2pPr lvl="1" algn="ctr" rtl="0">
              <a:lnSpc>
                <a:spcPct val="100000"/>
              </a:lnSpc>
              <a:spcBef>
                <a:spcPts val="0"/>
              </a:spcBef>
              <a:spcAft>
                <a:spcPts val="0"/>
              </a:spcAft>
              <a:buSzPts val="3200"/>
              <a:buNone/>
              <a:defRPr sz="4000"/>
            </a:lvl2pPr>
            <a:lvl3pPr lvl="2" algn="ctr" rtl="0">
              <a:lnSpc>
                <a:spcPct val="100000"/>
              </a:lnSpc>
              <a:spcBef>
                <a:spcPts val="0"/>
              </a:spcBef>
              <a:spcAft>
                <a:spcPts val="0"/>
              </a:spcAft>
              <a:buSzPts val="3200"/>
              <a:buNone/>
              <a:defRPr sz="4000"/>
            </a:lvl3pPr>
            <a:lvl4pPr lvl="3" algn="ctr" rtl="0">
              <a:lnSpc>
                <a:spcPct val="100000"/>
              </a:lnSpc>
              <a:spcBef>
                <a:spcPts val="0"/>
              </a:spcBef>
              <a:spcAft>
                <a:spcPts val="0"/>
              </a:spcAft>
              <a:buSzPts val="3200"/>
              <a:buNone/>
              <a:defRPr sz="4000"/>
            </a:lvl4pPr>
            <a:lvl5pPr lvl="4" algn="ctr" rtl="0">
              <a:lnSpc>
                <a:spcPct val="100000"/>
              </a:lnSpc>
              <a:spcBef>
                <a:spcPts val="0"/>
              </a:spcBef>
              <a:spcAft>
                <a:spcPts val="0"/>
              </a:spcAft>
              <a:buSzPts val="3200"/>
              <a:buNone/>
              <a:defRPr sz="4000"/>
            </a:lvl5pPr>
            <a:lvl6pPr lvl="5" algn="ctr" rtl="0">
              <a:lnSpc>
                <a:spcPct val="100000"/>
              </a:lnSpc>
              <a:spcBef>
                <a:spcPts val="0"/>
              </a:spcBef>
              <a:spcAft>
                <a:spcPts val="0"/>
              </a:spcAft>
              <a:buSzPts val="3200"/>
              <a:buNone/>
              <a:defRPr sz="4000"/>
            </a:lvl6pPr>
            <a:lvl7pPr lvl="6" algn="ctr" rtl="0">
              <a:lnSpc>
                <a:spcPct val="100000"/>
              </a:lnSpc>
              <a:spcBef>
                <a:spcPts val="0"/>
              </a:spcBef>
              <a:spcAft>
                <a:spcPts val="0"/>
              </a:spcAft>
              <a:buSzPts val="3200"/>
              <a:buNone/>
              <a:defRPr sz="4000"/>
            </a:lvl7pPr>
            <a:lvl8pPr lvl="7" algn="ctr" rtl="0">
              <a:lnSpc>
                <a:spcPct val="100000"/>
              </a:lnSpc>
              <a:spcBef>
                <a:spcPts val="0"/>
              </a:spcBef>
              <a:spcAft>
                <a:spcPts val="0"/>
              </a:spcAft>
              <a:buSzPts val="3200"/>
              <a:buNone/>
              <a:defRPr sz="4000"/>
            </a:lvl8pPr>
            <a:lvl9pPr lvl="8" algn="ctr" rtl="0">
              <a:lnSpc>
                <a:spcPct val="100000"/>
              </a:lnSpc>
              <a:spcBef>
                <a:spcPts val="0"/>
              </a:spcBef>
              <a:spcAft>
                <a:spcPts val="0"/>
              </a:spcAft>
              <a:buSzPts val="3200"/>
              <a:buNone/>
              <a:defRPr sz="40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2">
  <p:cSld name="CUSTOM_1_1_1">
    <p:spTree>
      <p:nvGrpSpPr>
        <p:cNvPr id="1" name="Shape 146"/>
        <p:cNvGrpSpPr/>
        <p:nvPr/>
      </p:nvGrpSpPr>
      <p:grpSpPr>
        <a:xfrm>
          <a:off x="0" y="0"/>
          <a:ext cx="0" cy="0"/>
          <a:chOff x="0" y="0"/>
          <a:chExt cx="0" cy="0"/>
        </a:xfrm>
      </p:grpSpPr>
      <p:pic>
        <p:nvPicPr>
          <p:cNvPr id="147" name="Google Shape;147;g10329428cce_0_168"/>
          <p:cNvPicPr preferRelativeResize="0"/>
          <p:nvPr/>
        </p:nvPicPr>
        <p:blipFill rotWithShape="1">
          <a:blip r:embed="rId2">
            <a:alphaModFix/>
          </a:blip>
          <a:srcRect/>
          <a:stretch/>
        </p:blipFill>
        <p:spPr>
          <a:xfrm>
            <a:off x="0" y="0"/>
            <a:ext cx="12192000" cy="6855849"/>
          </a:xfrm>
          <a:prstGeom prst="rect">
            <a:avLst/>
          </a:prstGeom>
          <a:noFill/>
          <a:ln>
            <a:noFill/>
          </a:ln>
        </p:spPr>
      </p:pic>
      <p:sp>
        <p:nvSpPr>
          <p:cNvPr id="148" name="Google Shape;148;g10329428cce_0_168"/>
          <p:cNvSpPr txBox="1">
            <a:spLocks noGrp="1"/>
          </p:cNvSpPr>
          <p:nvPr>
            <p:ph type="title"/>
          </p:nvPr>
        </p:nvSpPr>
        <p:spPr>
          <a:xfrm>
            <a:off x="3500200" y="472300"/>
            <a:ext cx="5191500" cy="8457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200"/>
              <a:buNone/>
              <a:defRPr sz="4000"/>
            </a:lvl1pPr>
            <a:lvl2pPr lvl="1" algn="ctr" rtl="0">
              <a:lnSpc>
                <a:spcPct val="100000"/>
              </a:lnSpc>
              <a:spcBef>
                <a:spcPts val="0"/>
              </a:spcBef>
              <a:spcAft>
                <a:spcPts val="0"/>
              </a:spcAft>
              <a:buSzPts val="3200"/>
              <a:buNone/>
              <a:defRPr sz="4000"/>
            </a:lvl2pPr>
            <a:lvl3pPr lvl="2" algn="ctr" rtl="0">
              <a:lnSpc>
                <a:spcPct val="100000"/>
              </a:lnSpc>
              <a:spcBef>
                <a:spcPts val="0"/>
              </a:spcBef>
              <a:spcAft>
                <a:spcPts val="0"/>
              </a:spcAft>
              <a:buSzPts val="3200"/>
              <a:buNone/>
              <a:defRPr sz="4000"/>
            </a:lvl3pPr>
            <a:lvl4pPr lvl="3" algn="ctr" rtl="0">
              <a:lnSpc>
                <a:spcPct val="100000"/>
              </a:lnSpc>
              <a:spcBef>
                <a:spcPts val="0"/>
              </a:spcBef>
              <a:spcAft>
                <a:spcPts val="0"/>
              </a:spcAft>
              <a:buSzPts val="3200"/>
              <a:buNone/>
              <a:defRPr sz="4000"/>
            </a:lvl4pPr>
            <a:lvl5pPr lvl="4" algn="ctr" rtl="0">
              <a:lnSpc>
                <a:spcPct val="100000"/>
              </a:lnSpc>
              <a:spcBef>
                <a:spcPts val="0"/>
              </a:spcBef>
              <a:spcAft>
                <a:spcPts val="0"/>
              </a:spcAft>
              <a:buSzPts val="3200"/>
              <a:buNone/>
              <a:defRPr sz="4000"/>
            </a:lvl5pPr>
            <a:lvl6pPr lvl="5" algn="ctr" rtl="0">
              <a:lnSpc>
                <a:spcPct val="100000"/>
              </a:lnSpc>
              <a:spcBef>
                <a:spcPts val="0"/>
              </a:spcBef>
              <a:spcAft>
                <a:spcPts val="0"/>
              </a:spcAft>
              <a:buSzPts val="3200"/>
              <a:buNone/>
              <a:defRPr sz="4000"/>
            </a:lvl6pPr>
            <a:lvl7pPr lvl="6" algn="ctr" rtl="0">
              <a:lnSpc>
                <a:spcPct val="100000"/>
              </a:lnSpc>
              <a:spcBef>
                <a:spcPts val="0"/>
              </a:spcBef>
              <a:spcAft>
                <a:spcPts val="0"/>
              </a:spcAft>
              <a:buSzPts val="3200"/>
              <a:buNone/>
              <a:defRPr sz="4000"/>
            </a:lvl7pPr>
            <a:lvl8pPr lvl="7" algn="ctr" rtl="0">
              <a:lnSpc>
                <a:spcPct val="100000"/>
              </a:lnSpc>
              <a:spcBef>
                <a:spcPts val="0"/>
              </a:spcBef>
              <a:spcAft>
                <a:spcPts val="0"/>
              </a:spcAft>
              <a:buSzPts val="3200"/>
              <a:buNone/>
              <a:defRPr sz="4000"/>
            </a:lvl8pPr>
            <a:lvl9pPr lvl="8" algn="ctr" rtl="0">
              <a:lnSpc>
                <a:spcPct val="100000"/>
              </a:lnSpc>
              <a:spcBef>
                <a:spcPts val="0"/>
              </a:spcBef>
              <a:spcAft>
                <a:spcPts val="0"/>
              </a:spcAft>
              <a:buSzPts val="3200"/>
              <a:buNone/>
              <a:defRPr sz="4000"/>
            </a:lvl9pPr>
          </a:lstStyle>
          <a:p>
            <a:endParaRPr/>
          </a:p>
        </p:txBody>
      </p:sp>
      <p:sp>
        <p:nvSpPr>
          <p:cNvPr id="149" name="Google Shape;149;g10329428cce_0_168"/>
          <p:cNvSpPr txBox="1">
            <a:spLocks noGrp="1"/>
          </p:cNvSpPr>
          <p:nvPr>
            <p:ph type="subTitle" idx="1"/>
          </p:nvPr>
        </p:nvSpPr>
        <p:spPr>
          <a:xfrm flipH="1">
            <a:off x="6055521" y="3562000"/>
            <a:ext cx="2892900" cy="845700"/>
          </a:xfrm>
          <a:prstGeom prst="rect">
            <a:avLst/>
          </a:prstGeom>
          <a:noFill/>
          <a:ln>
            <a:noFill/>
          </a:ln>
        </p:spPr>
        <p:txBody>
          <a:bodyPr spcFirstLastPara="1" wrap="square" lIns="121900" tIns="121900" rIns="121900" bIns="121900" anchor="b" anchorCtr="0">
            <a:noAutofit/>
          </a:bodyPr>
          <a:lstStyle>
            <a:lvl1pPr lvl="0" algn="r" rtl="0">
              <a:lnSpc>
                <a:spcPct val="100000"/>
              </a:lnSpc>
              <a:spcBef>
                <a:spcPts val="0"/>
              </a:spcBef>
              <a:spcAft>
                <a:spcPts val="0"/>
              </a:spcAft>
              <a:buClr>
                <a:schemeClr val="lt1"/>
              </a:buClr>
              <a:buSzPts val="4000"/>
              <a:buFont typeface="Paytone One"/>
              <a:buNone/>
              <a:defRPr sz="3200">
                <a:solidFill>
                  <a:schemeClr val="lt1"/>
                </a:solidFill>
                <a:latin typeface="Paytone One"/>
                <a:ea typeface="Paytone One"/>
                <a:cs typeface="Paytone One"/>
                <a:sym typeface="Paytone One"/>
              </a:defRPr>
            </a:lvl1pPr>
            <a:lvl2pPr lvl="1" algn="ctr" rtl="0">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9pPr>
          </a:lstStyle>
          <a:p>
            <a:endParaRPr/>
          </a:p>
        </p:txBody>
      </p:sp>
      <p:sp>
        <p:nvSpPr>
          <p:cNvPr id="150" name="Google Shape;150;g10329428cce_0_168"/>
          <p:cNvSpPr txBox="1">
            <a:spLocks noGrp="1"/>
          </p:cNvSpPr>
          <p:nvPr>
            <p:ph type="subTitle" idx="2"/>
          </p:nvPr>
        </p:nvSpPr>
        <p:spPr>
          <a:xfrm flipH="1">
            <a:off x="3243479" y="2273223"/>
            <a:ext cx="2610900" cy="845700"/>
          </a:xfrm>
          <a:prstGeom prst="rect">
            <a:avLst/>
          </a:prstGeom>
          <a:noFill/>
          <a:ln>
            <a:noFill/>
          </a:ln>
        </p:spPr>
        <p:txBody>
          <a:bodyPr spcFirstLastPara="1" wrap="square" lIns="121900" tIns="121900" rIns="121900" bIns="121900" anchor="b" anchorCtr="0">
            <a:noAutofit/>
          </a:bodyPr>
          <a:lstStyle>
            <a:lvl1pPr lvl="0" algn="l" rtl="0">
              <a:lnSpc>
                <a:spcPct val="100000"/>
              </a:lnSpc>
              <a:spcBef>
                <a:spcPts val="0"/>
              </a:spcBef>
              <a:spcAft>
                <a:spcPts val="0"/>
              </a:spcAft>
              <a:buClr>
                <a:schemeClr val="lt1"/>
              </a:buClr>
              <a:buSzPts val="4000"/>
              <a:buFont typeface="Paytone One"/>
              <a:buNone/>
              <a:defRPr sz="3200">
                <a:solidFill>
                  <a:schemeClr val="lt1"/>
                </a:solidFill>
                <a:latin typeface="Paytone One"/>
                <a:ea typeface="Paytone One"/>
                <a:cs typeface="Paytone One"/>
                <a:sym typeface="Paytone One"/>
              </a:defRPr>
            </a:lvl1pPr>
            <a:lvl2pPr lvl="1" algn="ctr" rtl="0">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9pPr>
          </a:lstStyle>
          <a:p>
            <a:endParaRPr/>
          </a:p>
        </p:txBody>
      </p:sp>
      <p:sp>
        <p:nvSpPr>
          <p:cNvPr id="151" name="Google Shape;151;g10329428cce_0_168"/>
          <p:cNvSpPr txBox="1">
            <a:spLocks noGrp="1"/>
          </p:cNvSpPr>
          <p:nvPr>
            <p:ph type="subTitle" idx="3"/>
          </p:nvPr>
        </p:nvSpPr>
        <p:spPr>
          <a:xfrm flipH="1">
            <a:off x="3243588" y="2920733"/>
            <a:ext cx="2610900" cy="738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52" name="Google Shape;152;g10329428cce_0_168"/>
          <p:cNvSpPr txBox="1">
            <a:spLocks noGrp="1"/>
          </p:cNvSpPr>
          <p:nvPr>
            <p:ph type="subTitle" idx="4"/>
          </p:nvPr>
        </p:nvSpPr>
        <p:spPr>
          <a:xfrm flipH="1">
            <a:off x="6499221" y="4209500"/>
            <a:ext cx="2449200" cy="738900"/>
          </a:xfrm>
          <a:prstGeom prst="rect">
            <a:avLst/>
          </a:prstGeom>
          <a:noFill/>
          <a:ln>
            <a:noFill/>
          </a:ln>
        </p:spPr>
        <p:txBody>
          <a:bodyPr spcFirstLastPara="1" wrap="square" lIns="121900" tIns="121900" rIns="121900" bIns="121900" anchor="t" anchorCtr="0">
            <a:noAutofit/>
          </a:bodyPr>
          <a:lstStyle>
            <a:lvl1pPr lvl="0" algn="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
        <p:cNvGrpSpPr/>
        <p:nvPr/>
      </p:nvGrpSpPr>
      <p:grpSpPr>
        <a:xfrm>
          <a:off x="0" y="0"/>
          <a:ext cx="0" cy="0"/>
          <a:chOff x="0" y="0"/>
          <a:chExt cx="0" cy="0"/>
        </a:xfrm>
      </p:grpSpPr>
      <p:sp>
        <p:nvSpPr>
          <p:cNvPr id="20" name="Google Shape;20;g101c746e397_0_54"/>
          <p:cNvSpPr txBox="1">
            <a:spLocks noGrp="1"/>
          </p:cNvSpPr>
          <p:nvPr>
            <p:ph type="title"/>
          </p:nvPr>
        </p:nvSpPr>
        <p:spPr>
          <a:xfrm>
            <a:off x="677334" y="4800600"/>
            <a:ext cx="8596800" cy="566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400"/>
              <a:buFont typeface="Trebuchet MS"/>
              <a:buNone/>
              <a:defRPr sz="2400" b="0"/>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21" name="Google Shape;21;g101c746e397_0_54"/>
          <p:cNvSpPr>
            <a:spLocks noGrp="1"/>
          </p:cNvSpPr>
          <p:nvPr>
            <p:ph type="pic" idx="2"/>
          </p:nvPr>
        </p:nvSpPr>
        <p:spPr>
          <a:xfrm>
            <a:off x="677334" y="609600"/>
            <a:ext cx="8596800" cy="3845700"/>
          </a:xfrm>
          <a:prstGeom prst="rect">
            <a:avLst/>
          </a:prstGeom>
          <a:noFill/>
          <a:ln>
            <a:noFill/>
          </a:ln>
        </p:spPr>
      </p:sp>
      <p:sp>
        <p:nvSpPr>
          <p:cNvPr id="22" name="Google Shape;22;g101c746e397_0_54"/>
          <p:cNvSpPr txBox="1">
            <a:spLocks noGrp="1"/>
          </p:cNvSpPr>
          <p:nvPr>
            <p:ph type="body" idx="1"/>
          </p:nvPr>
        </p:nvSpPr>
        <p:spPr>
          <a:xfrm>
            <a:off x="677334" y="5367338"/>
            <a:ext cx="8596800" cy="674100"/>
          </a:xfrm>
          <a:prstGeom prst="rect">
            <a:avLst/>
          </a:prstGeom>
          <a:noFill/>
          <a:ln>
            <a:noFill/>
          </a:ln>
        </p:spPr>
        <p:txBody>
          <a:bodyPr spcFirstLastPara="1" wrap="square" lIns="91425" tIns="45700" rIns="91425" bIns="45700" anchor="t" anchorCtr="0">
            <a:normAutofit/>
          </a:bodyPr>
          <a:lstStyle>
            <a:lvl1pPr marL="457200" lvl="0" indent="-228600" algn="l">
              <a:lnSpc>
                <a:spcPct val="115000"/>
              </a:lnSpc>
              <a:spcBef>
                <a:spcPts val="1000"/>
              </a:spcBef>
              <a:spcAft>
                <a:spcPts val="0"/>
              </a:spcAft>
              <a:buSzPts val="960"/>
              <a:buNone/>
              <a:defRPr sz="1200"/>
            </a:lvl1pPr>
            <a:lvl2pPr marL="914400" lvl="1" indent="-228600" algn="l">
              <a:lnSpc>
                <a:spcPct val="115000"/>
              </a:lnSpc>
              <a:spcBef>
                <a:spcPts val="1000"/>
              </a:spcBef>
              <a:spcAft>
                <a:spcPts val="0"/>
              </a:spcAft>
              <a:buSzPts val="960"/>
              <a:buNone/>
              <a:defRPr sz="1200"/>
            </a:lvl2pPr>
            <a:lvl3pPr marL="1371600" lvl="2" indent="-228600" algn="l">
              <a:lnSpc>
                <a:spcPct val="115000"/>
              </a:lnSpc>
              <a:spcBef>
                <a:spcPts val="1000"/>
              </a:spcBef>
              <a:spcAft>
                <a:spcPts val="0"/>
              </a:spcAft>
              <a:buSzPts val="800"/>
              <a:buNone/>
              <a:defRPr sz="1000"/>
            </a:lvl3pPr>
            <a:lvl4pPr marL="1828800" lvl="3" indent="-228600" algn="l">
              <a:lnSpc>
                <a:spcPct val="115000"/>
              </a:lnSpc>
              <a:spcBef>
                <a:spcPts val="1000"/>
              </a:spcBef>
              <a:spcAft>
                <a:spcPts val="0"/>
              </a:spcAft>
              <a:buSzPts val="720"/>
              <a:buNone/>
              <a:defRPr sz="900"/>
            </a:lvl4pPr>
            <a:lvl5pPr marL="2286000" lvl="4" indent="-228600" algn="l">
              <a:lnSpc>
                <a:spcPct val="115000"/>
              </a:lnSpc>
              <a:spcBef>
                <a:spcPts val="1000"/>
              </a:spcBef>
              <a:spcAft>
                <a:spcPts val="0"/>
              </a:spcAft>
              <a:buSzPts val="720"/>
              <a:buNone/>
              <a:defRPr sz="900"/>
            </a:lvl5pPr>
            <a:lvl6pPr marL="2743200" lvl="5" indent="-228600" algn="l">
              <a:lnSpc>
                <a:spcPct val="115000"/>
              </a:lnSpc>
              <a:spcBef>
                <a:spcPts val="1000"/>
              </a:spcBef>
              <a:spcAft>
                <a:spcPts val="0"/>
              </a:spcAft>
              <a:buSzPts val="720"/>
              <a:buNone/>
              <a:defRPr sz="900"/>
            </a:lvl6pPr>
            <a:lvl7pPr marL="3200400" lvl="6" indent="-228600" algn="l">
              <a:lnSpc>
                <a:spcPct val="115000"/>
              </a:lnSpc>
              <a:spcBef>
                <a:spcPts val="1000"/>
              </a:spcBef>
              <a:spcAft>
                <a:spcPts val="0"/>
              </a:spcAft>
              <a:buSzPts val="720"/>
              <a:buNone/>
              <a:defRPr sz="900"/>
            </a:lvl7pPr>
            <a:lvl8pPr marL="3657600" lvl="7" indent="-228600" algn="l">
              <a:lnSpc>
                <a:spcPct val="115000"/>
              </a:lnSpc>
              <a:spcBef>
                <a:spcPts val="1000"/>
              </a:spcBef>
              <a:spcAft>
                <a:spcPts val="0"/>
              </a:spcAft>
              <a:buSzPts val="720"/>
              <a:buNone/>
              <a:defRPr sz="900"/>
            </a:lvl8pPr>
            <a:lvl9pPr marL="4114800" lvl="8" indent="-228600" algn="l">
              <a:lnSpc>
                <a:spcPct val="115000"/>
              </a:lnSpc>
              <a:spcBef>
                <a:spcPts val="1000"/>
              </a:spcBef>
              <a:spcAft>
                <a:spcPts val="0"/>
              </a:spcAft>
              <a:buSzPts val="720"/>
              <a:buNone/>
              <a:defRPr sz="900"/>
            </a:lvl9pPr>
          </a:lstStyle>
          <a:p>
            <a:endParaRPr/>
          </a:p>
        </p:txBody>
      </p:sp>
      <p:sp>
        <p:nvSpPr>
          <p:cNvPr id="23" name="Google Shape;23;g101c746e397_0_54"/>
          <p:cNvSpPr txBox="1">
            <a:spLocks noGrp="1"/>
          </p:cNvSpPr>
          <p:nvPr>
            <p:ph type="dt" idx="10"/>
          </p:nvPr>
        </p:nvSpPr>
        <p:spPr>
          <a:xfrm>
            <a:off x="7205133" y="6041362"/>
            <a:ext cx="9120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 name="Google Shape;24;g101c746e397_0_54"/>
          <p:cNvSpPr txBox="1">
            <a:spLocks noGrp="1"/>
          </p:cNvSpPr>
          <p:nvPr>
            <p:ph type="ftr" idx="11"/>
          </p:nvPr>
        </p:nvSpPr>
        <p:spPr>
          <a:xfrm>
            <a:off x="677334" y="6041362"/>
            <a:ext cx="6297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 name="Google Shape;25;g101c746e397_0_54"/>
          <p:cNvSpPr txBox="1">
            <a:spLocks noGrp="1"/>
          </p:cNvSpPr>
          <p:nvPr>
            <p:ph type="sldNum" idx="12"/>
          </p:nvPr>
        </p:nvSpPr>
        <p:spPr>
          <a:xfrm>
            <a:off x="8590663" y="6041362"/>
            <a:ext cx="683400" cy="3651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echnology design 3">
  <p:cSld name="Technology design 3">
    <p:spTree>
      <p:nvGrpSpPr>
        <p:cNvPr id="1" name="Shape 153"/>
        <p:cNvGrpSpPr/>
        <p:nvPr/>
      </p:nvGrpSpPr>
      <p:grpSpPr>
        <a:xfrm>
          <a:off x="0" y="0"/>
          <a:ext cx="0" cy="0"/>
          <a:chOff x="0" y="0"/>
          <a:chExt cx="0" cy="0"/>
        </a:xfrm>
      </p:grpSpPr>
      <p:pic>
        <p:nvPicPr>
          <p:cNvPr id="154" name="Google Shape;154;g10329428cce_0_175"/>
          <p:cNvPicPr preferRelativeResize="0"/>
          <p:nvPr/>
        </p:nvPicPr>
        <p:blipFill rotWithShape="1">
          <a:blip r:embed="rId2">
            <a:alphaModFix/>
          </a:blip>
          <a:srcRect/>
          <a:stretch/>
        </p:blipFill>
        <p:spPr>
          <a:xfrm>
            <a:off x="-10085" y="0"/>
            <a:ext cx="12192000" cy="6855825"/>
          </a:xfrm>
          <a:prstGeom prst="rect">
            <a:avLst/>
          </a:prstGeom>
          <a:noFill/>
          <a:ln>
            <a:noFill/>
          </a:ln>
        </p:spPr>
      </p:pic>
      <p:sp>
        <p:nvSpPr>
          <p:cNvPr id="155" name="Google Shape;155;g10329428cce_0_175"/>
          <p:cNvSpPr txBox="1">
            <a:spLocks noGrp="1"/>
          </p:cNvSpPr>
          <p:nvPr>
            <p:ph type="subTitle" idx="1"/>
          </p:nvPr>
        </p:nvSpPr>
        <p:spPr>
          <a:xfrm flipH="1">
            <a:off x="960100" y="3648280"/>
            <a:ext cx="3525900" cy="1476900"/>
          </a:xfrm>
          <a:prstGeom prst="rect">
            <a:avLst/>
          </a:prstGeom>
          <a:noFill/>
          <a:ln>
            <a:noFill/>
          </a:ln>
        </p:spPr>
        <p:txBody>
          <a:bodyPr spcFirstLastPara="1" wrap="square" lIns="121900" tIns="121900" rIns="121900" bIns="121900" anchor="ctr" anchorCtr="0">
            <a:noAutofit/>
          </a:bodyPr>
          <a:lstStyle>
            <a:lvl1pPr lvl="0" algn="l" rtl="0">
              <a:lnSpc>
                <a:spcPct val="100000"/>
              </a:lnSpc>
              <a:spcBef>
                <a:spcPts val="0"/>
              </a:spcBef>
              <a:spcAft>
                <a:spcPts val="0"/>
              </a:spcAft>
              <a:buSzPts val="2400"/>
              <a:buNone/>
              <a:defRPr sz="2100"/>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
        <p:nvSpPr>
          <p:cNvPr id="156" name="Google Shape;156;g10329428cce_0_175"/>
          <p:cNvSpPr txBox="1">
            <a:spLocks noGrp="1"/>
          </p:cNvSpPr>
          <p:nvPr>
            <p:ph type="title"/>
          </p:nvPr>
        </p:nvSpPr>
        <p:spPr>
          <a:xfrm>
            <a:off x="960000" y="2229200"/>
            <a:ext cx="3762900" cy="1249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200"/>
              <a:buNone/>
              <a:defRPr sz="4000"/>
            </a:lvl1pPr>
            <a:lvl2pPr lvl="1" algn="l" rtl="0">
              <a:lnSpc>
                <a:spcPct val="100000"/>
              </a:lnSpc>
              <a:spcBef>
                <a:spcPts val="0"/>
              </a:spcBef>
              <a:spcAft>
                <a:spcPts val="0"/>
              </a:spcAft>
              <a:buSzPts val="3200"/>
              <a:buNone/>
              <a:defRPr sz="4000"/>
            </a:lvl2pPr>
            <a:lvl3pPr lvl="2" algn="l" rtl="0">
              <a:lnSpc>
                <a:spcPct val="100000"/>
              </a:lnSpc>
              <a:spcBef>
                <a:spcPts val="0"/>
              </a:spcBef>
              <a:spcAft>
                <a:spcPts val="0"/>
              </a:spcAft>
              <a:buSzPts val="3200"/>
              <a:buNone/>
              <a:defRPr sz="4000"/>
            </a:lvl3pPr>
            <a:lvl4pPr lvl="3" algn="l" rtl="0">
              <a:lnSpc>
                <a:spcPct val="100000"/>
              </a:lnSpc>
              <a:spcBef>
                <a:spcPts val="0"/>
              </a:spcBef>
              <a:spcAft>
                <a:spcPts val="0"/>
              </a:spcAft>
              <a:buSzPts val="3200"/>
              <a:buNone/>
              <a:defRPr sz="4000"/>
            </a:lvl4pPr>
            <a:lvl5pPr lvl="4" algn="l" rtl="0">
              <a:lnSpc>
                <a:spcPct val="100000"/>
              </a:lnSpc>
              <a:spcBef>
                <a:spcPts val="0"/>
              </a:spcBef>
              <a:spcAft>
                <a:spcPts val="0"/>
              </a:spcAft>
              <a:buSzPts val="3200"/>
              <a:buNone/>
              <a:defRPr sz="4000"/>
            </a:lvl5pPr>
            <a:lvl6pPr lvl="5" algn="l" rtl="0">
              <a:lnSpc>
                <a:spcPct val="100000"/>
              </a:lnSpc>
              <a:spcBef>
                <a:spcPts val="0"/>
              </a:spcBef>
              <a:spcAft>
                <a:spcPts val="0"/>
              </a:spcAft>
              <a:buSzPts val="3200"/>
              <a:buNone/>
              <a:defRPr sz="4000"/>
            </a:lvl6pPr>
            <a:lvl7pPr lvl="6" algn="l" rtl="0">
              <a:lnSpc>
                <a:spcPct val="100000"/>
              </a:lnSpc>
              <a:spcBef>
                <a:spcPts val="0"/>
              </a:spcBef>
              <a:spcAft>
                <a:spcPts val="0"/>
              </a:spcAft>
              <a:buSzPts val="3200"/>
              <a:buNone/>
              <a:defRPr sz="4000"/>
            </a:lvl7pPr>
            <a:lvl8pPr lvl="7" algn="l" rtl="0">
              <a:lnSpc>
                <a:spcPct val="100000"/>
              </a:lnSpc>
              <a:spcBef>
                <a:spcPts val="0"/>
              </a:spcBef>
              <a:spcAft>
                <a:spcPts val="0"/>
              </a:spcAft>
              <a:buSzPts val="3200"/>
              <a:buNone/>
              <a:defRPr sz="4000"/>
            </a:lvl8pPr>
            <a:lvl9pPr lvl="8" algn="l" rtl="0">
              <a:lnSpc>
                <a:spcPct val="100000"/>
              </a:lnSpc>
              <a:spcBef>
                <a:spcPts val="0"/>
              </a:spcBef>
              <a:spcAft>
                <a:spcPts val="0"/>
              </a:spcAft>
              <a:buSzPts val="3200"/>
              <a:buNone/>
              <a:defRPr sz="40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7"/>
        <p:cNvGrpSpPr/>
        <p:nvPr/>
      </p:nvGrpSpPr>
      <p:grpSpPr>
        <a:xfrm>
          <a:off x="0" y="0"/>
          <a:ext cx="0" cy="0"/>
          <a:chOff x="0" y="0"/>
          <a:chExt cx="0" cy="0"/>
        </a:xfrm>
      </p:grpSpPr>
      <p:sp>
        <p:nvSpPr>
          <p:cNvPr id="158" name="Google Shape;158;g10329428cce_0_179"/>
          <p:cNvSpPr/>
          <p:nvPr/>
        </p:nvSpPr>
        <p:spPr>
          <a:xfrm>
            <a:off x="609599" y="438152"/>
            <a:ext cx="10959900" cy="5958000"/>
          </a:xfrm>
          <a:prstGeom prst="roundRect">
            <a:avLst>
              <a:gd name="adj" fmla="val 2649"/>
            </a:avLst>
          </a:prstGeom>
          <a:solidFill>
            <a:schemeClr val="lt1">
              <a:alpha val="89800"/>
            </a:schemeClr>
          </a:solidFill>
          <a:ln w="25400" cap="rnd"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r>
              <a:rPr lang="zh-TW" sz="1400" b="0" i="0" u="none" strike="noStrike" cap="none">
                <a:solidFill>
                  <a:schemeClr val="lt1"/>
                </a:solidFill>
                <a:latin typeface="Arial"/>
                <a:ea typeface="Arial"/>
                <a:cs typeface="Arial"/>
                <a:sym typeface="Arial"/>
              </a:rPr>
              <a:t> </a:t>
            </a:r>
            <a:endParaRPr sz="1900"/>
          </a:p>
        </p:txBody>
      </p:sp>
      <p:sp>
        <p:nvSpPr>
          <p:cNvPr id="159" name="Google Shape;159;g10329428cce_0_179"/>
          <p:cNvSpPr txBox="1">
            <a:spLocks noGrp="1"/>
          </p:cNvSpPr>
          <p:nvPr>
            <p:ph type="title"/>
          </p:nvPr>
        </p:nvSpPr>
        <p:spPr>
          <a:xfrm>
            <a:off x="609599" y="478895"/>
            <a:ext cx="10959900" cy="994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200"/>
              <a:buNone/>
              <a:defRPr>
                <a:latin typeface="Arial"/>
                <a:ea typeface="Arial"/>
                <a:cs typeface="Arial"/>
                <a:sym typeface="Arial"/>
              </a:defRPr>
            </a:lvl1pPr>
            <a:lvl2pPr lvl="1" algn="l" rtl="0">
              <a:lnSpc>
                <a:spcPct val="100000"/>
              </a:lnSpc>
              <a:spcBef>
                <a:spcPts val="0"/>
              </a:spcBef>
              <a:spcAft>
                <a:spcPts val="0"/>
              </a:spcAft>
              <a:buSzPts val="3200"/>
              <a:buNone/>
              <a:defRPr/>
            </a:lvl2pPr>
            <a:lvl3pPr lvl="2" algn="l" rtl="0">
              <a:lnSpc>
                <a:spcPct val="100000"/>
              </a:lnSpc>
              <a:spcBef>
                <a:spcPts val="0"/>
              </a:spcBef>
              <a:spcAft>
                <a:spcPts val="0"/>
              </a:spcAft>
              <a:buSzPts val="3200"/>
              <a:buNone/>
              <a:defRPr/>
            </a:lvl3pPr>
            <a:lvl4pPr lvl="3" algn="l" rtl="0">
              <a:lnSpc>
                <a:spcPct val="100000"/>
              </a:lnSpc>
              <a:spcBef>
                <a:spcPts val="0"/>
              </a:spcBef>
              <a:spcAft>
                <a:spcPts val="0"/>
              </a:spcAft>
              <a:buSzPts val="3200"/>
              <a:buNone/>
              <a:defRPr/>
            </a:lvl4pPr>
            <a:lvl5pPr lvl="4" algn="l" rtl="0">
              <a:lnSpc>
                <a:spcPct val="100000"/>
              </a:lnSpc>
              <a:spcBef>
                <a:spcPts val="0"/>
              </a:spcBef>
              <a:spcAft>
                <a:spcPts val="0"/>
              </a:spcAft>
              <a:buSzPts val="3200"/>
              <a:buNone/>
              <a:defRPr/>
            </a:lvl5pPr>
            <a:lvl6pPr lvl="5" algn="l" rtl="0">
              <a:lnSpc>
                <a:spcPct val="100000"/>
              </a:lnSpc>
              <a:spcBef>
                <a:spcPts val="0"/>
              </a:spcBef>
              <a:spcAft>
                <a:spcPts val="0"/>
              </a:spcAft>
              <a:buSzPts val="3200"/>
              <a:buNone/>
              <a:defRPr/>
            </a:lvl6pPr>
            <a:lvl7pPr lvl="6" algn="l" rtl="0">
              <a:lnSpc>
                <a:spcPct val="100000"/>
              </a:lnSpc>
              <a:spcBef>
                <a:spcPts val="0"/>
              </a:spcBef>
              <a:spcAft>
                <a:spcPts val="0"/>
              </a:spcAft>
              <a:buSzPts val="3200"/>
              <a:buNone/>
              <a:defRPr/>
            </a:lvl7pPr>
            <a:lvl8pPr lvl="7" algn="l" rtl="0">
              <a:lnSpc>
                <a:spcPct val="100000"/>
              </a:lnSpc>
              <a:spcBef>
                <a:spcPts val="0"/>
              </a:spcBef>
              <a:spcAft>
                <a:spcPts val="0"/>
              </a:spcAft>
              <a:buSzPts val="3200"/>
              <a:buNone/>
              <a:defRPr/>
            </a:lvl8pPr>
            <a:lvl9pPr lvl="8" algn="l" rtl="0">
              <a:lnSpc>
                <a:spcPct val="100000"/>
              </a:lnSpc>
              <a:spcBef>
                <a:spcPts val="0"/>
              </a:spcBef>
              <a:spcAft>
                <a:spcPts val="0"/>
              </a:spcAft>
              <a:buSzPts val="32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p:cSld name="SECTION_TITLE_AND_DESCRIPTION_1">
    <p:spTree>
      <p:nvGrpSpPr>
        <p:cNvPr id="1" name="Shape 160"/>
        <p:cNvGrpSpPr/>
        <p:nvPr/>
      </p:nvGrpSpPr>
      <p:grpSpPr>
        <a:xfrm>
          <a:off x="0" y="0"/>
          <a:ext cx="0" cy="0"/>
          <a:chOff x="0" y="0"/>
          <a:chExt cx="0" cy="0"/>
        </a:xfrm>
      </p:grpSpPr>
      <p:pic>
        <p:nvPicPr>
          <p:cNvPr id="161" name="Google Shape;161;g10329428cce_0_182"/>
          <p:cNvPicPr preferRelativeResize="0"/>
          <p:nvPr/>
        </p:nvPicPr>
        <p:blipFill rotWithShape="1">
          <a:blip r:embed="rId2">
            <a:alphaModFix/>
          </a:blip>
          <a:srcRect/>
          <a:stretch/>
        </p:blipFill>
        <p:spPr>
          <a:xfrm>
            <a:off x="28" y="0"/>
            <a:ext cx="12192000" cy="6855849"/>
          </a:xfrm>
          <a:prstGeom prst="rect">
            <a:avLst/>
          </a:prstGeom>
          <a:noFill/>
          <a:ln>
            <a:noFill/>
          </a:ln>
        </p:spPr>
      </p:pic>
      <p:sp>
        <p:nvSpPr>
          <p:cNvPr id="162" name="Google Shape;162;g10329428cce_0_182"/>
          <p:cNvSpPr txBox="1">
            <a:spLocks noGrp="1"/>
          </p:cNvSpPr>
          <p:nvPr>
            <p:ph type="subTitle" idx="1"/>
          </p:nvPr>
        </p:nvSpPr>
        <p:spPr>
          <a:xfrm>
            <a:off x="1524451" y="1998200"/>
            <a:ext cx="5194800" cy="1908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3" name="Google Shape;163;g10329428cce_0_182"/>
          <p:cNvSpPr txBox="1"/>
          <p:nvPr/>
        </p:nvSpPr>
        <p:spPr>
          <a:xfrm>
            <a:off x="1524467" y="4774100"/>
            <a:ext cx="5556000" cy="1242000"/>
          </a:xfrm>
          <a:prstGeom prst="rect">
            <a:avLst/>
          </a:prstGeom>
          <a:noFill/>
          <a:ln>
            <a:noFill/>
          </a:ln>
        </p:spPr>
        <p:txBody>
          <a:bodyPr spcFirstLastPara="1" wrap="square" lIns="121900" tIns="121900" rIns="121900" bIns="121900" anchor="b" anchorCtr="0">
            <a:noAutofit/>
          </a:bodyPr>
          <a:lstStyle/>
          <a:p>
            <a:pPr marL="0" marR="0" lvl="0" indent="0" algn="l" rtl="0">
              <a:lnSpc>
                <a:spcPct val="115000"/>
              </a:lnSpc>
              <a:spcBef>
                <a:spcPts val="400"/>
              </a:spcBef>
              <a:spcAft>
                <a:spcPts val="0"/>
              </a:spcAft>
              <a:buClr>
                <a:srgbClr val="000000"/>
              </a:buClr>
              <a:buSzPts val="1300"/>
              <a:buFont typeface="Arial"/>
              <a:buNone/>
            </a:pPr>
            <a:r>
              <a:rPr lang="zh-TW" sz="1300" b="0" i="0" u="none" strike="noStrike" cap="none">
                <a:solidFill>
                  <a:schemeClr val="dk1"/>
                </a:solidFill>
                <a:latin typeface="Archivo"/>
                <a:ea typeface="Archivo"/>
                <a:cs typeface="Archivo"/>
                <a:sym typeface="Archivo"/>
              </a:rPr>
              <a:t>CREDITS: This presentation template was created by </a:t>
            </a:r>
            <a:r>
              <a:rPr lang="zh-TW" sz="1300" b="1" i="0" u="none" strike="noStrike" cap="none">
                <a:solidFill>
                  <a:schemeClr val="dk1"/>
                </a:solidFill>
                <a:uFill>
                  <a:noFill/>
                </a:uFill>
                <a:latin typeface="Archivo"/>
                <a:ea typeface="Archivo"/>
                <a:cs typeface="Archivo"/>
                <a:sym typeface="Archivo"/>
                <a:hlinkClick r:id="rId3">
                  <a:extLst>
                    <a:ext uri="{A12FA001-AC4F-418D-AE19-62706E023703}">
                      <ahyp:hlinkClr xmlns:ahyp="http://schemas.microsoft.com/office/drawing/2018/hyperlinkcolor" val="tx"/>
                    </a:ext>
                  </a:extLst>
                </a:hlinkClick>
              </a:rPr>
              <a:t>Slidesgo</a:t>
            </a:r>
            <a:r>
              <a:rPr lang="zh-TW" sz="1300" b="0" i="0" u="none" strike="noStrike" cap="none">
                <a:solidFill>
                  <a:schemeClr val="dk1"/>
                </a:solidFill>
                <a:latin typeface="Archivo"/>
                <a:ea typeface="Archivo"/>
                <a:cs typeface="Archivo"/>
                <a:sym typeface="Archivo"/>
              </a:rPr>
              <a:t>, including icons by </a:t>
            </a:r>
            <a:r>
              <a:rPr lang="zh-TW" sz="1300" b="1" i="0" u="none" strike="noStrike" cap="none">
                <a:solidFill>
                  <a:schemeClr val="dk1"/>
                </a:solidFill>
                <a:uFill>
                  <a:noFill/>
                </a:uFill>
                <a:latin typeface="Archivo"/>
                <a:ea typeface="Archivo"/>
                <a:cs typeface="Archivo"/>
                <a:sym typeface="Archivo"/>
                <a:hlinkClick r:id="rId4">
                  <a:extLst>
                    <a:ext uri="{A12FA001-AC4F-418D-AE19-62706E023703}">
                      <ahyp:hlinkClr xmlns:ahyp="http://schemas.microsoft.com/office/drawing/2018/hyperlinkcolor" val="tx"/>
                    </a:ext>
                  </a:extLst>
                </a:hlinkClick>
              </a:rPr>
              <a:t>Flaticon</a:t>
            </a:r>
            <a:r>
              <a:rPr lang="zh-TW" sz="1300" b="0" i="0" u="none" strike="noStrike" cap="none">
                <a:solidFill>
                  <a:schemeClr val="dk1"/>
                </a:solidFill>
                <a:latin typeface="Archivo"/>
                <a:ea typeface="Archivo"/>
                <a:cs typeface="Archivo"/>
                <a:sym typeface="Archivo"/>
              </a:rPr>
              <a:t>, and infographics &amp; images by </a:t>
            </a:r>
            <a:r>
              <a:rPr lang="zh-TW" sz="1300" b="1" i="0" u="none" strike="noStrike" cap="none">
                <a:solidFill>
                  <a:schemeClr val="dk1"/>
                </a:solidFill>
                <a:uFill>
                  <a:noFill/>
                </a:uFill>
                <a:latin typeface="Archivo"/>
                <a:ea typeface="Archivo"/>
                <a:cs typeface="Archivo"/>
                <a:sym typeface="Archivo"/>
                <a:hlinkClick r:id="rId5">
                  <a:extLst>
                    <a:ext uri="{A12FA001-AC4F-418D-AE19-62706E023703}">
                      <ahyp:hlinkClr xmlns:ahyp="http://schemas.microsoft.com/office/drawing/2018/hyperlinkcolor" val="tx"/>
                    </a:ext>
                  </a:extLst>
                </a:hlinkClick>
              </a:rPr>
              <a:t>Freepik</a:t>
            </a:r>
            <a:endParaRPr sz="1300" b="1" i="0" u="none" strike="noStrike" cap="none">
              <a:solidFill>
                <a:schemeClr val="dk1"/>
              </a:solidFill>
              <a:latin typeface="Archivo"/>
              <a:ea typeface="Archivo"/>
              <a:cs typeface="Archivo"/>
              <a:sym typeface="Archivo"/>
            </a:endParaRPr>
          </a:p>
        </p:txBody>
      </p:sp>
      <p:sp>
        <p:nvSpPr>
          <p:cNvPr id="164" name="Google Shape;164;g10329428cce_0_182"/>
          <p:cNvSpPr txBox="1">
            <a:spLocks noGrp="1"/>
          </p:cNvSpPr>
          <p:nvPr>
            <p:ph type="title"/>
          </p:nvPr>
        </p:nvSpPr>
        <p:spPr>
          <a:xfrm>
            <a:off x="1524451" y="518367"/>
            <a:ext cx="6226800" cy="1249500"/>
          </a:xfrm>
          <a:prstGeom prst="rect">
            <a:avLst/>
          </a:prstGeom>
          <a:noFill/>
          <a:ln>
            <a:noFill/>
          </a:ln>
        </p:spPr>
        <p:txBody>
          <a:bodyPr spcFirstLastPara="1" wrap="square" lIns="121900" tIns="121900" rIns="121900" bIns="121900" anchor="ctr" anchorCtr="0">
            <a:noAutofit/>
          </a:bodyPr>
          <a:lstStyle>
            <a:lvl1pPr lvl="0" algn="l" rtl="0">
              <a:lnSpc>
                <a:spcPct val="100000"/>
              </a:lnSpc>
              <a:spcBef>
                <a:spcPts val="0"/>
              </a:spcBef>
              <a:spcAft>
                <a:spcPts val="0"/>
              </a:spcAft>
              <a:buSzPts val="3200"/>
              <a:buNone/>
              <a:defRPr sz="9600"/>
            </a:lvl1pPr>
            <a:lvl2pPr lvl="1" algn="l" rtl="0">
              <a:lnSpc>
                <a:spcPct val="100000"/>
              </a:lnSpc>
              <a:spcBef>
                <a:spcPts val="0"/>
              </a:spcBef>
              <a:spcAft>
                <a:spcPts val="0"/>
              </a:spcAft>
              <a:buSzPts val="3200"/>
              <a:buNone/>
              <a:defRPr sz="9600"/>
            </a:lvl2pPr>
            <a:lvl3pPr lvl="2" algn="l" rtl="0">
              <a:lnSpc>
                <a:spcPct val="100000"/>
              </a:lnSpc>
              <a:spcBef>
                <a:spcPts val="0"/>
              </a:spcBef>
              <a:spcAft>
                <a:spcPts val="0"/>
              </a:spcAft>
              <a:buSzPts val="3200"/>
              <a:buNone/>
              <a:defRPr sz="9600"/>
            </a:lvl3pPr>
            <a:lvl4pPr lvl="3" algn="l" rtl="0">
              <a:lnSpc>
                <a:spcPct val="100000"/>
              </a:lnSpc>
              <a:spcBef>
                <a:spcPts val="0"/>
              </a:spcBef>
              <a:spcAft>
                <a:spcPts val="0"/>
              </a:spcAft>
              <a:buSzPts val="3200"/>
              <a:buNone/>
              <a:defRPr sz="9600"/>
            </a:lvl4pPr>
            <a:lvl5pPr lvl="4" algn="l" rtl="0">
              <a:lnSpc>
                <a:spcPct val="100000"/>
              </a:lnSpc>
              <a:spcBef>
                <a:spcPts val="0"/>
              </a:spcBef>
              <a:spcAft>
                <a:spcPts val="0"/>
              </a:spcAft>
              <a:buSzPts val="3200"/>
              <a:buNone/>
              <a:defRPr sz="9600"/>
            </a:lvl5pPr>
            <a:lvl6pPr lvl="5" algn="l" rtl="0">
              <a:lnSpc>
                <a:spcPct val="100000"/>
              </a:lnSpc>
              <a:spcBef>
                <a:spcPts val="0"/>
              </a:spcBef>
              <a:spcAft>
                <a:spcPts val="0"/>
              </a:spcAft>
              <a:buSzPts val="3200"/>
              <a:buNone/>
              <a:defRPr sz="9600"/>
            </a:lvl6pPr>
            <a:lvl7pPr lvl="6" algn="l" rtl="0">
              <a:lnSpc>
                <a:spcPct val="100000"/>
              </a:lnSpc>
              <a:spcBef>
                <a:spcPts val="0"/>
              </a:spcBef>
              <a:spcAft>
                <a:spcPts val="0"/>
              </a:spcAft>
              <a:buSzPts val="3200"/>
              <a:buNone/>
              <a:defRPr sz="9600"/>
            </a:lvl7pPr>
            <a:lvl8pPr lvl="7" algn="l" rtl="0">
              <a:lnSpc>
                <a:spcPct val="100000"/>
              </a:lnSpc>
              <a:spcBef>
                <a:spcPts val="0"/>
              </a:spcBef>
              <a:spcAft>
                <a:spcPts val="0"/>
              </a:spcAft>
              <a:buSzPts val="3200"/>
              <a:buNone/>
              <a:defRPr sz="9600"/>
            </a:lvl8pPr>
            <a:lvl9pPr lvl="8" algn="l" rtl="0">
              <a:lnSpc>
                <a:spcPct val="100000"/>
              </a:lnSpc>
              <a:spcBef>
                <a:spcPts val="0"/>
              </a:spcBef>
              <a:spcAft>
                <a:spcPts val="0"/>
              </a:spcAft>
              <a:buSzPts val="3200"/>
              <a:buNone/>
              <a:defRPr sz="96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5"/>
        <p:cNvGrpSpPr/>
        <p:nvPr/>
      </p:nvGrpSpPr>
      <p:grpSpPr>
        <a:xfrm>
          <a:off x="0" y="0"/>
          <a:ext cx="0" cy="0"/>
          <a:chOff x="0" y="0"/>
          <a:chExt cx="0" cy="0"/>
        </a:xfrm>
      </p:grpSpPr>
      <p:sp>
        <p:nvSpPr>
          <p:cNvPr id="166" name="Google Shape;166;g10329428cce_0_187"/>
          <p:cNvSpPr txBox="1">
            <a:spLocks noGrp="1"/>
          </p:cNvSpPr>
          <p:nvPr>
            <p:ph type="subTitle" idx="1"/>
          </p:nvPr>
        </p:nvSpPr>
        <p:spPr>
          <a:xfrm>
            <a:off x="8013733" y="2842100"/>
            <a:ext cx="3341100" cy="1908900"/>
          </a:xfrm>
          <a:prstGeom prst="rect">
            <a:avLst/>
          </a:prstGeom>
          <a:noFill/>
          <a:ln>
            <a:noFill/>
          </a:ln>
        </p:spPr>
        <p:txBody>
          <a:bodyPr spcFirstLastPara="1" wrap="square" lIns="121900" tIns="121900" rIns="121900" bIns="121900" anchor="t" anchorCtr="0">
            <a:noAutofit/>
          </a:bodyPr>
          <a:lstStyle>
            <a:lvl1pPr lvl="0" algn="r" rtl="0">
              <a:lnSpc>
                <a:spcPct val="100000"/>
              </a:lnSpc>
              <a:spcBef>
                <a:spcPts val="0"/>
              </a:spcBef>
              <a:spcAft>
                <a:spcPts val="0"/>
              </a:spcAft>
              <a:buSzPts val="2800"/>
              <a:buNone/>
              <a:defRPr sz="19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7" name="Google Shape;167;g10329428cce_0_187"/>
          <p:cNvSpPr txBox="1">
            <a:spLocks noGrp="1"/>
          </p:cNvSpPr>
          <p:nvPr>
            <p:ph type="title"/>
          </p:nvPr>
        </p:nvSpPr>
        <p:spPr>
          <a:xfrm>
            <a:off x="7236467" y="474832"/>
            <a:ext cx="4130400" cy="1249500"/>
          </a:xfrm>
          <a:prstGeom prst="rect">
            <a:avLst/>
          </a:prstGeom>
          <a:noFill/>
          <a:ln>
            <a:noFill/>
          </a:ln>
        </p:spPr>
        <p:txBody>
          <a:bodyPr spcFirstLastPara="1" wrap="square" lIns="121900" tIns="121900" rIns="121900" bIns="121900" anchor="t" anchorCtr="0">
            <a:noAutofit/>
          </a:bodyPr>
          <a:lstStyle>
            <a:lvl1pPr lvl="0" algn="r" rtl="0">
              <a:lnSpc>
                <a:spcPct val="100000"/>
              </a:lnSpc>
              <a:spcBef>
                <a:spcPts val="0"/>
              </a:spcBef>
              <a:spcAft>
                <a:spcPts val="0"/>
              </a:spcAft>
              <a:buSzPts val="3200"/>
              <a:buNone/>
              <a:defRPr sz="8000"/>
            </a:lvl1pPr>
            <a:lvl2pPr lvl="1" algn="r" rtl="0">
              <a:lnSpc>
                <a:spcPct val="100000"/>
              </a:lnSpc>
              <a:spcBef>
                <a:spcPts val="0"/>
              </a:spcBef>
              <a:spcAft>
                <a:spcPts val="0"/>
              </a:spcAft>
              <a:buSzPts val="3200"/>
              <a:buNone/>
              <a:defRPr sz="8000"/>
            </a:lvl2pPr>
            <a:lvl3pPr lvl="2" algn="r" rtl="0">
              <a:lnSpc>
                <a:spcPct val="100000"/>
              </a:lnSpc>
              <a:spcBef>
                <a:spcPts val="0"/>
              </a:spcBef>
              <a:spcAft>
                <a:spcPts val="0"/>
              </a:spcAft>
              <a:buSzPts val="3200"/>
              <a:buNone/>
              <a:defRPr sz="8000"/>
            </a:lvl3pPr>
            <a:lvl4pPr lvl="3" algn="r" rtl="0">
              <a:lnSpc>
                <a:spcPct val="100000"/>
              </a:lnSpc>
              <a:spcBef>
                <a:spcPts val="0"/>
              </a:spcBef>
              <a:spcAft>
                <a:spcPts val="0"/>
              </a:spcAft>
              <a:buSzPts val="3200"/>
              <a:buNone/>
              <a:defRPr sz="8000"/>
            </a:lvl4pPr>
            <a:lvl5pPr lvl="4" algn="r" rtl="0">
              <a:lnSpc>
                <a:spcPct val="100000"/>
              </a:lnSpc>
              <a:spcBef>
                <a:spcPts val="0"/>
              </a:spcBef>
              <a:spcAft>
                <a:spcPts val="0"/>
              </a:spcAft>
              <a:buSzPts val="3200"/>
              <a:buNone/>
              <a:defRPr sz="8000"/>
            </a:lvl5pPr>
            <a:lvl6pPr lvl="5" algn="r" rtl="0">
              <a:lnSpc>
                <a:spcPct val="100000"/>
              </a:lnSpc>
              <a:spcBef>
                <a:spcPts val="0"/>
              </a:spcBef>
              <a:spcAft>
                <a:spcPts val="0"/>
              </a:spcAft>
              <a:buSzPts val="3200"/>
              <a:buNone/>
              <a:defRPr sz="8000"/>
            </a:lvl6pPr>
            <a:lvl7pPr lvl="6" algn="r" rtl="0">
              <a:lnSpc>
                <a:spcPct val="100000"/>
              </a:lnSpc>
              <a:spcBef>
                <a:spcPts val="0"/>
              </a:spcBef>
              <a:spcAft>
                <a:spcPts val="0"/>
              </a:spcAft>
              <a:buSzPts val="3200"/>
              <a:buNone/>
              <a:defRPr sz="8000"/>
            </a:lvl7pPr>
            <a:lvl8pPr lvl="7" algn="r" rtl="0">
              <a:lnSpc>
                <a:spcPct val="100000"/>
              </a:lnSpc>
              <a:spcBef>
                <a:spcPts val="0"/>
              </a:spcBef>
              <a:spcAft>
                <a:spcPts val="0"/>
              </a:spcAft>
              <a:buSzPts val="3200"/>
              <a:buNone/>
              <a:defRPr sz="8000"/>
            </a:lvl8pPr>
            <a:lvl9pPr lvl="8" algn="r" rtl="0">
              <a:lnSpc>
                <a:spcPct val="100000"/>
              </a:lnSpc>
              <a:spcBef>
                <a:spcPts val="0"/>
              </a:spcBef>
              <a:spcAft>
                <a:spcPts val="0"/>
              </a:spcAft>
              <a:buSzPts val="3200"/>
              <a:buNone/>
              <a:defRPr sz="800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CUSTOM_16">
    <p:bg>
      <p:bgPr>
        <a:solidFill>
          <a:schemeClr val="lt1"/>
        </a:solidFill>
        <a:effectLst/>
      </p:bgPr>
    </p:bg>
    <p:spTree>
      <p:nvGrpSpPr>
        <p:cNvPr id="1" name="Shape 168"/>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9"/>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1">
  <p:cSld name="CUSTOM_1">
    <p:spTree>
      <p:nvGrpSpPr>
        <p:cNvPr id="1" name="Shape 170"/>
        <p:cNvGrpSpPr/>
        <p:nvPr/>
      </p:nvGrpSpPr>
      <p:grpSpPr>
        <a:xfrm>
          <a:off x="0" y="0"/>
          <a:ext cx="0" cy="0"/>
          <a:chOff x="0" y="0"/>
          <a:chExt cx="0" cy="0"/>
        </a:xfrm>
      </p:grpSpPr>
      <p:pic>
        <p:nvPicPr>
          <p:cNvPr id="171" name="Google Shape;171;g10329428cce_0_192"/>
          <p:cNvPicPr preferRelativeResize="0"/>
          <p:nvPr/>
        </p:nvPicPr>
        <p:blipFill rotWithShape="1">
          <a:blip r:embed="rId2">
            <a:alphaModFix/>
          </a:blip>
          <a:srcRect/>
          <a:stretch/>
        </p:blipFill>
        <p:spPr>
          <a:xfrm>
            <a:off x="0" y="0"/>
            <a:ext cx="12192000" cy="6855842"/>
          </a:xfrm>
          <a:prstGeom prst="rect">
            <a:avLst/>
          </a:prstGeom>
          <a:noFill/>
          <a:ln>
            <a:noFill/>
          </a:ln>
        </p:spPr>
      </p:pic>
      <p:sp>
        <p:nvSpPr>
          <p:cNvPr id="172" name="Google Shape;172;g10329428cce_0_192"/>
          <p:cNvSpPr txBox="1">
            <a:spLocks noGrp="1"/>
          </p:cNvSpPr>
          <p:nvPr>
            <p:ph type="ctrTitle"/>
          </p:nvPr>
        </p:nvSpPr>
        <p:spPr>
          <a:xfrm flipH="1">
            <a:off x="1613649" y="2403025"/>
            <a:ext cx="2080800" cy="7704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173" name="Google Shape;173;g10329428cce_0_192"/>
          <p:cNvSpPr txBox="1">
            <a:spLocks noGrp="1"/>
          </p:cNvSpPr>
          <p:nvPr>
            <p:ph type="subTitle" idx="1"/>
          </p:nvPr>
        </p:nvSpPr>
        <p:spPr>
          <a:xfrm flipH="1">
            <a:off x="1318449" y="3053533"/>
            <a:ext cx="2671200" cy="11673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74" name="Google Shape;174;g10329428cce_0_192"/>
          <p:cNvSpPr txBox="1">
            <a:spLocks noGrp="1"/>
          </p:cNvSpPr>
          <p:nvPr>
            <p:ph type="ctrTitle" idx="2"/>
          </p:nvPr>
        </p:nvSpPr>
        <p:spPr>
          <a:xfrm flipH="1">
            <a:off x="5129748" y="2403025"/>
            <a:ext cx="2080800" cy="7704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175" name="Google Shape;175;g10329428cce_0_192"/>
          <p:cNvSpPr txBox="1">
            <a:spLocks noGrp="1"/>
          </p:cNvSpPr>
          <p:nvPr>
            <p:ph type="subTitle" idx="3"/>
          </p:nvPr>
        </p:nvSpPr>
        <p:spPr>
          <a:xfrm flipH="1">
            <a:off x="4671971" y="3053533"/>
            <a:ext cx="2841600" cy="11673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76" name="Google Shape;176;g10329428cce_0_192"/>
          <p:cNvSpPr txBox="1">
            <a:spLocks noGrp="1"/>
          </p:cNvSpPr>
          <p:nvPr>
            <p:ph type="ctrTitle" idx="4"/>
          </p:nvPr>
        </p:nvSpPr>
        <p:spPr>
          <a:xfrm flipH="1">
            <a:off x="8489053" y="2403025"/>
            <a:ext cx="2080800" cy="7704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177" name="Google Shape;177;g10329428cce_0_192"/>
          <p:cNvSpPr txBox="1">
            <a:spLocks noGrp="1"/>
          </p:cNvSpPr>
          <p:nvPr>
            <p:ph type="subTitle" idx="5"/>
          </p:nvPr>
        </p:nvSpPr>
        <p:spPr>
          <a:xfrm flipH="1">
            <a:off x="8193853" y="3053533"/>
            <a:ext cx="2671200" cy="11673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78" name="Google Shape;178;g10329428cce_0_192"/>
          <p:cNvSpPr txBox="1">
            <a:spLocks noGrp="1"/>
          </p:cNvSpPr>
          <p:nvPr>
            <p:ph type="title" idx="6"/>
          </p:nvPr>
        </p:nvSpPr>
        <p:spPr>
          <a:xfrm>
            <a:off x="2305300" y="474833"/>
            <a:ext cx="7581300" cy="10107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200"/>
              <a:buNone/>
              <a:defRPr sz="4000"/>
            </a:lvl1pPr>
            <a:lvl2pPr lvl="1" algn="ctr" rtl="0">
              <a:lnSpc>
                <a:spcPct val="100000"/>
              </a:lnSpc>
              <a:spcBef>
                <a:spcPts val="0"/>
              </a:spcBef>
              <a:spcAft>
                <a:spcPts val="0"/>
              </a:spcAft>
              <a:buSzPts val="3200"/>
              <a:buNone/>
              <a:defRPr sz="4000"/>
            </a:lvl2pPr>
            <a:lvl3pPr lvl="2" algn="ctr" rtl="0">
              <a:lnSpc>
                <a:spcPct val="100000"/>
              </a:lnSpc>
              <a:spcBef>
                <a:spcPts val="0"/>
              </a:spcBef>
              <a:spcAft>
                <a:spcPts val="0"/>
              </a:spcAft>
              <a:buSzPts val="3200"/>
              <a:buNone/>
              <a:defRPr sz="4000"/>
            </a:lvl3pPr>
            <a:lvl4pPr lvl="3" algn="ctr" rtl="0">
              <a:lnSpc>
                <a:spcPct val="100000"/>
              </a:lnSpc>
              <a:spcBef>
                <a:spcPts val="0"/>
              </a:spcBef>
              <a:spcAft>
                <a:spcPts val="0"/>
              </a:spcAft>
              <a:buSzPts val="3200"/>
              <a:buNone/>
              <a:defRPr sz="4000"/>
            </a:lvl4pPr>
            <a:lvl5pPr lvl="4" algn="ctr" rtl="0">
              <a:lnSpc>
                <a:spcPct val="100000"/>
              </a:lnSpc>
              <a:spcBef>
                <a:spcPts val="0"/>
              </a:spcBef>
              <a:spcAft>
                <a:spcPts val="0"/>
              </a:spcAft>
              <a:buSzPts val="3200"/>
              <a:buNone/>
              <a:defRPr sz="4000"/>
            </a:lvl5pPr>
            <a:lvl6pPr lvl="5" algn="ctr" rtl="0">
              <a:lnSpc>
                <a:spcPct val="100000"/>
              </a:lnSpc>
              <a:spcBef>
                <a:spcPts val="0"/>
              </a:spcBef>
              <a:spcAft>
                <a:spcPts val="0"/>
              </a:spcAft>
              <a:buSzPts val="3200"/>
              <a:buNone/>
              <a:defRPr sz="4000"/>
            </a:lvl6pPr>
            <a:lvl7pPr lvl="6" algn="ctr" rtl="0">
              <a:lnSpc>
                <a:spcPct val="100000"/>
              </a:lnSpc>
              <a:spcBef>
                <a:spcPts val="0"/>
              </a:spcBef>
              <a:spcAft>
                <a:spcPts val="0"/>
              </a:spcAft>
              <a:buSzPts val="3200"/>
              <a:buNone/>
              <a:defRPr sz="4000"/>
            </a:lvl7pPr>
            <a:lvl8pPr lvl="7" algn="ctr" rtl="0">
              <a:lnSpc>
                <a:spcPct val="100000"/>
              </a:lnSpc>
              <a:spcBef>
                <a:spcPts val="0"/>
              </a:spcBef>
              <a:spcAft>
                <a:spcPts val="0"/>
              </a:spcAft>
              <a:buSzPts val="3200"/>
              <a:buNone/>
              <a:defRPr sz="4000"/>
            </a:lvl8pPr>
            <a:lvl9pPr lvl="8" algn="ctr" rtl="0">
              <a:lnSpc>
                <a:spcPct val="100000"/>
              </a:lnSpc>
              <a:spcBef>
                <a:spcPts val="0"/>
              </a:spcBef>
              <a:spcAft>
                <a:spcPts val="0"/>
              </a:spcAft>
              <a:buSzPts val="3200"/>
              <a:buNone/>
              <a:defRPr sz="4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g101c746e397_0_5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8"/>
        <p:cNvGrpSpPr/>
        <p:nvPr/>
      </p:nvGrpSpPr>
      <p:grpSpPr>
        <a:xfrm>
          <a:off x="0" y="0"/>
          <a:ext cx="0" cy="0"/>
          <a:chOff x="0" y="0"/>
          <a:chExt cx="0" cy="0"/>
        </a:xfrm>
      </p:grpSpPr>
      <p:sp>
        <p:nvSpPr>
          <p:cNvPr id="29" name="Google Shape;29;g101c746e397_0_37"/>
          <p:cNvSpPr/>
          <p:nvPr/>
        </p:nvSpPr>
        <p:spPr>
          <a:xfrm>
            <a:off x="6096000" y="-100"/>
            <a:ext cx="6096000" cy="68580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0" name="Google Shape;30;g101c746e397_0_37"/>
          <p:cNvCxnSpPr/>
          <p:nvPr/>
        </p:nvCxnSpPr>
        <p:spPr>
          <a:xfrm>
            <a:off x="6706233" y="5994004"/>
            <a:ext cx="721200" cy="0"/>
          </a:xfrm>
          <a:prstGeom prst="straightConnector1">
            <a:avLst/>
          </a:prstGeom>
          <a:noFill/>
          <a:ln w="38100" cap="flat" cmpd="sng">
            <a:solidFill>
              <a:schemeClr val="accent5"/>
            </a:solidFill>
            <a:prstDash val="solid"/>
            <a:round/>
            <a:headEnd type="none" w="sm" len="sm"/>
            <a:tailEnd type="none" w="sm" len="sm"/>
          </a:ln>
        </p:spPr>
      </p:cxnSp>
      <p:sp>
        <p:nvSpPr>
          <p:cNvPr id="31" name="Google Shape;31;g101c746e397_0_37"/>
          <p:cNvSpPr txBox="1">
            <a:spLocks noGrp="1"/>
          </p:cNvSpPr>
          <p:nvPr>
            <p:ph type="title"/>
          </p:nvPr>
        </p:nvSpPr>
        <p:spPr>
          <a:xfrm>
            <a:off x="354000" y="1612100"/>
            <a:ext cx="5393700" cy="20085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100"/>
              <a:buNone/>
              <a:defRPr sz="5100"/>
            </a:lvl1pPr>
            <a:lvl2pPr lvl="1" algn="ctr">
              <a:lnSpc>
                <a:spcPct val="100000"/>
              </a:lnSpc>
              <a:spcBef>
                <a:spcPts val="0"/>
              </a:spcBef>
              <a:spcAft>
                <a:spcPts val="0"/>
              </a:spcAft>
              <a:buSzPts val="5100"/>
              <a:buNone/>
              <a:defRPr sz="5100"/>
            </a:lvl2pPr>
            <a:lvl3pPr lvl="2" algn="ctr">
              <a:lnSpc>
                <a:spcPct val="100000"/>
              </a:lnSpc>
              <a:spcBef>
                <a:spcPts val="0"/>
              </a:spcBef>
              <a:spcAft>
                <a:spcPts val="0"/>
              </a:spcAft>
              <a:buSzPts val="5100"/>
              <a:buNone/>
              <a:defRPr sz="5100"/>
            </a:lvl3pPr>
            <a:lvl4pPr lvl="3" algn="ctr">
              <a:lnSpc>
                <a:spcPct val="100000"/>
              </a:lnSpc>
              <a:spcBef>
                <a:spcPts val="0"/>
              </a:spcBef>
              <a:spcAft>
                <a:spcPts val="0"/>
              </a:spcAft>
              <a:buSzPts val="5100"/>
              <a:buNone/>
              <a:defRPr sz="5100"/>
            </a:lvl4pPr>
            <a:lvl5pPr lvl="4" algn="ctr">
              <a:lnSpc>
                <a:spcPct val="100000"/>
              </a:lnSpc>
              <a:spcBef>
                <a:spcPts val="0"/>
              </a:spcBef>
              <a:spcAft>
                <a:spcPts val="0"/>
              </a:spcAft>
              <a:buSzPts val="5100"/>
              <a:buNone/>
              <a:defRPr sz="5100"/>
            </a:lvl5pPr>
            <a:lvl6pPr lvl="5" algn="ctr">
              <a:lnSpc>
                <a:spcPct val="100000"/>
              </a:lnSpc>
              <a:spcBef>
                <a:spcPts val="0"/>
              </a:spcBef>
              <a:spcAft>
                <a:spcPts val="0"/>
              </a:spcAft>
              <a:buSzPts val="5100"/>
              <a:buNone/>
              <a:defRPr sz="5100"/>
            </a:lvl6pPr>
            <a:lvl7pPr lvl="6" algn="ctr">
              <a:lnSpc>
                <a:spcPct val="100000"/>
              </a:lnSpc>
              <a:spcBef>
                <a:spcPts val="0"/>
              </a:spcBef>
              <a:spcAft>
                <a:spcPts val="0"/>
              </a:spcAft>
              <a:buSzPts val="5100"/>
              <a:buNone/>
              <a:defRPr sz="5100"/>
            </a:lvl7pPr>
            <a:lvl8pPr lvl="7" algn="ctr">
              <a:lnSpc>
                <a:spcPct val="100000"/>
              </a:lnSpc>
              <a:spcBef>
                <a:spcPts val="0"/>
              </a:spcBef>
              <a:spcAft>
                <a:spcPts val="0"/>
              </a:spcAft>
              <a:buSzPts val="5100"/>
              <a:buNone/>
              <a:defRPr sz="5100"/>
            </a:lvl8pPr>
            <a:lvl9pPr lvl="8" algn="ctr">
              <a:lnSpc>
                <a:spcPct val="100000"/>
              </a:lnSpc>
              <a:spcBef>
                <a:spcPts val="0"/>
              </a:spcBef>
              <a:spcAft>
                <a:spcPts val="0"/>
              </a:spcAft>
              <a:buSzPts val="5100"/>
              <a:buNone/>
              <a:defRPr sz="5100"/>
            </a:lvl9pPr>
          </a:lstStyle>
          <a:p>
            <a:endParaRPr/>
          </a:p>
        </p:txBody>
      </p:sp>
      <p:sp>
        <p:nvSpPr>
          <p:cNvPr id="32" name="Google Shape;32;g101c746e397_0_37"/>
          <p:cNvSpPr txBox="1">
            <a:spLocks noGrp="1"/>
          </p:cNvSpPr>
          <p:nvPr>
            <p:ph type="subTitle" idx="1"/>
          </p:nvPr>
        </p:nvSpPr>
        <p:spPr>
          <a:xfrm>
            <a:off x="354000" y="3692001"/>
            <a:ext cx="5393700" cy="17940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Clr>
                <a:schemeClr val="accent5"/>
              </a:buClr>
              <a:buSzPts val="2800"/>
              <a:buNone/>
              <a:defRPr sz="2800">
                <a:solidFill>
                  <a:schemeClr val="accent5"/>
                </a:solidFill>
              </a:defRPr>
            </a:lvl1pPr>
            <a:lvl2pPr lvl="1" algn="ctr">
              <a:lnSpc>
                <a:spcPct val="100000"/>
              </a:lnSpc>
              <a:spcBef>
                <a:spcPts val="0"/>
              </a:spcBef>
              <a:spcAft>
                <a:spcPts val="0"/>
              </a:spcAft>
              <a:buClr>
                <a:schemeClr val="accent5"/>
              </a:buClr>
              <a:buSzPts val="2800"/>
              <a:buNone/>
              <a:defRPr sz="2800">
                <a:solidFill>
                  <a:schemeClr val="accent5"/>
                </a:solidFill>
              </a:defRPr>
            </a:lvl2pPr>
            <a:lvl3pPr lvl="2" algn="ctr">
              <a:lnSpc>
                <a:spcPct val="100000"/>
              </a:lnSpc>
              <a:spcBef>
                <a:spcPts val="0"/>
              </a:spcBef>
              <a:spcAft>
                <a:spcPts val="0"/>
              </a:spcAft>
              <a:buClr>
                <a:schemeClr val="accent5"/>
              </a:buClr>
              <a:buSzPts val="2800"/>
              <a:buNone/>
              <a:defRPr sz="2800">
                <a:solidFill>
                  <a:schemeClr val="accent5"/>
                </a:solidFill>
              </a:defRPr>
            </a:lvl3pPr>
            <a:lvl4pPr lvl="3" algn="ctr">
              <a:lnSpc>
                <a:spcPct val="100000"/>
              </a:lnSpc>
              <a:spcBef>
                <a:spcPts val="0"/>
              </a:spcBef>
              <a:spcAft>
                <a:spcPts val="0"/>
              </a:spcAft>
              <a:buClr>
                <a:schemeClr val="accent5"/>
              </a:buClr>
              <a:buSzPts val="2800"/>
              <a:buNone/>
              <a:defRPr sz="2800">
                <a:solidFill>
                  <a:schemeClr val="accent5"/>
                </a:solidFill>
              </a:defRPr>
            </a:lvl4pPr>
            <a:lvl5pPr lvl="4" algn="ctr">
              <a:lnSpc>
                <a:spcPct val="100000"/>
              </a:lnSpc>
              <a:spcBef>
                <a:spcPts val="0"/>
              </a:spcBef>
              <a:spcAft>
                <a:spcPts val="0"/>
              </a:spcAft>
              <a:buClr>
                <a:schemeClr val="accent5"/>
              </a:buClr>
              <a:buSzPts val="2800"/>
              <a:buNone/>
              <a:defRPr sz="2800">
                <a:solidFill>
                  <a:schemeClr val="accent5"/>
                </a:solidFill>
              </a:defRPr>
            </a:lvl5pPr>
            <a:lvl6pPr lvl="5" algn="ctr">
              <a:lnSpc>
                <a:spcPct val="100000"/>
              </a:lnSpc>
              <a:spcBef>
                <a:spcPts val="0"/>
              </a:spcBef>
              <a:spcAft>
                <a:spcPts val="0"/>
              </a:spcAft>
              <a:buClr>
                <a:schemeClr val="accent5"/>
              </a:buClr>
              <a:buSzPts val="2800"/>
              <a:buNone/>
              <a:defRPr sz="2800">
                <a:solidFill>
                  <a:schemeClr val="accent5"/>
                </a:solidFill>
              </a:defRPr>
            </a:lvl6pPr>
            <a:lvl7pPr lvl="6" algn="ctr">
              <a:lnSpc>
                <a:spcPct val="100000"/>
              </a:lnSpc>
              <a:spcBef>
                <a:spcPts val="0"/>
              </a:spcBef>
              <a:spcAft>
                <a:spcPts val="0"/>
              </a:spcAft>
              <a:buClr>
                <a:schemeClr val="accent5"/>
              </a:buClr>
              <a:buSzPts val="2800"/>
              <a:buNone/>
              <a:defRPr sz="2800">
                <a:solidFill>
                  <a:schemeClr val="accent5"/>
                </a:solidFill>
              </a:defRPr>
            </a:lvl7pPr>
            <a:lvl8pPr lvl="7" algn="ctr">
              <a:lnSpc>
                <a:spcPct val="100000"/>
              </a:lnSpc>
              <a:spcBef>
                <a:spcPts val="0"/>
              </a:spcBef>
              <a:spcAft>
                <a:spcPts val="0"/>
              </a:spcAft>
              <a:buClr>
                <a:schemeClr val="accent5"/>
              </a:buClr>
              <a:buSzPts val="2800"/>
              <a:buNone/>
              <a:defRPr sz="2800">
                <a:solidFill>
                  <a:schemeClr val="accent5"/>
                </a:solidFill>
              </a:defRPr>
            </a:lvl8pPr>
            <a:lvl9pPr lvl="8" algn="ctr">
              <a:lnSpc>
                <a:spcPct val="100000"/>
              </a:lnSpc>
              <a:spcBef>
                <a:spcPts val="0"/>
              </a:spcBef>
              <a:spcAft>
                <a:spcPts val="0"/>
              </a:spcAft>
              <a:buClr>
                <a:schemeClr val="accent5"/>
              </a:buClr>
              <a:buSzPts val="2800"/>
              <a:buNone/>
              <a:defRPr sz="2800">
                <a:solidFill>
                  <a:schemeClr val="accent5"/>
                </a:solidFill>
              </a:defRPr>
            </a:lvl9pPr>
          </a:lstStyle>
          <a:p>
            <a:endParaRPr/>
          </a:p>
        </p:txBody>
      </p:sp>
      <p:sp>
        <p:nvSpPr>
          <p:cNvPr id="33" name="Google Shape;33;g101c746e397_0_37"/>
          <p:cNvSpPr txBox="1">
            <a:spLocks noGrp="1"/>
          </p:cNvSpPr>
          <p:nvPr>
            <p:ph type="body" idx="2"/>
          </p:nvPr>
        </p:nvSpPr>
        <p:spPr>
          <a:xfrm>
            <a:off x="6586000" y="965600"/>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34" name="Google Shape;34;g101c746e397_0_3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cxnSp>
        <p:nvCxnSpPr>
          <p:cNvPr id="36" name="Google Shape;36;g101c746e397_0_11"/>
          <p:cNvCxnSpPr/>
          <p:nvPr/>
        </p:nvCxnSpPr>
        <p:spPr>
          <a:xfrm>
            <a:off x="5812802" y="3756618"/>
            <a:ext cx="566400" cy="0"/>
          </a:xfrm>
          <a:prstGeom prst="straightConnector1">
            <a:avLst/>
          </a:prstGeom>
          <a:noFill/>
          <a:ln w="38100" cap="flat" cmpd="sng">
            <a:solidFill>
              <a:schemeClr val="accent4"/>
            </a:solidFill>
            <a:prstDash val="solid"/>
            <a:round/>
            <a:headEnd type="none" w="sm" len="sm"/>
            <a:tailEnd type="none" w="sm" len="sm"/>
          </a:ln>
        </p:spPr>
      </p:cxnSp>
      <p:sp>
        <p:nvSpPr>
          <p:cNvPr id="37" name="Google Shape;37;g101c746e397_0_11"/>
          <p:cNvSpPr txBox="1">
            <a:spLocks noGrp="1"/>
          </p:cNvSpPr>
          <p:nvPr>
            <p:ph type="title"/>
          </p:nvPr>
        </p:nvSpPr>
        <p:spPr>
          <a:xfrm>
            <a:off x="641000" y="2353267"/>
            <a:ext cx="10962900" cy="1209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400"/>
              <a:buNone/>
              <a:defRPr sz="6400"/>
            </a:lvl1pPr>
            <a:lvl2pPr lvl="1" algn="ctr">
              <a:lnSpc>
                <a:spcPct val="100000"/>
              </a:lnSpc>
              <a:spcBef>
                <a:spcPts val="0"/>
              </a:spcBef>
              <a:spcAft>
                <a:spcPts val="0"/>
              </a:spcAft>
              <a:buSzPts val="6400"/>
              <a:buNone/>
              <a:defRPr sz="6400"/>
            </a:lvl2pPr>
            <a:lvl3pPr lvl="2" algn="ctr">
              <a:lnSpc>
                <a:spcPct val="100000"/>
              </a:lnSpc>
              <a:spcBef>
                <a:spcPts val="0"/>
              </a:spcBef>
              <a:spcAft>
                <a:spcPts val="0"/>
              </a:spcAft>
              <a:buSzPts val="6400"/>
              <a:buNone/>
              <a:defRPr sz="6400"/>
            </a:lvl3pPr>
            <a:lvl4pPr lvl="3" algn="ctr">
              <a:lnSpc>
                <a:spcPct val="100000"/>
              </a:lnSpc>
              <a:spcBef>
                <a:spcPts val="0"/>
              </a:spcBef>
              <a:spcAft>
                <a:spcPts val="0"/>
              </a:spcAft>
              <a:buSzPts val="6400"/>
              <a:buNone/>
              <a:defRPr sz="6400"/>
            </a:lvl4pPr>
            <a:lvl5pPr lvl="4" algn="ctr">
              <a:lnSpc>
                <a:spcPct val="100000"/>
              </a:lnSpc>
              <a:spcBef>
                <a:spcPts val="0"/>
              </a:spcBef>
              <a:spcAft>
                <a:spcPts val="0"/>
              </a:spcAft>
              <a:buSzPts val="6400"/>
              <a:buNone/>
              <a:defRPr sz="6400"/>
            </a:lvl5pPr>
            <a:lvl6pPr lvl="5" algn="ctr">
              <a:lnSpc>
                <a:spcPct val="100000"/>
              </a:lnSpc>
              <a:spcBef>
                <a:spcPts val="0"/>
              </a:spcBef>
              <a:spcAft>
                <a:spcPts val="0"/>
              </a:spcAft>
              <a:buSzPts val="6400"/>
              <a:buNone/>
              <a:defRPr sz="6400"/>
            </a:lvl6pPr>
            <a:lvl7pPr lvl="6" algn="ctr">
              <a:lnSpc>
                <a:spcPct val="100000"/>
              </a:lnSpc>
              <a:spcBef>
                <a:spcPts val="0"/>
              </a:spcBef>
              <a:spcAft>
                <a:spcPts val="0"/>
              </a:spcAft>
              <a:buSzPts val="6400"/>
              <a:buNone/>
              <a:defRPr sz="6400"/>
            </a:lvl7pPr>
            <a:lvl8pPr lvl="7" algn="ctr">
              <a:lnSpc>
                <a:spcPct val="100000"/>
              </a:lnSpc>
              <a:spcBef>
                <a:spcPts val="0"/>
              </a:spcBef>
              <a:spcAft>
                <a:spcPts val="0"/>
              </a:spcAft>
              <a:buSzPts val="6400"/>
              <a:buNone/>
              <a:defRPr sz="6400"/>
            </a:lvl8pPr>
            <a:lvl9pPr lvl="8" algn="ctr">
              <a:lnSpc>
                <a:spcPct val="100000"/>
              </a:lnSpc>
              <a:spcBef>
                <a:spcPts val="0"/>
              </a:spcBef>
              <a:spcAft>
                <a:spcPts val="0"/>
              </a:spcAft>
              <a:buSzPts val="6400"/>
              <a:buNone/>
              <a:defRPr sz="6400"/>
            </a:lvl9pPr>
          </a:lstStyle>
          <a:p>
            <a:endParaRPr/>
          </a:p>
        </p:txBody>
      </p:sp>
      <p:sp>
        <p:nvSpPr>
          <p:cNvPr id="38" name="Google Shape;38;g101c746e397_0_1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9"/>
        <p:cNvGrpSpPr/>
        <p:nvPr/>
      </p:nvGrpSpPr>
      <p:grpSpPr>
        <a:xfrm>
          <a:off x="0" y="0"/>
          <a:ext cx="0" cy="0"/>
          <a:chOff x="0" y="0"/>
          <a:chExt cx="0" cy="0"/>
        </a:xfrm>
      </p:grpSpPr>
      <p:cxnSp>
        <p:nvCxnSpPr>
          <p:cNvPr id="40" name="Google Shape;40;g101c746e397_0_15"/>
          <p:cNvCxnSpPr/>
          <p:nvPr/>
        </p:nvCxnSpPr>
        <p:spPr>
          <a:xfrm>
            <a:off x="656750" y="1680378"/>
            <a:ext cx="566400" cy="0"/>
          </a:xfrm>
          <a:prstGeom prst="straightConnector1">
            <a:avLst/>
          </a:prstGeom>
          <a:noFill/>
          <a:ln w="38100" cap="flat" cmpd="sng">
            <a:solidFill>
              <a:schemeClr val="accent4"/>
            </a:solidFill>
            <a:prstDash val="solid"/>
            <a:round/>
            <a:headEnd type="none" w="sm" len="sm"/>
            <a:tailEnd type="none" w="sm" len="sm"/>
          </a:ln>
        </p:spPr>
      </p:cxnSp>
      <p:sp>
        <p:nvSpPr>
          <p:cNvPr id="41" name="Google Shape;41;g101c746e397_0_15"/>
          <p:cNvSpPr txBox="1">
            <a:spLocks noGrp="1"/>
          </p:cNvSpPr>
          <p:nvPr>
            <p:ph type="title"/>
          </p:nvPr>
        </p:nvSpPr>
        <p:spPr>
          <a:xfrm>
            <a:off x="517200" y="610700"/>
            <a:ext cx="11157600" cy="914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42" name="Google Shape;42;g101c746e397_0_15"/>
          <p:cNvSpPr txBox="1">
            <a:spLocks noGrp="1"/>
          </p:cNvSpPr>
          <p:nvPr>
            <p:ph type="body" idx="1"/>
          </p:nvPr>
        </p:nvSpPr>
        <p:spPr>
          <a:xfrm>
            <a:off x="517200" y="1986432"/>
            <a:ext cx="11157600" cy="410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43" name="Google Shape;43;g101c746e397_0_1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4"/>
        <p:cNvGrpSpPr/>
        <p:nvPr/>
      </p:nvGrpSpPr>
      <p:grpSpPr>
        <a:xfrm>
          <a:off x="0" y="0"/>
          <a:ext cx="0" cy="0"/>
          <a:chOff x="0" y="0"/>
          <a:chExt cx="0" cy="0"/>
        </a:xfrm>
      </p:grpSpPr>
      <p:cxnSp>
        <p:nvCxnSpPr>
          <p:cNvPr id="45" name="Google Shape;45;g101c746e397_0_20"/>
          <p:cNvCxnSpPr/>
          <p:nvPr/>
        </p:nvCxnSpPr>
        <p:spPr>
          <a:xfrm>
            <a:off x="656750" y="1680378"/>
            <a:ext cx="566400" cy="0"/>
          </a:xfrm>
          <a:prstGeom prst="straightConnector1">
            <a:avLst/>
          </a:prstGeom>
          <a:noFill/>
          <a:ln w="38100" cap="flat" cmpd="sng">
            <a:solidFill>
              <a:schemeClr val="accent4"/>
            </a:solidFill>
            <a:prstDash val="solid"/>
            <a:round/>
            <a:headEnd type="none" w="sm" len="sm"/>
            <a:tailEnd type="none" w="sm" len="sm"/>
          </a:ln>
        </p:spPr>
      </p:cxnSp>
      <p:sp>
        <p:nvSpPr>
          <p:cNvPr id="46" name="Google Shape;46;g101c746e397_0_20"/>
          <p:cNvSpPr txBox="1">
            <a:spLocks noGrp="1"/>
          </p:cNvSpPr>
          <p:nvPr>
            <p:ph type="title"/>
          </p:nvPr>
        </p:nvSpPr>
        <p:spPr>
          <a:xfrm>
            <a:off x="517200" y="610700"/>
            <a:ext cx="11157600" cy="914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47" name="Google Shape;47;g101c746e397_0_20"/>
          <p:cNvSpPr txBox="1">
            <a:spLocks noGrp="1"/>
          </p:cNvSpPr>
          <p:nvPr>
            <p:ph type="body" idx="1"/>
          </p:nvPr>
        </p:nvSpPr>
        <p:spPr>
          <a:xfrm>
            <a:off x="517200" y="1986433"/>
            <a:ext cx="5333100" cy="410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48" name="Google Shape;48;g101c746e397_0_20"/>
          <p:cNvSpPr txBox="1">
            <a:spLocks noGrp="1"/>
          </p:cNvSpPr>
          <p:nvPr>
            <p:ph type="body" idx="2"/>
          </p:nvPr>
        </p:nvSpPr>
        <p:spPr>
          <a:xfrm>
            <a:off x="6341600" y="1986433"/>
            <a:ext cx="5333100" cy="410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49" name="Google Shape;49;g101c746e397_0_2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0"/>
        <p:cNvGrpSpPr/>
        <p:nvPr/>
      </p:nvGrpSpPr>
      <p:grpSpPr>
        <a:xfrm>
          <a:off x="0" y="0"/>
          <a:ext cx="0" cy="0"/>
          <a:chOff x="0" y="0"/>
          <a:chExt cx="0" cy="0"/>
        </a:xfrm>
      </p:grpSpPr>
      <p:cxnSp>
        <p:nvCxnSpPr>
          <p:cNvPr id="51" name="Google Shape;51;g101c746e397_0_29"/>
          <p:cNvCxnSpPr/>
          <p:nvPr/>
        </p:nvCxnSpPr>
        <p:spPr>
          <a:xfrm>
            <a:off x="652291" y="1883036"/>
            <a:ext cx="441900" cy="0"/>
          </a:xfrm>
          <a:prstGeom prst="straightConnector1">
            <a:avLst/>
          </a:prstGeom>
          <a:noFill/>
          <a:ln w="38100" cap="flat" cmpd="sng">
            <a:solidFill>
              <a:schemeClr val="accent4"/>
            </a:solidFill>
            <a:prstDash val="solid"/>
            <a:round/>
            <a:headEnd type="none" w="sm" len="sm"/>
            <a:tailEnd type="none" w="sm" len="sm"/>
          </a:ln>
        </p:spPr>
      </p:cxnSp>
      <p:sp>
        <p:nvSpPr>
          <p:cNvPr id="52" name="Google Shape;52;g101c746e397_0_29"/>
          <p:cNvSpPr txBox="1">
            <a:spLocks noGrp="1"/>
          </p:cNvSpPr>
          <p:nvPr>
            <p:ph type="title"/>
          </p:nvPr>
        </p:nvSpPr>
        <p:spPr>
          <a:xfrm>
            <a:off x="517200" y="740800"/>
            <a:ext cx="3744000" cy="1007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53" name="Google Shape;53;g101c746e397_0_29"/>
          <p:cNvSpPr txBox="1">
            <a:spLocks noGrp="1"/>
          </p:cNvSpPr>
          <p:nvPr>
            <p:ph type="body" idx="1"/>
          </p:nvPr>
        </p:nvSpPr>
        <p:spPr>
          <a:xfrm>
            <a:off x="517200" y="2125367"/>
            <a:ext cx="3744000" cy="3574800"/>
          </a:xfrm>
          <a:prstGeom prst="rect">
            <a:avLst/>
          </a:prstGeom>
          <a:noFill/>
          <a:ln>
            <a:noFill/>
          </a:ln>
        </p:spPr>
        <p:txBody>
          <a:bodyPr spcFirstLastPara="1" wrap="square" lIns="121900" tIns="121900" rIns="121900" bIns="121900"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54" name="Google Shape;54;g101c746e397_0_2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Google Shape;6;g101c746e397_0_0"/>
          <p:cNvSpPr txBox="1">
            <a:spLocks noGrp="1"/>
          </p:cNvSpPr>
          <p:nvPr>
            <p:ph type="title"/>
          </p:nvPr>
        </p:nvSpPr>
        <p:spPr>
          <a:xfrm>
            <a:off x="517200" y="610700"/>
            <a:ext cx="11157600" cy="914700"/>
          </a:xfrm>
          <a:prstGeom prst="rect">
            <a:avLst/>
          </a:prstGeom>
          <a:noFill/>
          <a:ln>
            <a:noFill/>
          </a:ln>
        </p:spPr>
        <p:txBody>
          <a:bodyPr spcFirstLastPara="1" wrap="square" lIns="121900" tIns="121900" rIns="121900" bIns="121900" anchor="b" anchorCtr="0">
            <a:normAutofit/>
          </a:bodyPr>
          <a:lstStyle>
            <a:lvl1pPr marR="0" lvl="0" algn="l" rtl="0">
              <a:lnSpc>
                <a:spcPct val="100000"/>
              </a:lnSpc>
              <a:spcBef>
                <a:spcPts val="0"/>
              </a:spcBef>
              <a:spcAft>
                <a:spcPts val="0"/>
              </a:spcAft>
              <a:buClr>
                <a:schemeClr val="dk1"/>
              </a:buClr>
              <a:buSzPts val="4000"/>
              <a:buFont typeface="Roboto Slab"/>
              <a:buNone/>
              <a:defRPr sz="4000" b="0" i="0" u="none" strike="noStrike" cap="none">
                <a:solidFill>
                  <a:schemeClr val="dk1"/>
                </a:solidFill>
                <a:latin typeface="Roboto Slab"/>
                <a:ea typeface="Roboto Slab"/>
                <a:cs typeface="Roboto Slab"/>
                <a:sym typeface="Roboto Slab"/>
              </a:defRPr>
            </a:lvl1pPr>
            <a:lvl2pPr marR="0" lvl="1" algn="l" rtl="0">
              <a:lnSpc>
                <a:spcPct val="100000"/>
              </a:lnSpc>
              <a:spcBef>
                <a:spcPts val="0"/>
              </a:spcBef>
              <a:spcAft>
                <a:spcPts val="0"/>
              </a:spcAft>
              <a:buClr>
                <a:schemeClr val="dk1"/>
              </a:buClr>
              <a:buSzPts val="4000"/>
              <a:buFont typeface="Roboto Slab"/>
              <a:buNone/>
              <a:defRPr sz="4000" b="0" i="0" u="none" strike="noStrike" cap="none">
                <a:solidFill>
                  <a:schemeClr val="dk1"/>
                </a:solidFill>
                <a:latin typeface="Roboto Slab"/>
                <a:ea typeface="Roboto Slab"/>
                <a:cs typeface="Roboto Slab"/>
                <a:sym typeface="Roboto Slab"/>
              </a:defRPr>
            </a:lvl2pPr>
            <a:lvl3pPr marR="0" lvl="2" algn="l" rtl="0">
              <a:lnSpc>
                <a:spcPct val="100000"/>
              </a:lnSpc>
              <a:spcBef>
                <a:spcPts val="0"/>
              </a:spcBef>
              <a:spcAft>
                <a:spcPts val="0"/>
              </a:spcAft>
              <a:buClr>
                <a:schemeClr val="dk1"/>
              </a:buClr>
              <a:buSzPts val="4000"/>
              <a:buFont typeface="Roboto Slab"/>
              <a:buNone/>
              <a:defRPr sz="4000" b="0" i="0" u="none" strike="noStrike" cap="none">
                <a:solidFill>
                  <a:schemeClr val="dk1"/>
                </a:solidFill>
                <a:latin typeface="Roboto Slab"/>
                <a:ea typeface="Roboto Slab"/>
                <a:cs typeface="Roboto Slab"/>
                <a:sym typeface="Roboto Slab"/>
              </a:defRPr>
            </a:lvl3pPr>
            <a:lvl4pPr marR="0" lvl="3" algn="l" rtl="0">
              <a:lnSpc>
                <a:spcPct val="100000"/>
              </a:lnSpc>
              <a:spcBef>
                <a:spcPts val="0"/>
              </a:spcBef>
              <a:spcAft>
                <a:spcPts val="0"/>
              </a:spcAft>
              <a:buClr>
                <a:schemeClr val="dk1"/>
              </a:buClr>
              <a:buSzPts val="4000"/>
              <a:buFont typeface="Roboto Slab"/>
              <a:buNone/>
              <a:defRPr sz="4000" b="0" i="0" u="none" strike="noStrike" cap="none">
                <a:solidFill>
                  <a:schemeClr val="dk1"/>
                </a:solidFill>
                <a:latin typeface="Roboto Slab"/>
                <a:ea typeface="Roboto Slab"/>
                <a:cs typeface="Roboto Slab"/>
                <a:sym typeface="Roboto Slab"/>
              </a:defRPr>
            </a:lvl4pPr>
            <a:lvl5pPr marR="0" lvl="4" algn="l" rtl="0">
              <a:lnSpc>
                <a:spcPct val="100000"/>
              </a:lnSpc>
              <a:spcBef>
                <a:spcPts val="0"/>
              </a:spcBef>
              <a:spcAft>
                <a:spcPts val="0"/>
              </a:spcAft>
              <a:buClr>
                <a:schemeClr val="dk1"/>
              </a:buClr>
              <a:buSzPts val="4000"/>
              <a:buFont typeface="Roboto Slab"/>
              <a:buNone/>
              <a:defRPr sz="4000" b="0" i="0" u="none" strike="noStrike" cap="none">
                <a:solidFill>
                  <a:schemeClr val="dk1"/>
                </a:solidFill>
                <a:latin typeface="Roboto Slab"/>
                <a:ea typeface="Roboto Slab"/>
                <a:cs typeface="Roboto Slab"/>
                <a:sym typeface="Roboto Slab"/>
              </a:defRPr>
            </a:lvl5pPr>
            <a:lvl6pPr marR="0" lvl="5" algn="l" rtl="0">
              <a:lnSpc>
                <a:spcPct val="100000"/>
              </a:lnSpc>
              <a:spcBef>
                <a:spcPts val="0"/>
              </a:spcBef>
              <a:spcAft>
                <a:spcPts val="0"/>
              </a:spcAft>
              <a:buClr>
                <a:schemeClr val="dk1"/>
              </a:buClr>
              <a:buSzPts val="4000"/>
              <a:buFont typeface="Roboto Slab"/>
              <a:buNone/>
              <a:defRPr sz="4000" b="0" i="0" u="none" strike="noStrike" cap="none">
                <a:solidFill>
                  <a:schemeClr val="dk1"/>
                </a:solidFill>
                <a:latin typeface="Roboto Slab"/>
                <a:ea typeface="Roboto Slab"/>
                <a:cs typeface="Roboto Slab"/>
                <a:sym typeface="Roboto Slab"/>
              </a:defRPr>
            </a:lvl6pPr>
            <a:lvl7pPr marR="0" lvl="6" algn="l" rtl="0">
              <a:lnSpc>
                <a:spcPct val="100000"/>
              </a:lnSpc>
              <a:spcBef>
                <a:spcPts val="0"/>
              </a:spcBef>
              <a:spcAft>
                <a:spcPts val="0"/>
              </a:spcAft>
              <a:buClr>
                <a:schemeClr val="dk1"/>
              </a:buClr>
              <a:buSzPts val="4000"/>
              <a:buFont typeface="Roboto Slab"/>
              <a:buNone/>
              <a:defRPr sz="4000" b="0" i="0" u="none" strike="noStrike" cap="none">
                <a:solidFill>
                  <a:schemeClr val="dk1"/>
                </a:solidFill>
                <a:latin typeface="Roboto Slab"/>
                <a:ea typeface="Roboto Slab"/>
                <a:cs typeface="Roboto Slab"/>
                <a:sym typeface="Roboto Slab"/>
              </a:defRPr>
            </a:lvl7pPr>
            <a:lvl8pPr marR="0" lvl="7" algn="l" rtl="0">
              <a:lnSpc>
                <a:spcPct val="100000"/>
              </a:lnSpc>
              <a:spcBef>
                <a:spcPts val="0"/>
              </a:spcBef>
              <a:spcAft>
                <a:spcPts val="0"/>
              </a:spcAft>
              <a:buClr>
                <a:schemeClr val="dk1"/>
              </a:buClr>
              <a:buSzPts val="4000"/>
              <a:buFont typeface="Roboto Slab"/>
              <a:buNone/>
              <a:defRPr sz="4000" b="0" i="0" u="none" strike="noStrike" cap="none">
                <a:solidFill>
                  <a:schemeClr val="dk1"/>
                </a:solidFill>
                <a:latin typeface="Roboto Slab"/>
                <a:ea typeface="Roboto Slab"/>
                <a:cs typeface="Roboto Slab"/>
                <a:sym typeface="Roboto Slab"/>
              </a:defRPr>
            </a:lvl8pPr>
            <a:lvl9pPr marR="0" lvl="8" algn="l" rtl="0">
              <a:lnSpc>
                <a:spcPct val="100000"/>
              </a:lnSpc>
              <a:spcBef>
                <a:spcPts val="0"/>
              </a:spcBef>
              <a:spcAft>
                <a:spcPts val="0"/>
              </a:spcAft>
              <a:buClr>
                <a:schemeClr val="dk1"/>
              </a:buClr>
              <a:buSzPts val="4000"/>
              <a:buFont typeface="Roboto Slab"/>
              <a:buNone/>
              <a:defRPr sz="4000" b="0" i="0" u="none" strike="noStrike" cap="none">
                <a:solidFill>
                  <a:schemeClr val="dk1"/>
                </a:solidFill>
                <a:latin typeface="Roboto Slab"/>
                <a:ea typeface="Roboto Slab"/>
                <a:cs typeface="Roboto Slab"/>
                <a:sym typeface="Roboto Slab"/>
              </a:defRPr>
            </a:lvl9pPr>
          </a:lstStyle>
          <a:p>
            <a:endParaRPr/>
          </a:p>
        </p:txBody>
      </p:sp>
      <p:sp>
        <p:nvSpPr>
          <p:cNvPr id="7" name="Google Shape;7;g101c746e397_0_0"/>
          <p:cNvSpPr txBox="1">
            <a:spLocks noGrp="1"/>
          </p:cNvSpPr>
          <p:nvPr>
            <p:ph type="body" idx="1"/>
          </p:nvPr>
        </p:nvSpPr>
        <p:spPr>
          <a:xfrm>
            <a:off x="517200" y="1986432"/>
            <a:ext cx="11157600" cy="410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1"/>
              </a:buClr>
              <a:buSzPts val="2400"/>
              <a:buFont typeface="Roboto"/>
              <a:buChar char="●"/>
              <a:defRPr sz="2400" b="0" i="0" u="none" strike="noStrike" cap="none">
                <a:solidFill>
                  <a:schemeClr val="dk1"/>
                </a:solidFill>
                <a:latin typeface="Roboto"/>
                <a:ea typeface="Roboto"/>
                <a:cs typeface="Roboto"/>
                <a:sym typeface="Roboto"/>
              </a:defRPr>
            </a:lvl1pPr>
            <a:lvl2pPr marL="914400" marR="0" lvl="1" indent="-349250" algn="l" rtl="0">
              <a:lnSpc>
                <a:spcPct val="115000"/>
              </a:lnSpc>
              <a:spcBef>
                <a:spcPts val="0"/>
              </a:spcBef>
              <a:spcAft>
                <a:spcPts val="0"/>
              </a:spcAft>
              <a:buClr>
                <a:schemeClr val="dk1"/>
              </a:buClr>
              <a:buSzPts val="1900"/>
              <a:buFont typeface="Roboto"/>
              <a:buChar char="○"/>
              <a:defRPr sz="1900" b="0" i="0" u="none" strike="noStrike" cap="none">
                <a:solidFill>
                  <a:schemeClr val="dk1"/>
                </a:solidFill>
                <a:latin typeface="Roboto"/>
                <a:ea typeface="Roboto"/>
                <a:cs typeface="Roboto"/>
                <a:sym typeface="Roboto"/>
              </a:defRPr>
            </a:lvl2pPr>
            <a:lvl3pPr marL="1371600" marR="0" lvl="2" indent="-349250" algn="l" rtl="0">
              <a:lnSpc>
                <a:spcPct val="115000"/>
              </a:lnSpc>
              <a:spcBef>
                <a:spcPts val="0"/>
              </a:spcBef>
              <a:spcAft>
                <a:spcPts val="0"/>
              </a:spcAft>
              <a:buClr>
                <a:schemeClr val="dk1"/>
              </a:buClr>
              <a:buSzPts val="1900"/>
              <a:buFont typeface="Roboto"/>
              <a:buChar char="■"/>
              <a:defRPr sz="1900" b="0" i="0" u="none" strike="noStrike" cap="none">
                <a:solidFill>
                  <a:schemeClr val="dk1"/>
                </a:solidFill>
                <a:latin typeface="Roboto"/>
                <a:ea typeface="Roboto"/>
                <a:cs typeface="Roboto"/>
                <a:sym typeface="Roboto"/>
              </a:defRPr>
            </a:lvl3pPr>
            <a:lvl4pPr marL="1828800" marR="0" lvl="3" indent="-349250" algn="l" rtl="0">
              <a:lnSpc>
                <a:spcPct val="115000"/>
              </a:lnSpc>
              <a:spcBef>
                <a:spcPts val="0"/>
              </a:spcBef>
              <a:spcAft>
                <a:spcPts val="0"/>
              </a:spcAft>
              <a:buClr>
                <a:schemeClr val="dk1"/>
              </a:buClr>
              <a:buSzPts val="1900"/>
              <a:buFont typeface="Roboto"/>
              <a:buChar char="●"/>
              <a:defRPr sz="1900" b="0" i="0" u="none" strike="noStrike" cap="none">
                <a:solidFill>
                  <a:schemeClr val="dk1"/>
                </a:solidFill>
                <a:latin typeface="Roboto"/>
                <a:ea typeface="Roboto"/>
                <a:cs typeface="Roboto"/>
                <a:sym typeface="Roboto"/>
              </a:defRPr>
            </a:lvl4pPr>
            <a:lvl5pPr marL="2286000" marR="0" lvl="4" indent="-349250" algn="l" rtl="0">
              <a:lnSpc>
                <a:spcPct val="115000"/>
              </a:lnSpc>
              <a:spcBef>
                <a:spcPts val="0"/>
              </a:spcBef>
              <a:spcAft>
                <a:spcPts val="0"/>
              </a:spcAft>
              <a:buClr>
                <a:schemeClr val="dk1"/>
              </a:buClr>
              <a:buSzPts val="1900"/>
              <a:buFont typeface="Roboto"/>
              <a:buChar char="○"/>
              <a:defRPr sz="1900" b="0" i="0" u="none" strike="noStrike" cap="none">
                <a:solidFill>
                  <a:schemeClr val="dk1"/>
                </a:solidFill>
                <a:latin typeface="Roboto"/>
                <a:ea typeface="Roboto"/>
                <a:cs typeface="Roboto"/>
                <a:sym typeface="Roboto"/>
              </a:defRPr>
            </a:lvl5pPr>
            <a:lvl6pPr marL="2743200" marR="0" lvl="5" indent="-349250" algn="l" rtl="0">
              <a:lnSpc>
                <a:spcPct val="115000"/>
              </a:lnSpc>
              <a:spcBef>
                <a:spcPts val="0"/>
              </a:spcBef>
              <a:spcAft>
                <a:spcPts val="0"/>
              </a:spcAft>
              <a:buClr>
                <a:schemeClr val="dk1"/>
              </a:buClr>
              <a:buSzPts val="1900"/>
              <a:buFont typeface="Roboto"/>
              <a:buChar char="■"/>
              <a:defRPr sz="1900" b="0" i="0" u="none" strike="noStrike" cap="none">
                <a:solidFill>
                  <a:schemeClr val="dk1"/>
                </a:solidFill>
                <a:latin typeface="Roboto"/>
                <a:ea typeface="Roboto"/>
                <a:cs typeface="Roboto"/>
                <a:sym typeface="Roboto"/>
              </a:defRPr>
            </a:lvl6pPr>
            <a:lvl7pPr marL="3200400" marR="0" lvl="6" indent="-349250" algn="l" rtl="0">
              <a:lnSpc>
                <a:spcPct val="115000"/>
              </a:lnSpc>
              <a:spcBef>
                <a:spcPts val="0"/>
              </a:spcBef>
              <a:spcAft>
                <a:spcPts val="0"/>
              </a:spcAft>
              <a:buClr>
                <a:schemeClr val="dk1"/>
              </a:buClr>
              <a:buSzPts val="1900"/>
              <a:buFont typeface="Roboto"/>
              <a:buChar char="●"/>
              <a:defRPr sz="1900" b="0" i="0" u="none" strike="noStrike" cap="none">
                <a:solidFill>
                  <a:schemeClr val="dk1"/>
                </a:solidFill>
                <a:latin typeface="Roboto"/>
                <a:ea typeface="Roboto"/>
                <a:cs typeface="Roboto"/>
                <a:sym typeface="Roboto"/>
              </a:defRPr>
            </a:lvl7pPr>
            <a:lvl8pPr marL="3657600" marR="0" lvl="7" indent="-349250" algn="l" rtl="0">
              <a:lnSpc>
                <a:spcPct val="115000"/>
              </a:lnSpc>
              <a:spcBef>
                <a:spcPts val="0"/>
              </a:spcBef>
              <a:spcAft>
                <a:spcPts val="0"/>
              </a:spcAft>
              <a:buClr>
                <a:schemeClr val="dk1"/>
              </a:buClr>
              <a:buSzPts val="1900"/>
              <a:buFont typeface="Roboto"/>
              <a:buChar char="○"/>
              <a:defRPr sz="1900" b="0" i="0" u="none" strike="noStrike" cap="none">
                <a:solidFill>
                  <a:schemeClr val="dk1"/>
                </a:solidFill>
                <a:latin typeface="Roboto"/>
                <a:ea typeface="Roboto"/>
                <a:cs typeface="Roboto"/>
                <a:sym typeface="Roboto"/>
              </a:defRPr>
            </a:lvl8pPr>
            <a:lvl9pPr marL="4114800" marR="0" lvl="8" indent="-349250" algn="l" rtl="0">
              <a:lnSpc>
                <a:spcPct val="115000"/>
              </a:lnSpc>
              <a:spcBef>
                <a:spcPts val="0"/>
              </a:spcBef>
              <a:spcAft>
                <a:spcPts val="0"/>
              </a:spcAft>
              <a:buClr>
                <a:schemeClr val="dk1"/>
              </a:buClr>
              <a:buSzPts val="1900"/>
              <a:buFont typeface="Roboto"/>
              <a:buChar char="■"/>
              <a:defRPr sz="1900" b="0" i="0" u="none" strike="noStrike" cap="none">
                <a:solidFill>
                  <a:schemeClr val="dk1"/>
                </a:solidFill>
                <a:latin typeface="Roboto"/>
                <a:ea typeface="Roboto"/>
                <a:cs typeface="Roboto"/>
                <a:sym typeface="Roboto"/>
              </a:defRPr>
            </a:lvl9pPr>
          </a:lstStyle>
          <a:p>
            <a:endParaRPr/>
          </a:p>
        </p:txBody>
      </p:sp>
      <p:sp>
        <p:nvSpPr>
          <p:cNvPr id="8" name="Google Shape;8;g101c746e397_0_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103"/>
        <p:cNvGrpSpPr/>
        <p:nvPr/>
      </p:nvGrpSpPr>
      <p:grpSpPr>
        <a:xfrm>
          <a:off x="0" y="0"/>
          <a:ext cx="0" cy="0"/>
          <a:chOff x="0" y="0"/>
          <a:chExt cx="0" cy="0"/>
        </a:xfrm>
      </p:grpSpPr>
      <p:sp>
        <p:nvSpPr>
          <p:cNvPr id="104" name="Google Shape;104;g10329428cce_0_12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lt1"/>
              </a:buClr>
              <a:buSzPts val="3200"/>
              <a:buFont typeface="Paytone One"/>
              <a:buNone/>
              <a:defRPr sz="3200" b="0" i="0" u="none" strike="noStrike" cap="none">
                <a:solidFill>
                  <a:schemeClr val="lt1"/>
                </a:solidFill>
                <a:latin typeface="Paytone One"/>
                <a:ea typeface="Paytone One"/>
                <a:cs typeface="Paytone One"/>
                <a:sym typeface="Paytone One"/>
              </a:defRPr>
            </a:lvl1pPr>
            <a:lvl2pPr marR="0" lvl="1" algn="l" rtl="0">
              <a:lnSpc>
                <a:spcPct val="100000"/>
              </a:lnSpc>
              <a:spcBef>
                <a:spcPts val="0"/>
              </a:spcBef>
              <a:spcAft>
                <a:spcPts val="0"/>
              </a:spcAft>
              <a:buClr>
                <a:schemeClr val="lt1"/>
              </a:buClr>
              <a:buSzPts val="3200"/>
              <a:buFont typeface="Paytone One"/>
              <a:buNone/>
              <a:defRPr sz="3200" b="0" i="0" u="none" strike="noStrike" cap="none">
                <a:solidFill>
                  <a:schemeClr val="lt1"/>
                </a:solidFill>
                <a:latin typeface="Paytone One"/>
                <a:ea typeface="Paytone One"/>
                <a:cs typeface="Paytone One"/>
                <a:sym typeface="Paytone One"/>
              </a:defRPr>
            </a:lvl2pPr>
            <a:lvl3pPr marR="0" lvl="2" algn="l" rtl="0">
              <a:lnSpc>
                <a:spcPct val="100000"/>
              </a:lnSpc>
              <a:spcBef>
                <a:spcPts val="0"/>
              </a:spcBef>
              <a:spcAft>
                <a:spcPts val="0"/>
              </a:spcAft>
              <a:buClr>
                <a:schemeClr val="lt1"/>
              </a:buClr>
              <a:buSzPts val="3200"/>
              <a:buFont typeface="Paytone One"/>
              <a:buNone/>
              <a:defRPr sz="3200" b="0" i="0" u="none" strike="noStrike" cap="none">
                <a:solidFill>
                  <a:schemeClr val="lt1"/>
                </a:solidFill>
                <a:latin typeface="Paytone One"/>
                <a:ea typeface="Paytone One"/>
                <a:cs typeface="Paytone One"/>
                <a:sym typeface="Paytone One"/>
              </a:defRPr>
            </a:lvl3pPr>
            <a:lvl4pPr marR="0" lvl="3" algn="l" rtl="0">
              <a:lnSpc>
                <a:spcPct val="100000"/>
              </a:lnSpc>
              <a:spcBef>
                <a:spcPts val="0"/>
              </a:spcBef>
              <a:spcAft>
                <a:spcPts val="0"/>
              </a:spcAft>
              <a:buClr>
                <a:schemeClr val="lt1"/>
              </a:buClr>
              <a:buSzPts val="3200"/>
              <a:buFont typeface="Paytone One"/>
              <a:buNone/>
              <a:defRPr sz="3200" b="0" i="0" u="none" strike="noStrike" cap="none">
                <a:solidFill>
                  <a:schemeClr val="lt1"/>
                </a:solidFill>
                <a:latin typeface="Paytone One"/>
                <a:ea typeface="Paytone One"/>
                <a:cs typeface="Paytone One"/>
                <a:sym typeface="Paytone One"/>
              </a:defRPr>
            </a:lvl4pPr>
            <a:lvl5pPr marR="0" lvl="4" algn="l" rtl="0">
              <a:lnSpc>
                <a:spcPct val="100000"/>
              </a:lnSpc>
              <a:spcBef>
                <a:spcPts val="0"/>
              </a:spcBef>
              <a:spcAft>
                <a:spcPts val="0"/>
              </a:spcAft>
              <a:buClr>
                <a:schemeClr val="lt1"/>
              </a:buClr>
              <a:buSzPts val="3200"/>
              <a:buFont typeface="Paytone One"/>
              <a:buNone/>
              <a:defRPr sz="3200" b="0" i="0" u="none" strike="noStrike" cap="none">
                <a:solidFill>
                  <a:schemeClr val="lt1"/>
                </a:solidFill>
                <a:latin typeface="Paytone One"/>
                <a:ea typeface="Paytone One"/>
                <a:cs typeface="Paytone One"/>
                <a:sym typeface="Paytone One"/>
              </a:defRPr>
            </a:lvl5pPr>
            <a:lvl6pPr marR="0" lvl="5" algn="l" rtl="0">
              <a:lnSpc>
                <a:spcPct val="100000"/>
              </a:lnSpc>
              <a:spcBef>
                <a:spcPts val="0"/>
              </a:spcBef>
              <a:spcAft>
                <a:spcPts val="0"/>
              </a:spcAft>
              <a:buClr>
                <a:schemeClr val="lt1"/>
              </a:buClr>
              <a:buSzPts val="3200"/>
              <a:buFont typeface="Paytone One"/>
              <a:buNone/>
              <a:defRPr sz="3200" b="0" i="0" u="none" strike="noStrike" cap="none">
                <a:solidFill>
                  <a:schemeClr val="lt1"/>
                </a:solidFill>
                <a:latin typeface="Paytone One"/>
                <a:ea typeface="Paytone One"/>
                <a:cs typeface="Paytone One"/>
                <a:sym typeface="Paytone One"/>
              </a:defRPr>
            </a:lvl6pPr>
            <a:lvl7pPr marR="0" lvl="6" algn="l" rtl="0">
              <a:lnSpc>
                <a:spcPct val="100000"/>
              </a:lnSpc>
              <a:spcBef>
                <a:spcPts val="0"/>
              </a:spcBef>
              <a:spcAft>
                <a:spcPts val="0"/>
              </a:spcAft>
              <a:buClr>
                <a:schemeClr val="lt1"/>
              </a:buClr>
              <a:buSzPts val="3200"/>
              <a:buFont typeface="Paytone One"/>
              <a:buNone/>
              <a:defRPr sz="3200" b="0" i="0" u="none" strike="noStrike" cap="none">
                <a:solidFill>
                  <a:schemeClr val="lt1"/>
                </a:solidFill>
                <a:latin typeface="Paytone One"/>
                <a:ea typeface="Paytone One"/>
                <a:cs typeface="Paytone One"/>
                <a:sym typeface="Paytone One"/>
              </a:defRPr>
            </a:lvl7pPr>
            <a:lvl8pPr marR="0" lvl="7" algn="l" rtl="0">
              <a:lnSpc>
                <a:spcPct val="100000"/>
              </a:lnSpc>
              <a:spcBef>
                <a:spcPts val="0"/>
              </a:spcBef>
              <a:spcAft>
                <a:spcPts val="0"/>
              </a:spcAft>
              <a:buClr>
                <a:schemeClr val="lt1"/>
              </a:buClr>
              <a:buSzPts val="3200"/>
              <a:buFont typeface="Paytone One"/>
              <a:buNone/>
              <a:defRPr sz="3200" b="0" i="0" u="none" strike="noStrike" cap="none">
                <a:solidFill>
                  <a:schemeClr val="lt1"/>
                </a:solidFill>
                <a:latin typeface="Paytone One"/>
                <a:ea typeface="Paytone One"/>
                <a:cs typeface="Paytone One"/>
                <a:sym typeface="Paytone One"/>
              </a:defRPr>
            </a:lvl8pPr>
            <a:lvl9pPr marR="0" lvl="8" algn="l" rtl="0">
              <a:lnSpc>
                <a:spcPct val="100000"/>
              </a:lnSpc>
              <a:spcBef>
                <a:spcPts val="0"/>
              </a:spcBef>
              <a:spcAft>
                <a:spcPts val="0"/>
              </a:spcAft>
              <a:buClr>
                <a:schemeClr val="lt1"/>
              </a:buClr>
              <a:buSzPts val="3200"/>
              <a:buFont typeface="Paytone One"/>
              <a:buNone/>
              <a:defRPr sz="3200" b="0" i="0" u="none" strike="noStrike" cap="none">
                <a:solidFill>
                  <a:schemeClr val="lt1"/>
                </a:solidFill>
                <a:latin typeface="Paytone One"/>
                <a:ea typeface="Paytone One"/>
                <a:cs typeface="Paytone One"/>
                <a:sym typeface="Paytone One"/>
              </a:defRPr>
            </a:lvl9pPr>
          </a:lstStyle>
          <a:p>
            <a:endParaRPr/>
          </a:p>
        </p:txBody>
      </p:sp>
      <p:sp>
        <p:nvSpPr>
          <p:cNvPr id="105" name="Google Shape;105;g10329428cce_0_12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chemeClr val="dk1"/>
              </a:buClr>
              <a:buSzPts val="2400"/>
              <a:buFont typeface="Archivo"/>
              <a:buChar char="●"/>
              <a:defRPr sz="2400" b="0" i="0" u="none" strike="noStrike" cap="none">
                <a:solidFill>
                  <a:schemeClr val="dk1"/>
                </a:solidFill>
                <a:latin typeface="Archivo"/>
                <a:ea typeface="Archivo"/>
                <a:cs typeface="Archivo"/>
                <a:sym typeface="Archivo"/>
              </a:defRPr>
            </a:lvl1pPr>
            <a:lvl2pPr marL="914400" marR="0" lvl="1" indent="-349250" algn="l" rtl="0">
              <a:lnSpc>
                <a:spcPct val="115000"/>
              </a:lnSpc>
              <a:spcBef>
                <a:spcPts val="2100"/>
              </a:spcBef>
              <a:spcAft>
                <a:spcPts val="0"/>
              </a:spcAft>
              <a:buClr>
                <a:schemeClr val="dk1"/>
              </a:buClr>
              <a:buSzPts val="1900"/>
              <a:buFont typeface="Archivo"/>
              <a:buChar char="○"/>
              <a:defRPr sz="1900" b="0" i="0" u="none" strike="noStrike" cap="none">
                <a:solidFill>
                  <a:schemeClr val="dk1"/>
                </a:solidFill>
                <a:latin typeface="Archivo"/>
                <a:ea typeface="Archivo"/>
                <a:cs typeface="Archivo"/>
                <a:sym typeface="Archivo"/>
              </a:defRPr>
            </a:lvl2pPr>
            <a:lvl3pPr marL="1371600" marR="0" lvl="2" indent="-330200" algn="l" rtl="0">
              <a:lnSpc>
                <a:spcPct val="115000"/>
              </a:lnSpc>
              <a:spcBef>
                <a:spcPts val="2100"/>
              </a:spcBef>
              <a:spcAft>
                <a:spcPts val="0"/>
              </a:spcAft>
              <a:buClr>
                <a:schemeClr val="dk1"/>
              </a:buClr>
              <a:buSzPts val="1600"/>
              <a:buFont typeface="Archivo"/>
              <a:buChar char="■"/>
              <a:defRPr sz="1600" b="0" i="0" u="none" strike="noStrike" cap="none">
                <a:solidFill>
                  <a:schemeClr val="dk1"/>
                </a:solidFill>
                <a:latin typeface="Archivo"/>
                <a:ea typeface="Archivo"/>
                <a:cs typeface="Archivo"/>
                <a:sym typeface="Archivo"/>
              </a:defRPr>
            </a:lvl3pPr>
            <a:lvl4pPr marL="1828800" marR="0" lvl="3" indent="-330200" algn="l" rtl="0">
              <a:lnSpc>
                <a:spcPct val="115000"/>
              </a:lnSpc>
              <a:spcBef>
                <a:spcPts val="2100"/>
              </a:spcBef>
              <a:spcAft>
                <a:spcPts val="0"/>
              </a:spcAft>
              <a:buClr>
                <a:schemeClr val="dk1"/>
              </a:buClr>
              <a:buSzPts val="1600"/>
              <a:buFont typeface="Archivo"/>
              <a:buChar char="●"/>
              <a:defRPr sz="1600" b="0" i="0" u="none" strike="noStrike" cap="none">
                <a:solidFill>
                  <a:schemeClr val="dk1"/>
                </a:solidFill>
                <a:latin typeface="Archivo"/>
                <a:ea typeface="Archivo"/>
                <a:cs typeface="Archivo"/>
                <a:sym typeface="Archivo"/>
              </a:defRPr>
            </a:lvl4pPr>
            <a:lvl5pPr marL="2286000" marR="0" lvl="4" indent="-330200" algn="l" rtl="0">
              <a:lnSpc>
                <a:spcPct val="115000"/>
              </a:lnSpc>
              <a:spcBef>
                <a:spcPts val="2100"/>
              </a:spcBef>
              <a:spcAft>
                <a:spcPts val="0"/>
              </a:spcAft>
              <a:buClr>
                <a:schemeClr val="dk1"/>
              </a:buClr>
              <a:buSzPts val="1600"/>
              <a:buFont typeface="Archivo"/>
              <a:buChar char="○"/>
              <a:defRPr sz="1600" b="0" i="0" u="none" strike="noStrike" cap="none">
                <a:solidFill>
                  <a:schemeClr val="dk1"/>
                </a:solidFill>
                <a:latin typeface="Archivo"/>
                <a:ea typeface="Archivo"/>
                <a:cs typeface="Archivo"/>
                <a:sym typeface="Archivo"/>
              </a:defRPr>
            </a:lvl5pPr>
            <a:lvl6pPr marL="2743200" marR="0" lvl="5" indent="-330200" algn="l" rtl="0">
              <a:lnSpc>
                <a:spcPct val="115000"/>
              </a:lnSpc>
              <a:spcBef>
                <a:spcPts val="2100"/>
              </a:spcBef>
              <a:spcAft>
                <a:spcPts val="0"/>
              </a:spcAft>
              <a:buClr>
                <a:schemeClr val="dk1"/>
              </a:buClr>
              <a:buSzPts val="1600"/>
              <a:buFont typeface="Archivo"/>
              <a:buChar char="■"/>
              <a:defRPr sz="1600" b="0" i="0" u="none" strike="noStrike" cap="none">
                <a:solidFill>
                  <a:schemeClr val="dk1"/>
                </a:solidFill>
                <a:latin typeface="Archivo"/>
                <a:ea typeface="Archivo"/>
                <a:cs typeface="Archivo"/>
                <a:sym typeface="Archivo"/>
              </a:defRPr>
            </a:lvl6pPr>
            <a:lvl7pPr marL="3200400" marR="0" lvl="6" indent="-330200" algn="l" rtl="0">
              <a:lnSpc>
                <a:spcPct val="115000"/>
              </a:lnSpc>
              <a:spcBef>
                <a:spcPts val="2100"/>
              </a:spcBef>
              <a:spcAft>
                <a:spcPts val="0"/>
              </a:spcAft>
              <a:buClr>
                <a:schemeClr val="dk1"/>
              </a:buClr>
              <a:buSzPts val="1600"/>
              <a:buFont typeface="Archivo"/>
              <a:buChar char="●"/>
              <a:defRPr sz="1600" b="0" i="0" u="none" strike="noStrike" cap="none">
                <a:solidFill>
                  <a:schemeClr val="dk1"/>
                </a:solidFill>
                <a:latin typeface="Archivo"/>
                <a:ea typeface="Archivo"/>
                <a:cs typeface="Archivo"/>
                <a:sym typeface="Archivo"/>
              </a:defRPr>
            </a:lvl7pPr>
            <a:lvl8pPr marL="3657600" marR="0" lvl="7" indent="-330200" algn="l" rtl="0">
              <a:lnSpc>
                <a:spcPct val="115000"/>
              </a:lnSpc>
              <a:spcBef>
                <a:spcPts val="2100"/>
              </a:spcBef>
              <a:spcAft>
                <a:spcPts val="0"/>
              </a:spcAft>
              <a:buClr>
                <a:schemeClr val="dk1"/>
              </a:buClr>
              <a:buSzPts val="1600"/>
              <a:buFont typeface="Archivo"/>
              <a:buChar char="○"/>
              <a:defRPr sz="1600" b="0" i="0" u="none" strike="noStrike" cap="none">
                <a:solidFill>
                  <a:schemeClr val="dk1"/>
                </a:solidFill>
                <a:latin typeface="Archivo"/>
                <a:ea typeface="Archivo"/>
                <a:cs typeface="Archivo"/>
                <a:sym typeface="Archivo"/>
              </a:defRPr>
            </a:lvl8pPr>
            <a:lvl9pPr marL="4114800" marR="0" lvl="8" indent="-330200" algn="l" rtl="0">
              <a:lnSpc>
                <a:spcPct val="115000"/>
              </a:lnSpc>
              <a:spcBef>
                <a:spcPts val="2100"/>
              </a:spcBef>
              <a:spcAft>
                <a:spcPts val="2100"/>
              </a:spcAft>
              <a:buClr>
                <a:schemeClr val="dk1"/>
              </a:buClr>
              <a:buSzPts val="1600"/>
              <a:buFont typeface="Archivo"/>
              <a:buChar char="■"/>
              <a:defRPr sz="1600" b="0" i="0" u="none" strike="noStrike" cap="none">
                <a:solidFill>
                  <a:schemeClr val="dk1"/>
                </a:solidFill>
                <a:latin typeface="Archivo"/>
                <a:ea typeface="Archivo"/>
                <a:cs typeface="Archivo"/>
                <a:sym typeface="Archivo"/>
              </a:defRPr>
            </a:lvl9pPr>
          </a:lstStyle>
          <a:p>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29.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0.png"/><Relationship Id="rId7" Type="http://schemas.openxmlformats.org/officeDocument/2006/relationships/image" Target="../media/image24.png"/><Relationship Id="rId12"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17.png"/><Relationship Id="rId5" Type="http://schemas.openxmlformats.org/officeDocument/2006/relationships/image" Target="../media/image71.png"/><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
          <p:cNvSpPr/>
          <p:nvPr/>
        </p:nvSpPr>
        <p:spPr>
          <a:xfrm rot="-6561855">
            <a:off x="1317375" y="194276"/>
            <a:ext cx="6362617" cy="8399016"/>
          </a:xfrm>
          <a:prstGeom prst="trapezoid">
            <a:avLst>
              <a:gd name="adj" fmla="val 59445"/>
            </a:avLst>
          </a:prstGeom>
          <a:gradFill>
            <a:gsLst>
              <a:gs pos="0">
                <a:srgbClr val="607C88"/>
              </a:gs>
              <a:gs pos="21000">
                <a:srgbClr val="607C88"/>
              </a:gs>
              <a:gs pos="75000">
                <a:srgbClr val="2D3C43"/>
              </a:gs>
              <a:gs pos="100000">
                <a:srgbClr val="2D3C43"/>
              </a:gs>
            </a:gsLst>
            <a:lin ang="612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184" name="Google Shape;184;p1"/>
          <p:cNvSpPr txBox="1"/>
          <p:nvPr/>
        </p:nvSpPr>
        <p:spPr>
          <a:xfrm>
            <a:off x="2153950" y="1478525"/>
            <a:ext cx="5343300" cy="1215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300"/>
              <a:buFont typeface="Arial"/>
              <a:buNone/>
            </a:pPr>
            <a:r>
              <a:rPr lang="zh-TW" sz="7300" b="1" i="0" u="none" strike="noStrike" cap="none">
                <a:solidFill>
                  <a:schemeClr val="dk1"/>
                </a:solidFill>
                <a:latin typeface="Arial"/>
                <a:ea typeface="Arial"/>
                <a:cs typeface="Arial"/>
                <a:sym typeface="Arial"/>
              </a:rPr>
              <a:t>成長電影院</a:t>
            </a:r>
            <a:endParaRPr sz="7300" b="1" i="0" u="none" strike="noStrike" cap="none">
              <a:solidFill>
                <a:schemeClr val="dk1"/>
              </a:solidFill>
              <a:latin typeface="Arial"/>
              <a:ea typeface="Arial"/>
              <a:cs typeface="Arial"/>
              <a:sym typeface="Arial"/>
            </a:endParaRPr>
          </a:p>
        </p:txBody>
      </p:sp>
      <p:pic>
        <p:nvPicPr>
          <p:cNvPr id="185" name="Google Shape;185;p1"/>
          <p:cNvPicPr preferRelativeResize="0"/>
          <p:nvPr/>
        </p:nvPicPr>
        <p:blipFill rotWithShape="1">
          <a:blip r:embed="rId3">
            <a:alphaModFix/>
          </a:blip>
          <a:srcRect/>
          <a:stretch/>
        </p:blipFill>
        <p:spPr>
          <a:xfrm rot="-838473">
            <a:off x="-619742" y="4704506"/>
            <a:ext cx="3152285" cy="1799499"/>
          </a:xfrm>
          <a:prstGeom prst="rect">
            <a:avLst/>
          </a:prstGeom>
          <a:noFill/>
          <a:ln>
            <a:noFill/>
          </a:ln>
        </p:spPr>
      </p:pic>
      <p:grpSp>
        <p:nvGrpSpPr>
          <p:cNvPr id="186" name="Google Shape;186;p1"/>
          <p:cNvGrpSpPr/>
          <p:nvPr/>
        </p:nvGrpSpPr>
        <p:grpSpPr>
          <a:xfrm>
            <a:off x="7318903" y="470513"/>
            <a:ext cx="2027876" cy="2331437"/>
            <a:chOff x="6960096" y="-1755576"/>
            <a:chExt cx="2033978" cy="2490585"/>
          </a:xfrm>
        </p:grpSpPr>
        <p:pic>
          <p:nvPicPr>
            <p:cNvPr id="187" name="Google Shape;187;p1"/>
            <p:cNvPicPr preferRelativeResize="0"/>
            <p:nvPr/>
          </p:nvPicPr>
          <p:blipFill rotWithShape="1">
            <a:blip r:embed="rId4">
              <a:alphaModFix/>
            </a:blip>
            <a:srcRect/>
            <a:stretch/>
          </p:blipFill>
          <p:spPr>
            <a:xfrm>
              <a:off x="6960096" y="-1755576"/>
              <a:ext cx="2033978" cy="2490585"/>
            </a:xfrm>
            <a:prstGeom prst="rect">
              <a:avLst/>
            </a:prstGeom>
            <a:noFill/>
            <a:ln>
              <a:noFill/>
            </a:ln>
          </p:spPr>
        </p:pic>
        <p:sp>
          <p:nvSpPr>
            <p:cNvPr id="188" name="Google Shape;188;p1"/>
            <p:cNvSpPr/>
            <p:nvPr/>
          </p:nvSpPr>
          <p:spPr>
            <a:xfrm>
              <a:off x="7053533" y="-408247"/>
              <a:ext cx="1802588" cy="10214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189" name="Google Shape;189;p1"/>
            <p:cNvPicPr preferRelativeResize="0"/>
            <p:nvPr/>
          </p:nvPicPr>
          <p:blipFill rotWithShape="1">
            <a:blip r:embed="rId5">
              <a:alphaModFix/>
            </a:blip>
            <a:srcRect/>
            <a:stretch/>
          </p:blipFill>
          <p:spPr>
            <a:xfrm>
              <a:off x="7521718" y="-340315"/>
              <a:ext cx="936960" cy="941645"/>
            </a:xfrm>
            <a:prstGeom prst="rect">
              <a:avLst/>
            </a:prstGeom>
            <a:noFill/>
            <a:ln>
              <a:noFill/>
            </a:ln>
          </p:spPr>
        </p:pic>
      </p:grpSp>
      <p:sp>
        <p:nvSpPr>
          <p:cNvPr id="190" name="Google Shape;190;p1"/>
          <p:cNvSpPr txBox="1"/>
          <p:nvPr/>
        </p:nvSpPr>
        <p:spPr>
          <a:xfrm>
            <a:off x="10299375" y="5845000"/>
            <a:ext cx="1497600" cy="60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zh-TW" sz="3300" b="0" i="0" u="none" strike="noStrike" cap="none">
                <a:solidFill>
                  <a:schemeClr val="dk1"/>
                </a:solidFill>
                <a:latin typeface="Arial"/>
                <a:ea typeface="Arial"/>
                <a:cs typeface="Arial"/>
                <a:sym typeface="Arial"/>
              </a:rPr>
              <a:t>第</a:t>
            </a:r>
            <a:r>
              <a:rPr lang="zh-TW" sz="3300">
                <a:solidFill>
                  <a:schemeClr val="dk1"/>
                </a:solidFill>
              </a:rPr>
              <a:t>二</a:t>
            </a:r>
            <a:r>
              <a:rPr lang="zh-TW" sz="3300" b="0" i="0" u="none" strike="noStrike" cap="none">
                <a:solidFill>
                  <a:schemeClr val="dk1"/>
                </a:solidFill>
                <a:latin typeface="Arial"/>
                <a:ea typeface="Arial"/>
                <a:cs typeface="Arial"/>
                <a:sym typeface="Arial"/>
              </a:rPr>
              <a:t>節</a:t>
            </a:r>
            <a:endParaRPr sz="3300" b="0" i="0" u="none" strike="noStrike" cap="none">
              <a:solidFill>
                <a:schemeClr val="dk1"/>
              </a:solidFill>
              <a:latin typeface="Arial"/>
              <a:ea typeface="Arial"/>
              <a:cs typeface="Arial"/>
              <a:sym typeface="Arial"/>
            </a:endParaRPr>
          </a:p>
        </p:txBody>
      </p:sp>
      <p:pic>
        <p:nvPicPr>
          <p:cNvPr id="191" name="Google Shape;191;p1"/>
          <p:cNvPicPr preferRelativeResize="0"/>
          <p:nvPr/>
        </p:nvPicPr>
        <p:blipFill rotWithShape="1">
          <a:blip r:embed="rId6">
            <a:alphaModFix/>
          </a:blip>
          <a:srcRect/>
          <a:stretch/>
        </p:blipFill>
        <p:spPr>
          <a:xfrm>
            <a:off x="2932590" y="3089923"/>
            <a:ext cx="5709375" cy="3059863"/>
          </a:xfrm>
          <a:prstGeom prst="rect">
            <a:avLst/>
          </a:prstGeom>
          <a:noFill/>
          <a:ln>
            <a:noFill/>
          </a:ln>
          <a:effectLst>
            <a:reflection stA="50000" endA="300" endPos="55000" sy="-100000" algn="bl" rotWithShape="0"/>
          </a:effectLst>
        </p:spPr>
      </p:pic>
      <p:pic>
        <p:nvPicPr>
          <p:cNvPr id="192" name="Google Shape;192;p1"/>
          <p:cNvPicPr preferRelativeResize="0"/>
          <p:nvPr/>
        </p:nvPicPr>
        <p:blipFill rotWithShape="1">
          <a:blip r:embed="rId7">
            <a:alphaModFix/>
          </a:blip>
          <a:srcRect/>
          <a:stretch/>
        </p:blipFill>
        <p:spPr>
          <a:xfrm rot="-918511">
            <a:off x="2886624" y="2716522"/>
            <a:ext cx="2137669" cy="2025804"/>
          </a:xfrm>
          <a:prstGeom prst="rect">
            <a:avLst/>
          </a:prstGeom>
          <a:noFill/>
          <a:ln>
            <a:noFill/>
          </a:ln>
        </p:spPr>
      </p:pic>
      <p:pic>
        <p:nvPicPr>
          <p:cNvPr id="193" name="Google Shape;193;p1"/>
          <p:cNvPicPr preferRelativeResize="0"/>
          <p:nvPr/>
        </p:nvPicPr>
        <p:blipFill rotWithShape="1">
          <a:blip r:embed="rId8">
            <a:alphaModFix/>
          </a:blip>
          <a:srcRect/>
          <a:stretch/>
        </p:blipFill>
        <p:spPr>
          <a:xfrm rot="-164846">
            <a:off x="6177250" y="2246176"/>
            <a:ext cx="2793350" cy="2624444"/>
          </a:xfrm>
          <a:prstGeom prst="rect">
            <a:avLst/>
          </a:prstGeom>
          <a:noFill/>
          <a:ln>
            <a:noFill/>
          </a:ln>
        </p:spPr>
      </p:pic>
      <p:pic>
        <p:nvPicPr>
          <p:cNvPr id="194" name="Google Shape;194;p1"/>
          <p:cNvPicPr preferRelativeResize="0"/>
          <p:nvPr/>
        </p:nvPicPr>
        <p:blipFill rotWithShape="1">
          <a:blip r:embed="rId9">
            <a:alphaModFix/>
          </a:blip>
          <a:srcRect/>
          <a:stretch/>
        </p:blipFill>
        <p:spPr>
          <a:xfrm rot="1075391">
            <a:off x="6698865" y="3745767"/>
            <a:ext cx="1727947" cy="1704774"/>
          </a:xfrm>
          <a:prstGeom prst="rect">
            <a:avLst/>
          </a:prstGeom>
          <a:noFill/>
          <a:ln>
            <a:noFill/>
          </a:ln>
        </p:spPr>
      </p:pic>
      <p:pic>
        <p:nvPicPr>
          <p:cNvPr id="195" name="Google Shape;195;p1"/>
          <p:cNvPicPr preferRelativeResize="0"/>
          <p:nvPr/>
        </p:nvPicPr>
        <p:blipFill rotWithShape="1">
          <a:blip r:embed="rId10">
            <a:alphaModFix/>
          </a:blip>
          <a:srcRect/>
          <a:stretch/>
        </p:blipFill>
        <p:spPr>
          <a:xfrm rot="175898">
            <a:off x="4780171" y="2852831"/>
            <a:ext cx="2021119" cy="1252012"/>
          </a:xfrm>
          <a:prstGeom prst="rect">
            <a:avLst/>
          </a:prstGeom>
          <a:noFill/>
          <a:ln>
            <a:noFill/>
          </a:ln>
        </p:spPr>
      </p:pic>
      <p:pic>
        <p:nvPicPr>
          <p:cNvPr id="196" name="Google Shape;196;p1"/>
          <p:cNvPicPr preferRelativeResize="0"/>
          <p:nvPr/>
        </p:nvPicPr>
        <p:blipFill rotWithShape="1">
          <a:blip r:embed="rId11">
            <a:alphaModFix/>
          </a:blip>
          <a:srcRect/>
          <a:stretch/>
        </p:blipFill>
        <p:spPr>
          <a:xfrm rot="-499109">
            <a:off x="4903222" y="3504784"/>
            <a:ext cx="1802178" cy="169043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64"/>
        <p:cNvGrpSpPr/>
        <p:nvPr/>
      </p:nvGrpSpPr>
      <p:grpSpPr>
        <a:xfrm>
          <a:off x="0" y="0"/>
          <a:ext cx="0" cy="0"/>
          <a:chOff x="0" y="0"/>
          <a:chExt cx="0" cy="0"/>
        </a:xfrm>
      </p:grpSpPr>
      <p:sp>
        <p:nvSpPr>
          <p:cNvPr id="265" name="Google Shape;265;p6"/>
          <p:cNvSpPr/>
          <p:nvPr/>
        </p:nvSpPr>
        <p:spPr>
          <a:xfrm rot="-6285723">
            <a:off x="4519696" y="-1365337"/>
            <a:ext cx="4206303" cy="9559626"/>
          </a:xfrm>
          <a:prstGeom prst="trapezoid">
            <a:avLst>
              <a:gd name="adj" fmla="val 59445"/>
            </a:avLst>
          </a:prstGeom>
          <a:gradFill>
            <a:gsLst>
              <a:gs pos="0">
                <a:srgbClr val="607C88"/>
              </a:gs>
              <a:gs pos="21000">
                <a:srgbClr val="607C88"/>
              </a:gs>
              <a:gs pos="75000">
                <a:srgbClr val="2D3C43"/>
              </a:gs>
              <a:gs pos="100000">
                <a:srgbClr val="2D3C43"/>
              </a:gs>
            </a:gsLst>
            <a:lin ang="612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266" name="Google Shape;266;p6"/>
          <p:cNvPicPr preferRelativeResize="0"/>
          <p:nvPr/>
        </p:nvPicPr>
        <p:blipFill rotWithShape="1">
          <a:blip r:embed="rId3">
            <a:alphaModFix/>
          </a:blip>
          <a:srcRect/>
          <a:stretch/>
        </p:blipFill>
        <p:spPr>
          <a:xfrm>
            <a:off x="3813733" y="911383"/>
            <a:ext cx="7517654" cy="4504626"/>
          </a:xfrm>
          <a:prstGeom prst="rect">
            <a:avLst/>
          </a:prstGeom>
          <a:noFill/>
          <a:ln w="9525" cap="flat" cmpd="sng">
            <a:solidFill>
              <a:schemeClr val="lt1"/>
            </a:solidFill>
            <a:prstDash val="solid"/>
            <a:round/>
            <a:headEnd type="none" w="sm" len="sm"/>
            <a:tailEnd type="none" w="sm" len="sm"/>
          </a:ln>
        </p:spPr>
      </p:pic>
      <p:sp>
        <p:nvSpPr>
          <p:cNvPr id="267" name="Google Shape;267;p6"/>
          <p:cNvSpPr txBox="1"/>
          <p:nvPr/>
        </p:nvSpPr>
        <p:spPr>
          <a:xfrm>
            <a:off x="5342964" y="2930796"/>
            <a:ext cx="47334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zh-TW" sz="6600" b="0" i="0" u="none" strike="noStrike" cap="none">
                <a:solidFill>
                  <a:schemeClr val="dk1"/>
                </a:solidFill>
                <a:latin typeface="Arial"/>
                <a:ea typeface="Arial"/>
                <a:cs typeface="Arial"/>
                <a:sym typeface="Arial"/>
              </a:rPr>
              <a:t>🎬電影時間</a:t>
            </a:r>
            <a:endParaRPr sz="6600" b="0" i="0" u="none" strike="noStrike" cap="none">
              <a:solidFill>
                <a:schemeClr val="dk1"/>
              </a:solidFill>
              <a:latin typeface="Arial"/>
              <a:ea typeface="Arial"/>
              <a:cs typeface="Arial"/>
              <a:sym typeface="Arial"/>
            </a:endParaRPr>
          </a:p>
        </p:txBody>
      </p:sp>
      <p:pic>
        <p:nvPicPr>
          <p:cNvPr id="268" name="Google Shape;268;p6"/>
          <p:cNvPicPr preferRelativeResize="0"/>
          <p:nvPr/>
        </p:nvPicPr>
        <p:blipFill>
          <a:blip r:embed="rId4">
            <a:alphaModFix/>
          </a:blip>
          <a:stretch>
            <a:fillRect/>
          </a:stretch>
        </p:blipFill>
        <p:spPr>
          <a:xfrm>
            <a:off x="248675" y="1753150"/>
            <a:ext cx="3310800" cy="4904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102bce2429e_0_38"/>
          <p:cNvSpPr txBox="1"/>
          <p:nvPr/>
        </p:nvSpPr>
        <p:spPr>
          <a:xfrm>
            <a:off x="866525" y="544675"/>
            <a:ext cx="10336500" cy="90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4700">
                <a:solidFill>
                  <a:schemeClr val="dk1"/>
                </a:solidFill>
                <a:latin typeface="Roboto"/>
                <a:ea typeface="Roboto"/>
                <a:cs typeface="Roboto"/>
                <a:sym typeface="Roboto"/>
              </a:rPr>
              <a:t>為什麼OK組會輸了第一場比賽呢？</a:t>
            </a:r>
            <a:endParaRPr sz="4700">
              <a:solidFill>
                <a:schemeClr val="dk1"/>
              </a:solidFill>
              <a:latin typeface="Roboto"/>
              <a:ea typeface="Roboto"/>
              <a:cs typeface="Roboto"/>
              <a:sym typeface="Roboto"/>
            </a:endParaRPr>
          </a:p>
        </p:txBody>
      </p:sp>
      <p:pic>
        <p:nvPicPr>
          <p:cNvPr id="274" name="Google Shape;274;g102bce2429e_0_38"/>
          <p:cNvPicPr preferRelativeResize="0"/>
          <p:nvPr/>
        </p:nvPicPr>
        <p:blipFill>
          <a:blip r:embed="rId3">
            <a:alphaModFix/>
          </a:blip>
          <a:stretch>
            <a:fillRect/>
          </a:stretch>
        </p:blipFill>
        <p:spPr>
          <a:xfrm>
            <a:off x="672325" y="1592800"/>
            <a:ext cx="6895526" cy="3878750"/>
          </a:xfrm>
          <a:prstGeom prst="rect">
            <a:avLst/>
          </a:prstGeom>
          <a:noFill/>
          <a:ln>
            <a:noFill/>
          </a:ln>
        </p:spPr>
      </p:pic>
      <p:pic>
        <p:nvPicPr>
          <p:cNvPr id="275" name="Google Shape;275;g102bce2429e_0_38"/>
          <p:cNvPicPr preferRelativeResize="0"/>
          <p:nvPr/>
        </p:nvPicPr>
        <p:blipFill>
          <a:blip r:embed="rId4">
            <a:alphaModFix/>
          </a:blip>
          <a:stretch>
            <a:fillRect/>
          </a:stretch>
        </p:blipFill>
        <p:spPr>
          <a:xfrm>
            <a:off x="5877933" y="3176600"/>
            <a:ext cx="5881967" cy="3246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fade">
                                      <p:cBhvr>
                                        <p:cTn id="7" dur="10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10513e7ccd4_0_64"/>
          <p:cNvSpPr txBox="1">
            <a:spLocks noGrp="1"/>
          </p:cNvSpPr>
          <p:nvPr>
            <p:ph type="title"/>
          </p:nvPr>
        </p:nvSpPr>
        <p:spPr>
          <a:xfrm>
            <a:off x="905925" y="5486400"/>
            <a:ext cx="10389600" cy="8070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zh-TW" sz="3700"/>
              <a:t>你認為OK組可以贏得比賽嗎？如果要贏得比賽，他們需要做出什麼改變呢？</a:t>
            </a:r>
            <a:endParaRPr sz="3700"/>
          </a:p>
        </p:txBody>
      </p:sp>
      <p:pic>
        <p:nvPicPr>
          <p:cNvPr id="281" name="Google Shape;281;g10513e7ccd4_0_64"/>
          <p:cNvPicPr preferRelativeResize="0"/>
          <p:nvPr/>
        </p:nvPicPr>
        <p:blipFill>
          <a:blip r:embed="rId3">
            <a:alphaModFix/>
          </a:blip>
          <a:stretch>
            <a:fillRect/>
          </a:stretch>
        </p:blipFill>
        <p:spPr>
          <a:xfrm>
            <a:off x="1574513" y="332575"/>
            <a:ext cx="8337426" cy="46898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85"/>
        <p:cNvGrpSpPr/>
        <p:nvPr/>
      </p:nvGrpSpPr>
      <p:grpSpPr>
        <a:xfrm>
          <a:off x="0" y="0"/>
          <a:ext cx="0" cy="0"/>
          <a:chOff x="0" y="0"/>
          <a:chExt cx="0" cy="0"/>
        </a:xfrm>
      </p:grpSpPr>
      <p:sp>
        <p:nvSpPr>
          <p:cNvPr id="286" name="Google Shape;286;g102bce2429e_0_83"/>
          <p:cNvSpPr/>
          <p:nvPr/>
        </p:nvSpPr>
        <p:spPr>
          <a:xfrm rot="-6285824">
            <a:off x="4519714" y="-1365271"/>
            <a:ext cx="4206271" cy="9559700"/>
          </a:xfrm>
          <a:prstGeom prst="trapezoid">
            <a:avLst>
              <a:gd name="adj" fmla="val 59445"/>
            </a:avLst>
          </a:prstGeom>
          <a:gradFill>
            <a:gsLst>
              <a:gs pos="0">
                <a:srgbClr val="607C88"/>
              </a:gs>
              <a:gs pos="21000">
                <a:srgbClr val="607C88"/>
              </a:gs>
              <a:gs pos="75000">
                <a:srgbClr val="2D3C43"/>
              </a:gs>
              <a:gs pos="100000">
                <a:srgbClr val="2D3C43"/>
              </a:gs>
            </a:gsLst>
            <a:lin ang="6119877"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287" name="Google Shape;287;g102bce2429e_0_83"/>
          <p:cNvPicPr preferRelativeResize="0"/>
          <p:nvPr/>
        </p:nvPicPr>
        <p:blipFill rotWithShape="1">
          <a:blip r:embed="rId3">
            <a:alphaModFix/>
          </a:blip>
          <a:srcRect/>
          <a:stretch/>
        </p:blipFill>
        <p:spPr>
          <a:xfrm rot="-695015">
            <a:off x="-1170752" y="2803577"/>
            <a:ext cx="6092838" cy="3478131"/>
          </a:xfrm>
          <a:prstGeom prst="rect">
            <a:avLst/>
          </a:prstGeom>
          <a:noFill/>
          <a:ln>
            <a:noFill/>
          </a:ln>
        </p:spPr>
      </p:pic>
      <p:pic>
        <p:nvPicPr>
          <p:cNvPr id="288" name="Google Shape;288;g102bce2429e_0_83"/>
          <p:cNvPicPr preferRelativeResize="0"/>
          <p:nvPr/>
        </p:nvPicPr>
        <p:blipFill rotWithShape="1">
          <a:blip r:embed="rId4">
            <a:alphaModFix/>
          </a:blip>
          <a:srcRect/>
          <a:stretch/>
        </p:blipFill>
        <p:spPr>
          <a:xfrm>
            <a:off x="3813733" y="911383"/>
            <a:ext cx="7517654" cy="4504626"/>
          </a:xfrm>
          <a:prstGeom prst="rect">
            <a:avLst/>
          </a:prstGeom>
          <a:noFill/>
          <a:ln w="9525" cap="flat" cmpd="sng">
            <a:solidFill>
              <a:schemeClr val="lt1"/>
            </a:solidFill>
            <a:prstDash val="solid"/>
            <a:round/>
            <a:headEnd type="none" w="sm" len="sm"/>
            <a:tailEnd type="none" w="sm" len="sm"/>
          </a:ln>
        </p:spPr>
      </p:pic>
      <p:sp>
        <p:nvSpPr>
          <p:cNvPr id="289" name="Google Shape;289;g102bce2429e_0_83"/>
          <p:cNvSpPr txBox="1"/>
          <p:nvPr/>
        </p:nvSpPr>
        <p:spPr>
          <a:xfrm>
            <a:off x="5050651" y="2930800"/>
            <a:ext cx="50256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zh-TW" sz="6600" b="0" i="0" u="none" strike="noStrike" cap="none">
                <a:solidFill>
                  <a:schemeClr val="dk1"/>
                </a:solidFill>
                <a:latin typeface="Arial"/>
                <a:ea typeface="Arial"/>
                <a:cs typeface="Arial"/>
                <a:sym typeface="Arial"/>
              </a:rPr>
              <a:t>🎬電影時間2</a:t>
            </a:r>
            <a:endParaRPr sz="6600" b="0" i="0" u="none" strike="noStrike" cap="non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g10513e7ccd4_0_54"/>
          <p:cNvPicPr preferRelativeResize="0"/>
          <p:nvPr/>
        </p:nvPicPr>
        <p:blipFill>
          <a:blip r:embed="rId3">
            <a:alphaModFix/>
          </a:blip>
          <a:stretch>
            <a:fillRect/>
          </a:stretch>
        </p:blipFill>
        <p:spPr>
          <a:xfrm>
            <a:off x="152400" y="152400"/>
            <a:ext cx="11569792" cy="655320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10513e7ccd4_0_71"/>
          <p:cNvSpPr txBox="1">
            <a:spLocks noGrp="1"/>
          </p:cNvSpPr>
          <p:nvPr>
            <p:ph type="title"/>
          </p:nvPr>
        </p:nvSpPr>
        <p:spPr>
          <a:xfrm>
            <a:off x="517200" y="610700"/>
            <a:ext cx="3307800" cy="914700"/>
          </a:xfrm>
          <a:prstGeom prst="rect">
            <a:avLst/>
          </a:prstGeom>
          <a:solidFill>
            <a:srgbClr val="EFEFEF"/>
          </a:solidFill>
        </p:spPr>
        <p:txBody>
          <a:bodyPr spcFirstLastPara="1" wrap="square" lIns="121900" tIns="121900" rIns="121900" bIns="121900" anchor="ctr" anchorCtr="0">
            <a:normAutofit/>
          </a:bodyPr>
          <a:lstStyle/>
          <a:p>
            <a:pPr marL="0" lvl="0" indent="0" algn="l" rtl="0">
              <a:spcBef>
                <a:spcPts val="0"/>
              </a:spcBef>
              <a:spcAft>
                <a:spcPts val="0"/>
              </a:spcAft>
              <a:buNone/>
            </a:pPr>
            <a:r>
              <a:rPr lang="zh-TW" b="1">
                <a:solidFill>
                  <a:schemeClr val="dk2"/>
                </a:solidFill>
              </a:rPr>
              <a:t>遊戲：團體賽</a:t>
            </a:r>
            <a:endParaRPr b="1">
              <a:solidFill>
                <a:schemeClr val="dk2"/>
              </a:solidFill>
            </a:endParaRPr>
          </a:p>
        </p:txBody>
      </p:sp>
      <p:sp>
        <p:nvSpPr>
          <p:cNvPr id="300" name="Google Shape;300;g10513e7ccd4_0_71"/>
          <p:cNvSpPr/>
          <p:nvPr/>
        </p:nvSpPr>
        <p:spPr>
          <a:xfrm>
            <a:off x="1440650" y="2903160"/>
            <a:ext cx="3996000" cy="914700"/>
          </a:xfrm>
          <a:prstGeom prst="roundRect">
            <a:avLst>
              <a:gd name="adj" fmla="val 16667"/>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sz="5000" b="1">
                <a:solidFill>
                  <a:schemeClr val="dk1"/>
                </a:solidFill>
              </a:rPr>
              <a:t>英文</a:t>
            </a:r>
            <a:endParaRPr sz="5000" b="1">
              <a:solidFill>
                <a:schemeClr val="dk1"/>
              </a:solidFill>
            </a:endParaRPr>
          </a:p>
        </p:txBody>
      </p:sp>
      <p:sp>
        <p:nvSpPr>
          <p:cNvPr id="301" name="Google Shape;301;g10513e7ccd4_0_71"/>
          <p:cNvSpPr/>
          <p:nvPr/>
        </p:nvSpPr>
        <p:spPr>
          <a:xfrm>
            <a:off x="6621900" y="3558871"/>
            <a:ext cx="3996000" cy="9567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sz="5000" b="1">
                <a:solidFill>
                  <a:srgbClr val="F7F7F7"/>
                </a:solidFill>
              </a:rPr>
              <a:t>數學</a:t>
            </a:r>
            <a:endParaRPr sz="5000" b="1">
              <a:solidFill>
                <a:srgbClr val="F7F7F7"/>
              </a:solidFill>
            </a:endParaRPr>
          </a:p>
        </p:txBody>
      </p:sp>
      <p:sp>
        <p:nvSpPr>
          <p:cNvPr id="302" name="Google Shape;302;g10513e7ccd4_0_71"/>
          <p:cNvSpPr/>
          <p:nvPr/>
        </p:nvSpPr>
        <p:spPr>
          <a:xfrm>
            <a:off x="1440650" y="4099235"/>
            <a:ext cx="3996000" cy="914700"/>
          </a:xfrm>
          <a:prstGeom prst="roundRect">
            <a:avLst>
              <a:gd name="adj" fmla="val 16667"/>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sz="5000" b="1">
                <a:solidFill>
                  <a:schemeClr val="dk1"/>
                </a:solidFill>
              </a:rPr>
              <a:t>推論</a:t>
            </a:r>
            <a:endParaRPr sz="5000" b="1">
              <a:solidFill>
                <a:schemeClr val="dk1"/>
              </a:solidFill>
            </a:endParaRPr>
          </a:p>
        </p:txBody>
      </p:sp>
      <p:sp>
        <p:nvSpPr>
          <p:cNvPr id="303" name="Google Shape;303;g10513e7ccd4_0_71"/>
          <p:cNvSpPr/>
          <p:nvPr/>
        </p:nvSpPr>
        <p:spPr>
          <a:xfrm>
            <a:off x="1440650" y="5295310"/>
            <a:ext cx="3996000" cy="914700"/>
          </a:xfrm>
          <a:prstGeom prst="roundRect">
            <a:avLst>
              <a:gd name="adj" fmla="val 16667"/>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sz="5000" b="1">
                <a:solidFill>
                  <a:schemeClr val="dk1"/>
                </a:solidFill>
              </a:rPr>
              <a:t>反應</a:t>
            </a:r>
            <a:endParaRPr sz="5000" b="1">
              <a:solidFill>
                <a:schemeClr val="dk1"/>
              </a:solidFill>
            </a:endParaRPr>
          </a:p>
        </p:txBody>
      </p:sp>
      <p:sp>
        <p:nvSpPr>
          <p:cNvPr id="304" name="Google Shape;304;g10513e7ccd4_0_71"/>
          <p:cNvSpPr/>
          <p:nvPr/>
        </p:nvSpPr>
        <p:spPr>
          <a:xfrm>
            <a:off x="6621896" y="4797135"/>
            <a:ext cx="3996000" cy="914700"/>
          </a:xfrm>
          <a:prstGeom prst="roundRect">
            <a:avLst>
              <a:gd name="adj" fmla="val 16667"/>
            </a:avLst>
          </a:prstGeom>
          <a:solidFill>
            <a:srgbClr val="33333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sz="5000" b="1">
                <a:solidFill>
                  <a:schemeClr val="dk1"/>
                </a:solidFill>
              </a:rPr>
              <a:t>謎語</a:t>
            </a:r>
            <a:endParaRPr sz="5000" b="1">
              <a:solidFill>
                <a:schemeClr val="dk1"/>
              </a:solidFill>
            </a:endParaRPr>
          </a:p>
        </p:txBody>
      </p:sp>
      <p:pic>
        <p:nvPicPr>
          <p:cNvPr id="305" name="Google Shape;305;g10513e7ccd4_0_71"/>
          <p:cNvPicPr preferRelativeResize="0"/>
          <p:nvPr/>
        </p:nvPicPr>
        <p:blipFill>
          <a:blip r:embed="rId3">
            <a:alphaModFix/>
          </a:blip>
          <a:stretch>
            <a:fillRect/>
          </a:stretch>
        </p:blipFill>
        <p:spPr>
          <a:xfrm>
            <a:off x="9829450" y="123950"/>
            <a:ext cx="1735400" cy="1735400"/>
          </a:xfrm>
          <a:prstGeom prst="rect">
            <a:avLst/>
          </a:prstGeom>
          <a:noFill/>
          <a:ln>
            <a:noFill/>
          </a:ln>
        </p:spPr>
      </p:pic>
      <p:sp>
        <p:nvSpPr>
          <p:cNvPr id="306" name="Google Shape;306;g10513e7ccd4_0_71"/>
          <p:cNvSpPr txBox="1"/>
          <p:nvPr/>
        </p:nvSpPr>
        <p:spPr>
          <a:xfrm>
            <a:off x="9378800" y="1859350"/>
            <a:ext cx="2636700" cy="110796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ltLang="zh-TW" sz="3000" b="1" dirty="0">
                <a:solidFill>
                  <a:schemeClr val="dk1"/>
                </a:solidFill>
                <a:latin typeface="Roboto"/>
                <a:ea typeface="Roboto"/>
                <a:cs typeface="Roboto"/>
                <a:sym typeface="Roboto"/>
              </a:rPr>
              <a:t>10</a:t>
            </a:r>
            <a:r>
              <a:rPr lang="zh-TW" sz="3000" b="1" dirty="0">
                <a:solidFill>
                  <a:schemeClr val="dk1"/>
                </a:solidFill>
                <a:latin typeface="Roboto"/>
                <a:ea typeface="Roboto"/>
                <a:cs typeface="Roboto"/>
                <a:sym typeface="Roboto"/>
              </a:rPr>
              <a:t> minutes</a:t>
            </a:r>
            <a:r>
              <a:rPr lang="en-US" altLang="zh-TW" sz="3000" b="1" dirty="0">
                <a:solidFill>
                  <a:schemeClr val="dk1"/>
                </a:solidFill>
                <a:latin typeface="Roboto"/>
                <a:ea typeface="Roboto"/>
                <a:cs typeface="Roboto"/>
                <a:sym typeface="Roboto"/>
              </a:rPr>
              <a:t> 35 seconds</a:t>
            </a:r>
            <a:endParaRPr sz="3000" b="1" dirty="0">
              <a:solidFill>
                <a:schemeClr val="dk1"/>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10"/>
        <p:cNvGrpSpPr/>
        <p:nvPr/>
      </p:nvGrpSpPr>
      <p:grpSpPr>
        <a:xfrm>
          <a:off x="0" y="0"/>
          <a:ext cx="0" cy="0"/>
          <a:chOff x="0" y="0"/>
          <a:chExt cx="0" cy="0"/>
        </a:xfrm>
      </p:grpSpPr>
      <p:sp>
        <p:nvSpPr>
          <p:cNvPr id="311" name="Google Shape;311;g4a87bad76d9ccc51_3"/>
          <p:cNvSpPr/>
          <p:nvPr/>
        </p:nvSpPr>
        <p:spPr>
          <a:xfrm>
            <a:off x="3451459" y="226193"/>
            <a:ext cx="5289300" cy="701100"/>
          </a:xfrm>
          <a:prstGeom prst="roundRect">
            <a:avLst>
              <a:gd name="adj" fmla="val 16667"/>
            </a:avLst>
          </a:prstGeom>
          <a:solidFill>
            <a:srgbClr val="00B0F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r>
              <a:rPr lang="zh-TW" sz="3200" b="1" i="0" u="none" strike="noStrike" cap="none">
                <a:solidFill>
                  <a:schemeClr val="lt1"/>
                </a:solidFill>
                <a:latin typeface="Arial"/>
                <a:ea typeface="Arial"/>
                <a:cs typeface="Arial"/>
                <a:sym typeface="Arial"/>
              </a:rPr>
              <a:t>Math</a:t>
            </a:r>
            <a:endParaRPr sz="1900"/>
          </a:p>
        </p:txBody>
      </p:sp>
      <p:sp>
        <p:nvSpPr>
          <p:cNvPr id="312" name="Google Shape;312;g4a87bad76d9ccc51_3"/>
          <p:cNvSpPr/>
          <p:nvPr/>
        </p:nvSpPr>
        <p:spPr>
          <a:xfrm>
            <a:off x="3451459" y="226193"/>
            <a:ext cx="5289300" cy="701100"/>
          </a:xfrm>
          <a:prstGeom prst="roundRect">
            <a:avLst>
              <a:gd name="adj" fmla="val 16667"/>
            </a:avLst>
          </a:prstGeom>
          <a:solidFill>
            <a:schemeClr val="lt2"/>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r>
              <a:rPr lang="zh-TW" sz="3200" b="1" i="0" u="none" strike="noStrike" cap="none">
                <a:solidFill>
                  <a:schemeClr val="lt1"/>
                </a:solidFill>
                <a:latin typeface="Arial"/>
                <a:ea typeface="Arial"/>
                <a:cs typeface="Arial"/>
                <a:sym typeface="Arial"/>
              </a:rPr>
              <a:t>English</a:t>
            </a:r>
            <a:endParaRPr sz="1900"/>
          </a:p>
        </p:txBody>
      </p:sp>
      <p:sp>
        <p:nvSpPr>
          <p:cNvPr id="313" name="Google Shape;313;g4a87bad76d9ccc51_3"/>
          <p:cNvSpPr txBox="1"/>
          <p:nvPr/>
        </p:nvSpPr>
        <p:spPr>
          <a:xfrm>
            <a:off x="1229799" y="1395044"/>
            <a:ext cx="7906500" cy="20340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None/>
            </a:pPr>
            <a:r>
              <a:rPr lang="zh-TW" sz="5900" b="0" i="0" u="none" strike="noStrike" cap="none">
                <a:solidFill>
                  <a:schemeClr val="dk1"/>
                </a:solidFill>
                <a:latin typeface="Montserrat"/>
                <a:ea typeface="Montserrat"/>
                <a:cs typeface="Montserrat"/>
                <a:sym typeface="Montserrat"/>
              </a:rPr>
              <a:t>Which of the following is a similar word to “listen”?</a:t>
            </a:r>
            <a:endParaRPr sz="1900">
              <a:solidFill>
                <a:schemeClr val="dk1"/>
              </a:solidFill>
            </a:endParaRPr>
          </a:p>
        </p:txBody>
      </p:sp>
      <p:graphicFrame>
        <p:nvGraphicFramePr>
          <p:cNvPr id="314" name="Google Shape;314;g4a87bad76d9ccc51_3"/>
          <p:cNvGraphicFramePr/>
          <p:nvPr/>
        </p:nvGraphicFramePr>
        <p:xfrm>
          <a:off x="943275" y="4754316"/>
          <a:ext cx="10305500" cy="1104500"/>
        </p:xfrm>
        <a:graphic>
          <a:graphicData uri="http://schemas.openxmlformats.org/drawingml/2006/table">
            <a:tbl>
              <a:tblPr>
                <a:noFill/>
                <a:tableStyleId>{2D028508-C1E6-4E23-9ABF-DF758E54572B}</a:tableStyleId>
              </a:tblPr>
              <a:tblGrid>
                <a:gridCol w="2576375">
                  <a:extLst>
                    <a:ext uri="{9D8B030D-6E8A-4147-A177-3AD203B41FA5}">
                      <a16:colId xmlns:a16="http://schemas.microsoft.com/office/drawing/2014/main" val="20000"/>
                    </a:ext>
                  </a:extLst>
                </a:gridCol>
                <a:gridCol w="2576375">
                  <a:extLst>
                    <a:ext uri="{9D8B030D-6E8A-4147-A177-3AD203B41FA5}">
                      <a16:colId xmlns:a16="http://schemas.microsoft.com/office/drawing/2014/main" val="20001"/>
                    </a:ext>
                  </a:extLst>
                </a:gridCol>
                <a:gridCol w="2576375">
                  <a:extLst>
                    <a:ext uri="{9D8B030D-6E8A-4147-A177-3AD203B41FA5}">
                      <a16:colId xmlns:a16="http://schemas.microsoft.com/office/drawing/2014/main" val="20002"/>
                    </a:ext>
                  </a:extLst>
                </a:gridCol>
                <a:gridCol w="2576375">
                  <a:extLst>
                    <a:ext uri="{9D8B030D-6E8A-4147-A177-3AD203B41FA5}">
                      <a16:colId xmlns:a16="http://schemas.microsoft.com/office/drawing/2014/main" val="20003"/>
                    </a:ext>
                  </a:extLst>
                </a:gridCol>
              </a:tblGrid>
              <a:tr h="1104500">
                <a:tc>
                  <a:txBody>
                    <a:bodyPr/>
                    <a:lstStyle/>
                    <a:p>
                      <a:pPr marL="0" marR="0" lvl="0" indent="0" algn="ctr" rtl="0">
                        <a:lnSpc>
                          <a:spcPct val="100000"/>
                        </a:lnSpc>
                        <a:spcBef>
                          <a:spcPts val="0"/>
                        </a:spcBef>
                        <a:spcAft>
                          <a:spcPts val="0"/>
                        </a:spcAft>
                        <a:buClr>
                          <a:srgbClr val="000000"/>
                        </a:buClr>
                        <a:buSzPts val="4800"/>
                        <a:buFont typeface="Arial"/>
                        <a:buNone/>
                      </a:pPr>
                      <a:r>
                        <a:rPr lang="zh-TW" sz="4800" u="none" strike="noStrike" cap="none">
                          <a:solidFill>
                            <a:srgbClr val="9437FF"/>
                          </a:solidFill>
                          <a:highlight>
                            <a:schemeClr val="lt2"/>
                          </a:highlight>
                        </a:rPr>
                        <a:t>hear</a:t>
                      </a:r>
                      <a:endParaRPr sz="4800" u="none" strike="noStrike" cap="none">
                        <a:solidFill>
                          <a:srgbClr val="9437FF"/>
                        </a:solidFill>
                        <a:highlight>
                          <a:schemeClr val="lt2"/>
                        </a:highlight>
                      </a:endParaRPr>
                    </a:p>
                  </a:txBody>
                  <a:tcPr marL="121900" marR="121900" marT="121900" marB="121900" anchor="ctr"/>
                </a:tc>
                <a:tc>
                  <a:txBody>
                    <a:bodyPr/>
                    <a:lstStyle/>
                    <a:p>
                      <a:pPr marL="0" marR="0" lvl="0" indent="0" algn="ctr" rtl="0">
                        <a:lnSpc>
                          <a:spcPct val="100000"/>
                        </a:lnSpc>
                        <a:spcBef>
                          <a:spcPts val="0"/>
                        </a:spcBef>
                        <a:spcAft>
                          <a:spcPts val="0"/>
                        </a:spcAft>
                        <a:buClr>
                          <a:srgbClr val="000000"/>
                        </a:buClr>
                        <a:buSzPts val="4800"/>
                        <a:buFont typeface="Arial"/>
                        <a:buNone/>
                      </a:pPr>
                      <a:r>
                        <a:rPr lang="zh-TW" sz="4800" u="none" strike="noStrike" cap="none">
                          <a:solidFill>
                            <a:srgbClr val="0432FF"/>
                          </a:solidFill>
                          <a:highlight>
                            <a:schemeClr val="lt2"/>
                          </a:highlight>
                        </a:rPr>
                        <a:t>quiet</a:t>
                      </a:r>
                      <a:endParaRPr sz="4800" u="none" strike="noStrike" cap="none">
                        <a:solidFill>
                          <a:srgbClr val="0432FF"/>
                        </a:solidFill>
                        <a:highlight>
                          <a:schemeClr val="lt2"/>
                        </a:highlight>
                      </a:endParaRPr>
                    </a:p>
                  </a:txBody>
                  <a:tcPr marL="121900" marR="121900" marT="121900" marB="121900" anchor="ctr"/>
                </a:tc>
                <a:tc>
                  <a:txBody>
                    <a:bodyPr/>
                    <a:lstStyle/>
                    <a:p>
                      <a:pPr marL="0" marR="0" lvl="0" indent="0" algn="ctr" rtl="0">
                        <a:lnSpc>
                          <a:spcPct val="100000"/>
                        </a:lnSpc>
                        <a:spcBef>
                          <a:spcPts val="0"/>
                        </a:spcBef>
                        <a:spcAft>
                          <a:spcPts val="0"/>
                        </a:spcAft>
                        <a:buClr>
                          <a:srgbClr val="000000"/>
                        </a:buClr>
                        <a:buSzPts val="4800"/>
                        <a:buFont typeface="Arial"/>
                        <a:buNone/>
                      </a:pPr>
                      <a:r>
                        <a:rPr lang="zh-TW" sz="4800" u="none" strike="noStrike" cap="none">
                          <a:solidFill>
                            <a:srgbClr val="945200"/>
                          </a:solidFill>
                          <a:highlight>
                            <a:schemeClr val="lt2"/>
                          </a:highlight>
                        </a:rPr>
                        <a:t>play</a:t>
                      </a:r>
                      <a:endParaRPr sz="4800" u="none" strike="noStrike" cap="none">
                        <a:solidFill>
                          <a:srgbClr val="945200"/>
                        </a:solidFill>
                        <a:highlight>
                          <a:schemeClr val="lt2"/>
                        </a:highlight>
                      </a:endParaRPr>
                    </a:p>
                  </a:txBody>
                  <a:tcPr marL="121900" marR="121900" marT="121900" marB="121900" anchor="ctr"/>
                </a:tc>
                <a:tc>
                  <a:txBody>
                    <a:bodyPr/>
                    <a:lstStyle/>
                    <a:p>
                      <a:pPr marL="0" marR="0" lvl="0" indent="0" algn="ctr" rtl="0">
                        <a:lnSpc>
                          <a:spcPct val="100000"/>
                        </a:lnSpc>
                        <a:spcBef>
                          <a:spcPts val="0"/>
                        </a:spcBef>
                        <a:spcAft>
                          <a:spcPts val="0"/>
                        </a:spcAft>
                        <a:buClr>
                          <a:srgbClr val="000000"/>
                        </a:buClr>
                        <a:buSzPts val="4800"/>
                        <a:buFont typeface="Arial"/>
                        <a:buNone/>
                      </a:pPr>
                      <a:r>
                        <a:rPr lang="zh-TW" sz="4800" u="none" strike="noStrike" cap="none">
                          <a:solidFill>
                            <a:srgbClr val="FF2F92"/>
                          </a:solidFill>
                          <a:highlight>
                            <a:schemeClr val="lt2"/>
                          </a:highlight>
                        </a:rPr>
                        <a:t>whisper</a:t>
                      </a:r>
                      <a:endParaRPr sz="4800" u="none" strike="noStrike" cap="none">
                        <a:solidFill>
                          <a:srgbClr val="FF2F92"/>
                        </a:solidFill>
                        <a:highlight>
                          <a:schemeClr val="lt2"/>
                        </a:highlight>
                      </a:endParaRPr>
                    </a:p>
                  </a:txBody>
                  <a:tcPr marL="121900" marR="121900" marT="121900" marB="121900" anchor="ctr"/>
                </a:tc>
                <a:extLst>
                  <a:ext uri="{0D108BD9-81ED-4DB2-BD59-A6C34878D82A}">
                    <a16:rowId xmlns:a16="http://schemas.microsoft.com/office/drawing/2014/main" val="10000"/>
                  </a:ext>
                </a:extLst>
              </a:tr>
            </a:tbl>
          </a:graphicData>
        </a:graphic>
      </p:graphicFrame>
      <p:pic>
        <p:nvPicPr>
          <p:cNvPr id="315" name="Google Shape;315;g4a87bad76d9ccc51_3" descr="Listen"/>
          <p:cNvPicPr preferRelativeResize="0"/>
          <p:nvPr/>
        </p:nvPicPr>
        <p:blipFill rotWithShape="1">
          <a:blip r:embed="rId3">
            <a:alphaModFix/>
          </a:blip>
          <a:srcRect/>
          <a:stretch/>
        </p:blipFill>
        <p:spPr>
          <a:xfrm>
            <a:off x="9041080" y="2412021"/>
            <a:ext cx="2362813" cy="19336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311"/>
                                        </p:tgtEl>
                                      </p:cBhvr>
                                    </p:animEffect>
                                    <p:set>
                                      <p:cBhvr>
                                        <p:cTn id="7" dur="1" fill="hold">
                                          <p:stCondLst>
                                            <p:cond delay="1000"/>
                                          </p:stCondLst>
                                        </p:cTn>
                                        <p:tgtEl>
                                          <p:spTgt spid="3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312"/>
                                        </p:tgtEl>
                                      </p:cBhvr>
                                    </p:animEffect>
                                    <p:set>
                                      <p:cBhvr>
                                        <p:cTn id="12" dur="1" fill="hold">
                                          <p:stCondLst>
                                            <p:cond delay="1000"/>
                                          </p:stCondLst>
                                        </p:cTn>
                                        <p:tgtEl>
                                          <p:spTgt spid="3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19"/>
        <p:cNvGrpSpPr/>
        <p:nvPr/>
      </p:nvGrpSpPr>
      <p:grpSpPr>
        <a:xfrm>
          <a:off x="0" y="0"/>
          <a:ext cx="0" cy="0"/>
          <a:chOff x="0" y="0"/>
          <a:chExt cx="0" cy="0"/>
        </a:xfrm>
      </p:grpSpPr>
      <p:sp>
        <p:nvSpPr>
          <p:cNvPr id="320" name="Google Shape;320;g4a87bad76d9ccc51_11"/>
          <p:cNvSpPr/>
          <p:nvPr/>
        </p:nvSpPr>
        <p:spPr>
          <a:xfrm>
            <a:off x="3451459" y="226193"/>
            <a:ext cx="5289300" cy="701100"/>
          </a:xfrm>
          <a:prstGeom prst="roundRect">
            <a:avLst>
              <a:gd name="adj" fmla="val 16667"/>
            </a:avLst>
          </a:prstGeom>
          <a:solidFill>
            <a:srgbClr val="00B0F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r>
              <a:rPr lang="zh-TW" sz="3200" b="1" i="0" u="none" strike="noStrike" cap="none">
                <a:solidFill>
                  <a:schemeClr val="lt1"/>
                </a:solidFill>
                <a:latin typeface="Arial"/>
                <a:ea typeface="Arial"/>
                <a:cs typeface="Arial"/>
                <a:sym typeface="Arial"/>
              </a:rPr>
              <a:t>Math</a:t>
            </a:r>
            <a:endParaRPr sz="1900"/>
          </a:p>
        </p:txBody>
      </p:sp>
      <p:sp>
        <p:nvSpPr>
          <p:cNvPr id="321" name="Google Shape;321;g4a87bad76d9ccc51_11"/>
          <p:cNvSpPr/>
          <p:nvPr/>
        </p:nvSpPr>
        <p:spPr>
          <a:xfrm>
            <a:off x="3451459" y="226193"/>
            <a:ext cx="5289300" cy="701100"/>
          </a:xfrm>
          <a:prstGeom prst="roundRect">
            <a:avLst>
              <a:gd name="adj" fmla="val 16667"/>
            </a:avLst>
          </a:prstGeom>
          <a:solidFill>
            <a:schemeClr val="lt2"/>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r>
              <a:rPr lang="zh-TW" sz="3200" b="1" i="0" u="none" strike="noStrike" cap="none">
                <a:solidFill>
                  <a:schemeClr val="lt1"/>
                </a:solidFill>
                <a:latin typeface="Arial"/>
                <a:ea typeface="Arial"/>
                <a:cs typeface="Arial"/>
                <a:sym typeface="Arial"/>
              </a:rPr>
              <a:t>English</a:t>
            </a:r>
            <a:endParaRPr sz="1900"/>
          </a:p>
        </p:txBody>
      </p:sp>
      <p:sp>
        <p:nvSpPr>
          <p:cNvPr id="322" name="Google Shape;322;g4a87bad76d9ccc51_11"/>
          <p:cNvSpPr txBox="1"/>
          <p:nvPr/>
        </p:nvSpPr>
        <p:spPr>
          <a:xfrm>
            <a:off x="1229799" y="1395044"/>
            <a:ext cx="9794400" cy="20340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None/>
            </a:pPr>
            <a:r>
              <a:rPr lang="zh-TW" sz="4800" b="0" i="0" u="none" strike="noStrike" cap="none">
                <a:solidFill>
                  <a:schemeClr val="dk1"/>
                </a:solidFill>
                <a:latin typeface="Arial"/>
                <a:ea typeface="Arial"/>
                <a:cs typeface="Arial"/>
                <a:sym typeface="Arial"/>
              </a:rPr>
              <a:t>Which of the following is the verb?</a:t>
            </a:r>
            <a:br>
              <a:rPr lang="zh-TW" sz="4800" b="0" i="0" u="none" strike="noStrike" cap="none">
                <a:solidFill>
                  <a:schemeClr val="dk1"/>
                </a:solidFill>
                <a:latin typeface="Arial"/>
                <a:ea typeface="Arial"/>
                <a:cs typeface="Arial"/>
                <a:sym typeface="Arial"/>
              </a:rPr>
            </a:br>
            <a:r>
              <a:rPr lang="zh-TW" sz="4800" b="0" i="0" u="none" strike="noStrike" cap="none">
                <a:solidFill>
                  <a:schemeClr val="dk1"/>
                </a:solidFill>
                <a:latin typeface="Arial"/>
                <a:ea typeface="Arial"/>
                <a:cs typeface="Arial"/>
                <a:sym typeface="Arial"/>
              </a:rPr>
              <a:t>“Michelle hurt her elbow while playing.”</a:t>
            </a:r>
            <a:endParaRPr sz="4800" b="0" i="0" u="none" strike="noStrike" cap="none">
              <a:solidFill>
                <a:schemeClr val="dk1"/>
              </a:solidFill>
              <a:latin typeface="Montserrat"/>
              <a:ea typeface="Montserrat"/>
              <a:cs typeface="Montserrat"/>
              <a:sym typeface="Montserrat"/>
            </a:endParaRPr>
          </a:p>
        </p:txBody>
      </p:sp>
      <p:graphicFrame>
        <p:nvGraphicFramePr>
          <p:cNvPr id="323" name="Google Shape;323;g4a87bad76d9ccc51_11"/>
          <p:cNvGraphicFramePr/>
          <p:nvPr/>
        </p:nvGraphicFramePr>
        <p:xfrm>
          <a:off x="974240" y="4358472"/>
          <a:ext cx="10305500" cy="1104500"/>
        </p:xfrm>
        <a:graphic>
          <a:graphicData uri="http://schemas.openxmlformats.org/drawingml/2006/table">
            <a:tbl>
              <a:tblPr>
                <a:noFill/>
                <a:tableStyleId>{2D028508-C1E6-4E23-9ABF-DF758E54572B}</a:tableStyleId>
              </a:tblPr>
              <a:tblGrid>
                <a:gridCol w="2576375">
                  <a:extLst>
                    <a:ext uri="{9D8B030D-6E8A-4147-A177-3AD203B41FA5}">
                      <a16:colId xmlns:a16="http://schemas.microsoft.com/office/drawing/2014/main" val="20000"/>
                    </a:ext>
                  </a:extLst>
                </a:gridCol>
                <a:gridCol w="2576375">
                  <a:extLst>
                    <a:ext uri="{9D8B030D-6E8A-4147-A177-3AD203B41FA5}">
                      <a16:colId xmlns:a16="http://schemas.microsoft.com/office/drawing/2014/main" val="20001"/>
                    </a:ext>
                  </a:extLst>
                </a:gridCol>
                <a:gridCol w="2576375">
                  <a:extLst>
                    <a:ext uri="{9D8B030D-6E8A-4147-A177-3AD203B41FA5}">
                      <a16:colId xmlns:a16="http://schemas.microsoft.com/office/drawing/2014/main" val="20002"/>
                    </a:ext>
                  </a:extLst>
                </a:gridCol>
                <a:gridCol w="2576375">
                  <a:extLst>
                    <a:ext uri="{9D8B030D-6E8A-4147-A177-3AD203B41FA5}">
                      <a16:colId xmlns:a16="http://schemas.microsoft.com/office/drawing/2014/main" val="20003"/>
                    </a:ext>
                  </a:extLst>
                </a:gridCol>
              </a:tblGrid>
              <a:tr h="1104500">
                <a:tc>
                  <a:txBody>
                    <a:bodyPr/>
                    <a:lstStyle/>
                    <a:p>
                      <a:pPr marL="0" marR="0" lvl="0" indent="0" algn="ctr" rtl="0">
                        <a:lnSpc>
                          <a:spcPct val="100000"/>
                        </a:lnSpc>
                        <a:spcBef>
                          <a:spcPts val="0"/>
                        </a:spcBef>
                        <a:spcAft>
                          <a:spcPts val="0"/>
                        </a:spcAft>
                        <a:buClr>
                          <a:srgbClr val="000000"/>
                        </a:buClr>
                        <a:buSzPts val="4800"/>
                        <a:buFont typeface="Arial"/>
                        <a:buNone/>
                      </a:pPr>
                      <a:r>
                        <a:rPr lang="zh-TW" sz="4800" strike="noStrike" cap="none">
                          <a:solidFill>
                            <a:srgbClr val="9437FF"/>
                          </a:solidFill>
                          <a:highlight>
                            <a:schemeClr val="lt2"/>
                          </a:highlight>
                        </a:rPr>
                        <a:t>hurt</a:t>
                      </a:r>
                      <a:endParaRPr sz="4800" strike="noStrike" cap="none">
                        <a:solidFill>
                          <a:srgbClr val="9437FF"/>
                        </a:solidFill>
                        <a:highlight>
                          <a:schemeClr val="lt2"/>
                        </a:highlight>
                      </a:endParaRPr>
                    </a:p>
                  </a:txBody>
                  <a:tcPr marL="121900" marR="121900" marT="121900" marB="121900" anchor="ctr"/>
                </a:tc>
                <a:tc>
                  <a:txBody>
                    <a:bodyPr/>
                    <a:lstStyle/>
                    <a:p>
                      <a:pPr marL="0" marR="0" lvl="0" indent="0" algn="ctr" rtl="0">
                        <a:lnSpc>
                          <a:spcPct val="100000"/>
                        </a:lnSpc>
                        <a:spcBef>
                          <a:spcPts val="0"/>
                        </a:spcBef>
                        <a:spcAft>
                          <a:spcPts val="0"/>
                        </a:spcAft>
                        <a:buClr>
                          <a:srgbClr val="000000"/>
                        </a:buClr>
                        <a:buSzPts val="4800"/>
                        <a:buFont typeface="Arial"/>
                        <a:buNone/>
                      </a:pPr>
                      <a:r>
                        <a:rPr lang="zh-TW" sz="4800" strike="noStrike" cap="none">
                          <a:solidFill>
                            <a:srgbClr val="0432FF"/>
                          </a:solidFill>
                          <a:highlight>
                            <a:schemeClr val="lt2"/>
                          </a:highlight>
                        </a:rPr>
                        <a:t>elbow</a:t>
                      </a:r>
                      <a:endParaRPr sz="4800" strike="noStrike" cap="none">
                        <a:solidFill>
                          <a:srgbClr val="0432FF"/>
                        </a:solidFill>
                        <a:highlight>
                          <a:schemeClr val="lt2"/>
                        </a:highlight>
                      </a:endParaRPr>
                    </a:p>
                  </a:txBody>
                  <a:tcPr marL="121900" marR="121900" marT="121900" marB="121900" anchor="ctr"/>
                </a:tc>
                <a:tc>
                  <a:txBody>
                    <a:bodyPr/>
                    <a:lstStyle/>
                    <a:p>
                      <a:pPr marL="0" marR="0" lvl="0" indent="0" algn="ctr" rtl="0">
                        <a:lnSpc>
                          <a:spcPct val="100000"/>
                        </a:lnSpc>
                        <a:spcBef>
                          <a:spcPts val="0"/>
                        </a:spcBef>
                        <a:spcAft>
                          <a:spcPts val="0"/>
                        </a:spcAft>
                        <a:buClr>
                          <a:srgbClr val="000000"/>
                        </a:buClr>
                        <a:buSzPts val="4800"/>
                        <a:buFont typeface="Arial"/>
                        <a:buNone/>
                      </a:pPr>
                      <a:r>
                        <a:rPr lang="zh-TW" sz="4800" strike="noStrike" cap="none">
                          <a:solidFill>
                            <a:srgbClr val="945200"/>
                          </a:solidFill>
                          <a:highlight>
                            <a:schemeClr val="lt2"/>
                          </a:highlight>
                        </a:rPr>
                        <a:t>while</a:t>
                      </a:r>
                      <a:endParaRPr sz="4800" strike="noStrike" cap="none">
                        <a:solidFill>
                          <a:srgbClr val="945200"/>
                        </a:solidFill>
                        <a:highlight>
                          <a:schemeClr val="lt2"/>
                        </a:highlight>
                      </a:endParaRPr>
                    </a:p>
                  </a:txBody>
                  <a:tcPr marL="121900" marR="121900" marT="121900" marB="121900" anchor="ctr"/>
                </a:tc>
                <a:tc>
                  <a:txBody>
                    <a:bodyPr/>
                    <a:lstStyle/>
                    <a:p>
                      <a:pPr marL="0" marR="0" lvl="0" indent="0" algn="ctr" rtl="0">
                        <a:lnSpc>
                          <a:spcPct val="100000"/>
                        </a:lnSpc>
                        <a:spcBef>
                          <a:spcPts val="0"/>
                        </a:spcBef>
                        <a:spcAft>
                          <a:spcPts val="0"/>
                        </a:spcAft>
                        <a:buClr>
                          <a:srgbClr val="000000"/>
                        </a:buClr>
                        <a:buSzPts val="4800"/>
                        <a:buFont typeface="Arial"/>
                        <a:buNone/>
                      </a:pPr>
                      <a:r>
                        <a:rPr lang="zh-TW" sz="4800" strike="noStrike" cap="none">
                          <a:solidFill>
                            <a:srgbClr val="FF2F92"/>
                          </a:solidFill>
                          <a:highlight>
                            <a:schemeClr val="lt2"/>
                          </a:highlight>
                        </a:rPr>
                        <a:t>playing</a:t>
                      </a:r>
                      <a:endParaRPr sz="4800" strike="noStrike" cap="none">
                        <a:solidFill>
                          <a:srgbClr val="FF2F92"/>
                        </a:solidFill>
                        <a:highlight>
                          <a:schemeClr val="lt2"/>
                        </a:highlight>
                      </a:endParaRPr>
                    </a:p>
                  </a:txBody>
                  <a:tcPr marL="121900" marR="121900" marT="121900" marB="121900" anchor="ct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320"/>
                                        </p:tgtEl>
                                      </p:cBhvr>
                                    </p:animEffect>
                                    <p:set>
                                      <p:cBhvr>
                                        <p:cTn id="7" dur="1" fill="hold">
                                          <p:stCondLst>
                                            <p:cond delay="1000"/>
                                          </p:stCondLst>
                                        </p:cTn>
                                        <p:tgtEl>
                                          <p:spTgt spid="32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321"/>
                                        </p:tgtEl>
                                      </p:cBhvr>
                                    </p:animEffect>
                                    <p:set>
                                      <p:cBhvr>
                                        <p:cTn id="12" dur="1" fill="hold">
                                          <p:stCondLst>
                                            <p:cond delay="1000"/>
                                          </p:stCondLst>
                                        </p:cTn>
                                        <p:tgtEl>
                                          <p:spTgt spid="3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27"/>
        <p:cNvGrpSpPr/>
        <p:nvPr/>
      </p:nvGrpSpPr>
      <p:grpSpPr>
        <a:xfrm>
          <a:off x="0" y="0"/>
          <a:ext cx="0" cy="0"/>
          <a:chOff x="0" y="0"/>
          <a:chExt cx="0" cy="0"/>
        </a:xfrm>
      </p:grpSpPr>
      <p:sp>
        <p:nvSpPr>
          <p:cNvPr id="328" name="Google Shape;328;g4a87bad76d9ccc51_18"/>
          <p:cNvSpPr/>
          <p:nvPr/>
        </p:nvSpPr>
        <p:spPr>
          <a:xfrm>
            <a:off x="3451459" y="226193"/>
            <a:ext cx="5289300" cy="701100"/>
          </a:xfrm>
          <a:prstGeom prst="roundRect">
            <a:avLst>
              <a:gd name="adj" fmla="val 16667"/>
            </a:avLst>
          </a:prstGeom>
          <a:solidFill>
            <a:srgbClr val="00B0F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r>
              <a:rPr lang="zh-TW" sz="3200" b="1" i="0" u="none" strike="noStrike" cap="none">
                <a:solidFill>
                  <a:schemeClr val="lt1"/>
                </a:solidFill>
                <a:latin typeface="Arial"/>
                <a:ea typeface="Arial"/>
                <a:cs typeface="Arial"/>
                <a:sym typeface="Arial"/>
              </a:rPr>
              <a:t>Math</a:t>
            </a:r>
            <a:endParaRPr sz="1900"/>
          </a:p>
        </p:txBody>
      </p:sp>
      <p:sp>
        <p:nvSpPr>
          <p:cNvPr id="329" name="Google Shape;329;g4a87bad76d9ccc51_18"/>
          <p:cNvSpPr/>
          <p:nvPr/>
        </p:nvSpPr>
        <p:spPr>
          <a:xfrm>
            <a:off x="3451459" y="226193"/>
            <a:ext cx="5289300" cy="701100"/>
          </a:xfrm>
          <a:prstGeom prst="roundRect">
            <a:avLst>
              <a:gd name="adj" fmla="val 16667"/>
            </a:avLst>
          </a:prstGeom>
          <a:solidFill>
            <a:schemeClr val="lt2"/>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r>
              <a:rPr lang="zh-TW" sz="3200" b="1" i="0" u="none" strike="noStrike" cap="none">
                <a:solidFill>
                  <a:schemeClr val="lt1"/>
                </a:solidFill>
                <a:latin typeface="Arial"/>
                <a:ea typeface="Arial"/>
                <a:cs typeface="Arial"/>
                <a:sym typeface="Arial"/>
              </a:rPr>
              <a:t>English</a:t>
            </a:r>
            <a:endParaRPr sz="1900"/>
          </a:p>
        </p:txBody>
      </p:sp>
      <p:sp>
        <p:nvSpPr>
          <p:cNvPr id="330" name="Google Shape;330;g4a87bad76d9ccc51_18"/>
          <p:cNvSpPr txBox="1"/>
          <p:nvPr/>
        </p:nvSpPr>
        <p:spPr>
          <a:xfrm>
            <a:off x="399900" y="814735"/>
            <a:ext cx="6103200" cy="20340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None/>
            </a:pPr>
            <a:r>
              <a:rPr lang="zh-TW" sz="5900" b="0" i="0" u="none" strike="noStrike" cap="none">
                <a:solidFill>
                  <a:schemeClr val="dk1"/>
                </a:solidFill>
                <a:latin typeface="Montserrat"/>
                <a:ea typeface="Montserrat"/>
                <a:cs typeface="Montserrat"/>
                <a:sym typeface="Montserrat"/>
              </a:rPr>
              <a:t>Which of the following is a similar word to “small”?</a:t>
            </a:r>
            <a:endParaRPr sz="1900">
              <a:solidFill>
                <a:schemeClr val="dk1"/>
              </a:solidFill>
            </a:endParaRPr>
          </a:p>
        </p:txBody>
      </p:sp>
      <p:graphicFrame>
        <p:nvGraphicFramePr>
          <p:cNvPr id="331" name="Google Shape;331;g4a87bad76d9ccc51_18"/>
          <p:cNvGraphicFramePr/>
          <p:nvPr/>
        </p:nvGraphicFramePr>
        <p:xfrm>
          <a:off x="943275" y="4770149"/>
          <a:ext cx="10305500" cy="1104500"/>
        </p:xfrm>
        <a:graphic>
          <a:graphicData uri="http://schemas.openxmlformats.org/drawingml/2006/table">
            <a:tbl>
              <a:tblPr>
                <a:noFill/>
                <a:tableStyleId>{2D028508-C1E6-4E23-9ABF-DF758E54572B}</a:tableStyleId>
              </a:tblPr>
              <a:tblGrid>
                <a:gridCol w="2576375">
                  <a:extLst>
                    <a:ext uri="{9D8B030D-6E8A-4147-A177-3AD203B41FA5}">
                      <a16:colId xmlns:a16="http://schemas.microsoft.com/office/drawing/2014/main" val="20000"/>
                    </a:ext>
                  </a:extLst>
                </a:gridCol>
                <a:gridCol w="2576375">
                  <a:extLst>
                    <a:ext uri="{9D8B030D-6E8A-4147-A177-3AD203B41FA5}">
                      <a16:colId xmlns:a16="http://schemas.microsoft.com/office/drawing/2014/main" val="20001"/>
                    </a:ext>
                  </a:extLst>
                </a:gridCol>
                <a:gridCol w="2576375">
                  <a:extLst>
                    <a:ext uri="{9D8B030D-6E8A-4147-A177-3AD203B41FA5}">
                      <a16:colId xmlns:a16="http://schemas.microsoft.com/office/drawing/2014/main" val="20002"/>
                    </a:ext>
                  </a:extLst>
                </a:gridCol>
                <a:gridCol w="2576375">
                  <a:extLst>
                    <a:ext uri="{9D8B030D-6E8A-4147-A177-3AD203B41FA5}">
                      <a16:colId xmlns:a16="http://schemas.microsoft.com/office/drawing/2014/main" val="20003"/>
                    </a:ext>
                  </a:extLst>
                </a:gridCol>
              </a:tblGrid>
              <a:tr h="1104500">
                <a:tc>
                  <a:txBody>
                    <a:bodyPr/>
                    <a:lstStyle/>
                    <a:p>
                      <a:pPr marL="0" marR="0" lvl="0" indent="0" algn="ctr" rtl="0">
                        <a:lnSpc>
                          <a:spcPct val="100000"/>
                        </a:lnSpc>
                        <a:spcBef>
                          <a:spcPts val="0"/>
                        </a:spcBef>
                        <a:spcAft>
                          <a:spcPts val="0"/>
                        </a:spcAft>
                        <a:buClr>
                          <a:srgbClr val="000000"/>
                        </a:buClr>
                        <a:buSzPts val="4800"/>
                        <a:buFont typeface="Arial"/>
                        <a:buNone/>
                      </a:pPr>
                      <a:r>
                        <a:rPr lang="zh-TW" sz="4800" u="none" strike="noStrike" cap="none">
                          <a:solidFill>
                            <a:srgbClr val="9437FF"/>
                          </a:solidFill>
                          <a:highlight>
                            <a:schemeClr val="dk1"/>
                          </a:highlight>
                        </a:rPr>
                        <a:t>few</a:t>
                      </a:r>
                      <a:endParaRPr sz="4800" u="none" strike="noStrike" cap="none">
                        <a:solidFill>
                          <a:srgbClr val="9437FF"/>
                        </a:solidFill>
                        <a:highlight>
                          <a:schemeClr val="dk1"/>
                        </a:highlight>
                      </a:endParaRPr>
                    </a:p>
                  </a:txBody>
                  <a:tcPr marL="121900" marR="121900" marT="121900" marB="121900" anchor="ctr"/>
                </a:tc>
                <a:tc>
                  <a:txBody>
                    <a:bodyPr/>
                    <a:lstStyle/>
                    <a:p>
                      <a:pPr marL="0" marR="0" lvl="0" indent="0" algn="ctr" rtl="0">
                        <a:lnSpc>
                          <a:spcPct val="100000"/>
                        </a:lnSpc>
                        <a:spcBef>
                          <a:spcPts val="0"/>
                        </a:spcBef>
                        <a:spcAft>
                          <a:spcPts val="0"/>
                        </a:spcAft>
                        <a:buClr>
                          <a:srgbClr val="000000"/>
                        </a:buClr>
                        <a:buSzPts val="4800"/>
                        <a:buFont typeface="Arial"/>
                        <a:buNone/>
                      </a:pPr>
                      <a:r>
                        <a:rPr lang="zh-TW" sz="4800" u="none" strike="noStrike" cap="none">
                          <a:solidFill>
                            <a:srgbClr val="0432FF"/>
                          </a:solidFill>
                          <a:highlight>
                            <a:schemeClr val="dk1"/>
                          </a:highlight>
                        </a:rPr>
                        <a:t>tiny</a:t>
                      </a:r>
                      <a:endParaRPr sz="4800" u="none" strike="noStrike" cap="none">
                        <a:solidFill>
                          <a:srgbClr val="0432FF"/>
                        </a:solidFill>
                        <a:highlight>
                          <a:schemeClr val="dk1"/>
                        </a:highlight>
                      </a:endParaRPr>
                    </a:p>
                  </a:txBody>
                  <a:tcPr marL="121900" marR="121900" marT="121900" marB="121900" anchor="ctr"/>
                </a:tc>
                <a:tc>
                  <a:txBody>
                    <a:bodyPr/>
                    <a:lstStyle/>
                    <a:p>
                      <a:pPr marL="0" marR="0" lvl="0" indent="0" algn="ctr" rtl="0">
                        <a:lnSpc>
                          <a:spcPct val="100000"/>
                        </a:lnSpc>
                        <a:spcBef>
                          <a:spcPts val="0"/>
                        </a:spcBef>
                        <a:spcAft>
                          <a:spcPts val="0"/>
                        </a:spcAft>
                        <a:buClr>
                          <a:srgbClr val="000000"/>
                        </a:buClr>
                        <a:buSzPts val="4800"/>
                        <a:buFont typeface="Arial"/>
                        <a:buNone/>
                      </a:pPr>
                      <a:r>
                        <a:rPr lang="zh-TW" sz="4800" u="none" strike="noStrike" cap="none">
                          <a:solidFill>
                            <a:srgbClr val="945200"/>
                          </a:solidFill>
                          <a:highlight>
                            <a:schemeClr val="dk1"/>
                          </a:highlight>
                        </a:rPr>
                        <a:t>calm</a:t>
                      </a:r>
                      <a:endParaRPr sz="4800" u="none" strike="noStrike" cap="none">
                        <a:solidFill>
                          <a:srgbClr val="945200"/>
                        </a:solidFill>
                        <a:highlight>
                          <a:schemeClr val="dk1"/>
                        </a:highlight>
                      </a:endParaRPr>
                    </a:p>
                  </a:txBody>
                  <a:tcPr marL="121900" marR="121900" marT="121900" marB="121900" anchor="ctr"/>
                </a:tc>
                <a:tc>
                  <a:txBody>
                    <a:bodyPr/>
                    <a:lstStyle/>
                    <a:p>
                      <a:pPr marL="0" marR="0" lvl="0" indent="0" algn="ctr" rtl="0">
                        <a:lnSpc>
                          <a:spcPct val="100000"/>
                        </a:lnSpc>
                        <a:spcBef>
                          <a:spcPts val="0"/>
                        </a:spcBef>
                        <a:spcAft>
                          <a:spcPts val="0"/>
                        </a:spcAft>
                        <a:buClr>
                          <a:srgbClr val="000000"/>
                        </a:buClr>
                        <a:buSzPts val="4800"/>
                        <a:buFont typeface="Arial"/>
                        <a:buNone/>
                      </a:pPr>
                      <a:r>
                        <a:rPr lang="zh-TW" sz="4800" u="none" strike="noStrike" cap="none">
                          <a:solidFill>
                            <a:srgbClr val="FF2F92"/>
                          </a:solidFill>
                          <a:highlight>
                            <a:schemeClr val="dk1"/>
                          </a:highlight>
                        </a:rPr>
                        <a:t>lot</a:t>
                      </a:r>
                      <a:endParaRPr sz="4800" u="none" strike="noStrike" cap="none">
                        <a:solidFill>
                          <a:srgbClr val="FF2F92"/>
                        </a:solidFill>
                        <a:highlight>
                          <a:schemeClr val="dk1"/>
                        </a:highlight>
                      </a:endParaRPr>
                    </a:p>
                  </a:txBody>
                  <a:tcPr marL="121900" marR="121900" marT="121900" marB="121900" anchor="ctr"/>
                </a:tc>
                <a:extLst>
                  <a:ext uri="{0D108BD9-81ED-4DB2-BD59-A6C34878D82A}">
                    <a16:rowId xmlns:a16="http://schemas.microsoft.com/office/drawing/2014/main" val="10000"/>
                  </a:ext>
                </a:extLst>
              </a:tr>
            </a:tbl>
          </a:graphicData>
        </a:graphic>
      </p:graphicFrame>
      <p:pic>
        <p:nvPicPr>
          <p:cNvPr id="332" name="Google Shape;332;g4a87bad76d9ccc51_18" descr="Avengers 4: Endgame - Ant-Man Cosbaby Hot Toys Bobble-Head Figure  Collectible Set by Hot Toys | Popcultcha"/>
          <p:cNvPicPr preferRelativeResize="0"/>
          <p:nvPr/>
        </p:nvPicPr>
        <p:blipFill rotWithShape="1">
          <a:blip r:embed="rId3">
            <a:alphaModFix/>
          </a:blip>
          <a:srcRect/>
          <a:stretch/>
        </p:blipFill>
        <p:spPr>
          <a:xfrm>
            <a:off x="5795159" y="1132192"/>
            <a:ext cx="5453567" cy="363795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328"/>
                                        </p:tgtEl>
                                      </p:cBhvr>
                                    </p:animEffect>
                                    <p:set>
                                      <p:cBhvr>
                                        <p:cTn id="7" dur="1" fill="hold">
                                          <p:stCondLst>
                                            <p:cond delay="1000"/>
                                          </p:stCondLst>
                                        </p:cTn>
                                        <p:tgtEl>
                                          <p:spTgt spid="32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329"/>
                                        </p:tgtEl>
                                      </p:cBhvr>
                                    </p:animEffect>
                                    <p:set>
                                      <p:cBhvr>
                                        <p:cTn id="12" dur="1" fill="hold">
                                          <p:stCondLst>
                                            <p:cond delay="1000"/>
                                          </p:stCondLst>
                                        </p:cTn>
                                        <p:tgtEl>
                                          <p:spTgt spid="3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36"/>
        <p:cNvGrpSpPr/>
        <p:nvPr/>
      </p:nvGrpSpPr>
      <p:grpSpPr>
        <a:xfrm>
          <a:off x="0" y="0"/>
          <a:ext cx="0" cy="0"/>
          <a:chOff x="0" y="0"/>
          <a:chExt cx="0" cy="0"/>
        </a:xfrm>
      </p:grpSpPr>
      <p:sp>
        <p:nvSpPr>
          <p:cNvPr id="337" name="Google Shape;337;g4a87bad76d9ccc51_26"/>
          <p:cNvSpPr/>
          <p:nvPr/>
        </p:nvSpPr>
        <p:spPr>
          <a:xfrm>
            <a:off x="3451459" y="226193"/>
            <a:ext cx="5289300" cy="701100"/>
          </a:xfrm>
          <a:prstGeom prst="roundRect">
            <a:avLst>
              <a:gd name="adj" fmla="val 16667"/>
            </a:avLst>
          </a:prstGeom>
          <a:solidFill>
            <a:srgbClr val="00B0F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r>
              <a:rPr lang="zh-TW" sz="3200" b="1" i="0" u="none" strike="noStrike" cap="none">
                <a:solidFill>
                  <a:schemeClr val="lt1"/>
                </a:solidFill>
                <a:latin typeface="Arial"/>
                <a:ea typeface="Arial"/>
                <a:cs typeface="Arial"/>
                <a:sym typeface="Arial"/>
              </a:rPr>
              <a:t>Math</a:t>
            </a:r>
            <a:endParaRPr sz="1900"/>
          </a:p>
        </p:txBody>
      </p:sp>
      <p:sp>
        <p:nvSpPr>
          <p:cNvPr id="338" name="Google Shape;338;g4a87bad76d9ccc51_26"/>
          <p:cNvSpPr/>
          <p:nvPr/>
        </p:nvSpPr>
        <p:spPr>
          <a:xfrm>
            <a:off x="3451459" y="226193"/>
            <a:ext cx="5289300" cy="701100"/>
          </a:xfrm>
          <a:prstGeom prst="roundRect">
            <a:avLst>
              <a:gd name="adj" fmla="val 16667"/>
            </a:avLst>
          </a:prstGeom>
          <a:solidFill>
            <a:schemeClr val="lt2"/>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r>
              <a:rPr lang="zh-TW" sz="3200" b="1" i="0" u="none" strike="noStrike" cap="none">
                <a:solidFill>
                  <a:schemeClr val="lt1"/>
                </a:solidFill>
                <a:latin typeface="Arial"/>
                <a:ea typeface="Arial"/>
                <a:cs typeface="Arial"/>
                <a:sym typeface="Arial"/>
              </a:rPr>
              <a:t>English</a:t>
            </a:r>
            <a:endParaRPr sz="1900"/>
          </a:p>
        </p:txBody>
      </p:sp>
      <p:sp>
        <p:nvSpPr>
          <p:cNvPr id="339" name="Google Shape;339;g4a87bad76d9ccc51_26"/>
          <p:cNvSpPr txBox="1"/>
          <p:nvPr/>
        </p:nvSpPr>
        <p:spPr>
          <a:xfrm>
            <a:off x="4575959" y="1482549"/>
            <a:ext cx="7050000" cy="20340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None/>
            </a:pPr>
            <a:r>
              <a:rPr lang="zh-TW" sz="4800" b="0" i="0" u="none" strike="noStrike" cap="none">
                <a:solidFill>
                  <a:schemeClr val="dk1"/>
                </a:solidFill>
                <a:latin typeface="Montserrat"/>
                <a:ea typeface="Montserrat"/>
                <a:cs typeface="Montserrat"/>
                <a:sym typeface="Montserrat"/>
              </a:rPr>
              <a:t>Which of the following is the opposite of “polite”?</a:t>
            </a:r>
            <a:endParaRPr sz="1900">
              <a:solidFill>
                <a:schemeClr val="dk1"/>
              </a:solidFill>
            </a:endParaRPr>
          </a:p>
        </p:txBody>
      </p:sp>
      <p:graphicFrame>
        <p:nvGraphicFramePr>
          <p:cNvPr id="340" name="Google Shape;340;g4a87bad76d9ccc51_26"/>
          <p:cNvGraphicFramePr/>
          <p:nvPr/>
        </p:nvGraphicFramePr>
        <p:xfrm>
          <a:off x="974240" y="4358472"/>
          <a:ext cx="10305500" cy="1104500"/>
        </p:xfrm>
        <a:graphic>
          <a:graphicData uri="http://schemas.openxmlformats.org/drawingml/2006/table">
            <a:tbl>
              <a:tblPr>
                <a:noFill/>
                <a:tableStyleId>{2D028508-C1E6-4E23-9ABF-DF758E54572B}</a:tableStyleId>
              </a:tblPr>
              <a:tblGrid>
                <a:gridCol w="2576375">
                  <a:extLst>
                    <a:ext uri="{9D8B030D-6E8A-4147-A177-3AD203B41FA5}">
                      <a16:colId xmlns:a16="http://schemas.microsoft.com/office/drawing/2014/main" val="20000"/>
                    </a:ext>
                  </a:extLst>
                </a:gridCol>
                <a:gridCol w="2576375">
                  <a:extLst>
                    <a:ext uri="{9D8B030D-6E8A-4147-A177-3AD203B41FA5}">
                      <a16:colId xmlns:a16="http://schemas.microsoft.com/office/drawing/2014/main" val="20001"/>
                    </a:ext>
                  </a:extLst>
                </a:gridCol>
                <a:gridCol w="2576375">
                  <a:extLst>
                    <a:ext uri="{9D8B030D-6E8A-4147-A177-3AD203B41FA5}">
                      <a16:colId xmlns:a16="http://schemas.microsoft.com/office/drawing/2014/main" val="20002"/>
                    </a:ext>
                  </a:extLst>
                </a:gridCol>
                <a:gridCol w="2576375">
                  <a:extLst>
                    <a:ext uri="{9D8B030D-6E8A-4147-A177-3AD203B41FA5}">
                      <a16:colId xmlns:a16="http://schemas.microsoft.com/office/drawing/2014/main" val="20003"/>
                    </a:ext>
                  </a:extLst>
                </a:gridCol>
              </a:tblGrid>
              <a:tr h="1104500">
                <a:tc>
                  <a:txBody>
                    <a:bodyPr/>
                    <a:lstStyle/>
                    <a:p>
                      <a:pPr marL="0" marR="0" lvl="0" indent="0" algn="ctr" rtl="0">
                        <a:lnSpc>
                          <a:spcPct val="100000"/>
                        </a:lnSpc>
                        <a:spcBef>
                          <a:spcPts val="0"/>
                        </a:spcBef>
                        <a:spcAft>
                          <a:spcPts val="0"/>
                        </a:spcAft>
                        <a:buClr>
                          <a:srgbClr val="000000"/>
                        </a:buClr>
                        <a:buSzPts val="4800"/>
                        <a:buFont typeface="Arial"/>
                        <a:buNone/>
                      </a:pPr>
                      <a:r>
                        <a:rPr lang="zh-TW" sz="4800" u="none" strike="noStrike" cap="none">
                          <a:solidFill>
                            <a:srgbClr val="9437FF"/>
                          </a:solidFill>
                          <a:highlight>
                            <a:schemeClr val="dk1"/>
                          </a:highlight>
                        </a:rPr>
                        <a:t>crazy</a:t>
                      </a:r>
                      <a:endParaRPr sz="4800" u="none" strike="noStrike" cap="none">
                        <a:solidFill>
                          <a:srgbClr val="9437FF"/>
                        </a:solidFill>
                        <a:highlight>
                          <a:schemeClr val="dk1"/>
                        </a:highlight>
                      </a:endParaRPr>
                    </a:p>
                  </a:txBody>
                  <a:tcPr marL="121900" marR="121900" marT="121900" marB="121900" anchor="ctr"/>
                </a:tc>
                <a:tc>
                  <a:txBody>
                    <a:bodyPr/>
                    <a:lstStyle/>
                    <a:p>
                      <a:pPr marL="0" marR="0" lvl="0" indent="0" algn="ctr" rtl="0">
                        <a:lnSpc>
                          <a:spcPct val="100000"/>
                        </a:lnSpc>
                        <a:spcBef>
                          <a:spcPts val="0"/>
                        </a:spcBef>
                        <a:spcAft>
                          <a:spcPts val="0"/>
                        </a:spcAft>
                        <a:buClr>
                          <a:srgbClr val="000000"/>
                        </a:buClr>
                        <a:buSzPts val="4800"/>
                        <a:buFont typeface="Arial"/>
                        <a:buNone/>
                      </a:pPr>
                      <a:r>
                        <a:rPr lang="zh-TW" sz="4800" u="none" strike="noStrike" cap="none">
                          <a:solidFill>
                            <a:srgbClr val="0432FF"/>
                          </a:solidFill>
                          <a:highlight>
                            <a:schemeClr val="dk1"/>
                          </a:highlight>
                        </a:rPr>
                        <a:t>rude</a:t>
                      </a:r>
                      <a:endParaRPr sz="4800" u="none" strike="noStrike" cap="none">
                        <a:solidFill>
                          <a:srgbClr val="0432FF"/>
                        </a:solidFill>
                        <a:highlight>
                          <a:schemeClr val="dk1"/>
                        </a:highlight>
                      </a:endParaRPr>
                    </a:p>
                  </a:txBody>
                  <a:tcPr marL="121900" marR="121900" marT="121900" marB="121900" anchor="ctr"/>
                </a:tc>
                <a:tc>
                  <a:txBody>
                    <a:bodyPr/>
                    <a:lstStyle/>
                    <a:p>
                      <a:pPr marL="0" marR="0" lvl="0" indent="0" algn="ctr" rtl="0">
                        <a:lnSpc>
                          <a:spcPct val="100000"/>
                        </a:lnSpc>
                        <a:spcBef>
                          <a:spcPts val="0"/>
                        </a:spcBef>
                        <a:spcAft>
                          <a:spcPts val="0"/>
                        </a:spcAft>
                        <a:buClr>
                          <a:srgbClr val="000000"/>
                        </a:buClr>
                        <a:buSzPts val="4800"/>
                        <a:buFont typeface="Arial"/>
                        <a:buNone/>
                      </a:pPr>
                      <a:r>
                        <a:rPr lang="zh-TW" sz="4800" u="none" strike="noStrike" cap="none">
                          <a:solidFill>
                            <a:srgbClr val="945200"/>
                          </a:solidFill>
                          <a:highlight>
                            <a:schemeClr val="dk1"/>
                          </a:highlight>
                        </a:rPr>
                        <a:t>angry</a:t>
                      </a:r>
                      <a:endParaRPr sz="4800" u="none" strike="noStrike" cap="none">
                        <a:solidFill>
                          <a:srgbClr val="945200"/>
                        </a:solidFill>
                        <a:highlight>
                          <a:schemeClr val="dk1"/>
                        </a:highlight>
                      </a:endParaRPr>
                    </a:p>
                  </a:txBody>
                  <a:tcPr marL="121900" marR="121900" marT="121900" marB="121900" anchor="ctr"/>
                </a:tc>
                <a:tc>
                  <a:txBody>
                    <a:bodyPr/>
                    <a:lstStyle/>
                    <a:p>
                      <a:pPr marL="0" marR="0" lvl="0" indent="0" algn="ctr" rtl="0">
                        <a:lnSpc>
                          <a:spcPct val="100000"/>
                        </a:lnSpc>
                        <a:spcBef>
                          <a:spcPts val="0"/>
                        </a:spcBef>
                        <a:spcAft>
                          <a:spcPts val="0"/>
                        </a:spcAft>
                        <a:buClr>
                          <a:srgbClr val="000000"/>
                        </a:buClr>
                        <a:buSzPts val="4800"/>
                        <a:buFont typeface="Arial"/>
                        <a:buNone/>
                      </a:pPr>
                      <a:r>
                        <a:rPr lang="zh-TW" sz="4800" u="none" strike="noStrike" cap="none">
                          <a:solidFill>
                            <a:srgbClr val="FF2F92"/>
                          </a:solidFill>
                          <a:highlight>
                            <a:schemeClr val="dk1"/>
                          </a:highlight>
                        </a:rPr>
                        <a:t>irritable</a:t>
                      </a:r>
                      <a:endParaRPr sz="4800" u="none" strike="noStrike" cap="none">
                        <a:solidFill>
                          <a:srgbClr val="FF2F92"/>
                        </a:solidFill>
                        <a:highlight>
                          <a:schemeClr val="dk1"/>
                        </a:highlight>
                      </a:endParaRPr>
                    </a:p>
                  </a:txBody>
                  <a:tcPr marL="121900" marR="121900" marT="121900" marB="121900" anchor="ctr"/>
                </a:tc>
                <a:extLst>
                  <a:ext uri="{0D108BD9-81ED-4DB2-BD59-A6C34878D82A}">
                    <a16:rowId xmlns:a16="http://schemas.microsoft.com/office/drawing/2014/main" val="10000"/>
                  </a:ext>
                </a:extLst>
              </a:tr>
            </a:tbl>
          </a:graphicData>
        </a:graphic>
      </p:graphicFrame>
      <p:pic>
        <p:nvPicPr>
          <p:cNvPr id="341" name="Google Shape;341;g4a87bad76d9ccc51_26" descr="Clipart Child Polite - Classic And Modern Mickey Mouse - Png Download -  Full Size Clipart (#773608) - PinClipart"/>
          <p:cNvPicPr preferRelativeResize="0"/>
          <p:nvPr/>
        </p:nvPicPr>
        <p:blipFill rotWithShape="1">
          <a:blip r:embed="rId3">
            <a:alphaModFix/>
          </a:blip>
          <a:srcRect/>
          <a:stretch/>
        </p:blipFill>
        <p:spPr>
          <a:xfrm>
            <a:off x="1122001" y="1010595"/>
            <a:ext cx="3453957" cy="29778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337"/>
                                        </p:tgtEl>
                                      </p:cBhvr>
                                    </p:animEffect>
                                    <p:set>
                                      <p:cBhvr>
                                        <p:cTn id="7" dur="1" fill="hold">
                                          <p:stCondLst>
                                            <p:cond delay="1000"/>
                                          </p:stCondLst>
                                        </p:cTn>
                                        <p:tgtEl>
                                          <p:spTgt spid="33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338"/>
                                        </p:tgtEl>
                                      </p:cBhvr>
                                    </p:animEffect>
                                    <p:set>
                                      <p:cBhvr>
                                        <p:cTn id="12" dur="1" fill="hold">
                                          <p:stCondLst>
                                            <p:cond delay="1000"/>
                                          </p:stCondLst>
                                        </p:cTn>
                                        <p:tgtEl>
                                          <p:spTgt spid="3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
          <p:cNvSpPr txBox="1"/>
          <p:nvPr/>
        </p:nvSpPr>
        <p:spPr>
          <a:xfrm>
            <a:off x="2351326" y="1750825"/>
            <a:ext cx="8828700" cy="45594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342900" marR="0" lvl="0" indent="-203200" algn="l" rtl="0">
              <a:lnSpc>
                <a:spcPct val="200000"/>
              </a:lnSpc>
              <a:spcBef>
                <a:spcPts val="0"/>
              </a:spcBef>
              <a:spcAft>
                <a:spcPts val="0"/>
              </a:spcAft>
              <a:buClr>
                <a:srgbClr val="9DB7BF"/>
              </a:buClr>
              <a:buSzPts val="2200"/>
              <a:buFont typeface="Arial"/>
              <a:buNone/>
            </a:pPr>
            <a:endParaRPr sz="2400" b="1" i="0" u="none" strike="noStrike" cap="none">
              <a:solidFill>
                <a:schemeClr val="lt1"/>
              </a:solidFill>
              <a:latin typeface="Trebuchet MS"/>
              <a:ea typeface="Trebuchet MS"/>
              <a:cs typeface="Trebuchet MS"/>
              <a:sym typeface="Trebuchet MS"/>
            </a:endParaRPr>
          </a:p>
        </p:txBody>
      </p:sp>
      <p:sp>
        <p:nvSpPr>
          <p:cNvPr id="202" name="Google Shape;202;p2"/>
          <p:cNvSpPr txBox="1">
            <a:spLocks noGrp="1"/>
          </p:cNvSpPr>
          <p:nvPr>
            <p:ph type="title"/>
          </p:nvPr>
        </p:nvSpPr>
        <p:spPr>
          <a:xfrm>
            <a:off x="587301" y="481075"/>
            <a:ext cx="2772000" cy="1228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1"/>
              </a:buClr>
              <a:buSzPts val="2800"/>
              <a:buFont typeface="Arial"/>
              <a:buNone/>
            </a:pPr>
            <a:r>
              <a:rPr lang="zh-TW" sz="3100">
                <a:latin typeface="Arial"/>
                <a:ea typeface="Arial"/>
                <a:cs typeface="Arial"/>
                <a:sym typeface="Arial"/>
              </a:rPr>
              <a:t>齊想想：</a:t>
            </a:r>
            <a:br>
              <a:rPr lang="zh-TW" sz="3100">
                <a:latin typeface="Arial"/>
                <a:ea typeface="Arial"/>
                <a:cs typeface="Arial"/>
                <a:sym typeface="Arial"/>
              </a:rPr>
            </a:br>
            <a:r>
              <a:rPr lang="zh-TW" sz="3100">
                <a:latin typeface="Arial"/>
                <a:ea typeface="Arial"/>
                <a:cs typeface="Arial"/>
                <a:sym typeface="Arial"/>
              </a:rPr>
              <a:t>小組小規則</a:t>
            </a:r>
            <a:endParaRPr sz="3100">
              <a:latin typeface="Arial"/>
              <a:ea typeface="Arial"/>
              <a:cs typeface="Arial"/>
              <a:sym typeface="Arial"/>
            </a:endParaRPr>
          </a:p>
        </p:txBody>
      </p:sp>
      <p:grpSp>
        <p:nvGrpSpPr>
          <p:cNvPr id="203" name="Google Shape;203;p2"/>
          <p:cNvGrpSpPr/>
          <p:nvPr/>
        </p:nvGrpSpPr>
        <p:grpSpPr>
          <a:xfrm>
            <a:off x="7443934" y="3149817"/>
            <a:ext cx="1589894" cy="1856652"/>
            <a:chOff x="7355896" y="2243570"/>
            <a:chExt cx="1768908" cy="2369993"/>
          </a:xfrm>
        </p:grpSpPr>
        <p:pic>
          <p:nvPicPr>
            <p:cNvPr id="204" name="Google Shape;204;p2"/>
            <p:cNvPicPr preferRelativeResize="0"/>
            <p:nvPr/>
          </p:nvPicPr>
          <p:blipFill rotWithShape="1">
            <a:blip r:embed="rId3">
              <a:alphaModFix/>
            </a:blip>
            <a:srcRect/>
            <a:stretch/>
          </p:blipFill>
          <p:spPr>
            <a:xfrm>
              <a:off x="7355896" y="2243570"/>
              <a:ext cx="1768908" cy="2369993"/>
            </a:xfrm>
            <a:prstGeom prst="rect">
              <a:avLst/>
            </a:prstGeom>
            <a:noFill/>
            <a:ln>
              <a:noFill/>
            </a:ln>
          </p:spPr>
        </p:pic>
        <p:sp>
          <p:nvSpPr>
            <p:cNvPr id="205" name="Google Shape;205;p2"/>
            <p:cNvSpPr/>
            <p:nvPr/>
          </p:nvSpPr>
          <p:spPr>
            <a:xfrm>
              <a:off x="7752774" y="3363190"/>
              <a:ext cx="914400" cy="914400"/>
            </a:xfrm>
            <a:prstGeom prst="mathMultiply">
              <a:avLst>
                <a:gd name="adj1" fmla="val 23520"/>
              </a:avLst>
            </a:prstGeom>
            <a:solidFill>
              <a:schemeClr val="accent1"/>
            </a:solidFill>
            <a:ln w="19050" cap="rnd" cmpd="sng">
              <a:solidFill>
                <a:srgbClr val="698D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sp>
        <p:nvSpPr>
          <p:cNvPr id="206" name="Google Shape;206;p2"/>
          <p:cNvSpPr/>
          <p:nvPr/>
        </p:nvSpPr>
        <p:spPr>
          <a:xfrm>
            <a:off x="4071699" y="245725"/>
            <a:ext cx="5047800" cy="12003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800"/>
              <a:buFont typeface="Arial"/>
              <a:buNone/>
            </a:pPr>
            <a:r>
              <a:rPr lang="zh-TW" sz="7800" b="1" i="0" u="none" strike="noStrike" cap="none">
                <a:solidFill>
                  <a:srgbClr val="C9DAF8"/>
                </a:solidFill>
                <a:latin typeface="Trebuchet MS"/>
                <a:ea typeface="Trebuchet MS"/>
                <a:cs typeface="Trebuchet MS"/>
                <a:sym typeface="Trebuchet MS"/>
              </a:rPr>
              <a:t>互相尊重</a:t>
            </a:r>
            <a:endParaRPr sz="7800" b="1" i="0" u="none" strike="noStrike" cap="none">
              <a:solidFill>
                <a:srgbClr val="C9DAF8"/>
              </a:solidFill>
              <a:latin typeface="Trebuchet MS"/>
              <a:ea typeface="Trebuchet MS"/>
              <a:cs typeface="Trebuchet MS"/>
              <a:sym typeface="Trebuchet MS"/>
            </a:endParaRPr>
          </a:p>
        </p:txBody>
      </p:sp>
      <p:sp>
        <p:nvSpPr>
          <p:cNvPr id="207" name="Google Shape;207;p2"/>
          <p:cNvSpPr txBox="1"/>
          <p:nvPr/>
        </p:nvSpPr>
        <p:spPr>
          <a:xfrm>
            <a:off x="1636450" y="1927275"/>
            <a:ext cx="6880500" cy="43638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30000"/>
              </a:lnSpc>
              <a:spcBef>
                <a:spcPts val="0"/>
              </a:spcBef>
              <a:spcAft>
                <a:spcPts val="0"/>
              </a:spcAft>
              <a:buClr>
                <a:schemeClr val="dk1"/>
              </a:buClr>
              <a:buSzPts val="3700"/>
              <a:buFont typeface="Arial"/>
              <a:buAutoNum type="arabicPeriod"/>
            </a:pPr>
            <a:r>
              <a:rPr lang="zh-TW" sz="3700" b="1" i="0" u="none" strike="noStrike" cap="none">
                <a:solidFill>
                  <a:schemeClr val="dk1"/>
                </a:solidFill>
                <a:latin typeface="Arial"/>
                <a:ea typeface="Arial"/>
                <a:cs typeface="Arial"/>
                <a:sym typeface="Arial"/>
              </a:rPr>
              <a:t>準時出席</a:t>
            </a:r>
            <a:endParaRPr sz="3700" b="1" i="0" u="none" strike="noStrike" cap="none">
              <a:solidFill>
                <a:schemeClr val="dk1"/>
              </a:solidFill>
              <a:latin typeface="Arial"/>
              <a:ea typeface="Arial"/>
              <a:cs typeface="Arial"/>
              <a:sym typeface="Arial"/>
            </a:endParaRPr>
          </a:p>
          <a:p>
            <a:pPr marL="457200" marR="0" lvl="0" indent="-457200" algn="l" rtl="0">
              <a:lnSpc>
                <a:spcPct val="130000"/>
              </a:lnSpc>
              <a:spcBef>
                <a:spcPts val="0"/>
              </a:spcBef>
              <a:spcAft>
                <a:spcPts val="0"/>
              </a:spcAft>
              <a:buClr>
                <a:schemeClr val="dk1"/>
              </a:buClr>
              <a:buSzPts val="3700"/>
              <a:buFont typeface="Arial"/>
              <a:buAutoNum type="arabicPeriod"/>
            </a:pPr>
            <a:r>
              <a:rPr lang="zh-TW" sz="3700" b="1" i="0" u="none" strike="noStrike" cap="none">
                <a:solidFill>
                  <a:schemeClr val="dk1"/>
                </a:solidFill>
                <a:latin typeface="Arial"/>
                <a:ea typeface="Arial"/>
                <a:cs typeface="Arial"/>
                <a:sym typeface="Arial"/>
              </a:rPr>
              <a:t>用心觀看</a:t>
            </a:r>
            <a:endParaRPr sz="3700" b="1" i="0" u="none" strike="noStrike" cap="none">
              <a:solidFill>
                <a:schemeClr val="dk1"/>
              </a:solidFill>
              <a:latin typeface="Arial"/>
              <a:ea typeface="Arial"/>
              <a:cs typeface="Arial"/>
              <a:sym typeface="Arial"/>
            </a:endParaRPr>
          </a:p>
          <a:p>
            <a:pPr marL="457200" marR="0" lvl="0" indent="-457200" algn="l" rtl="0">
              <a:lnSpc>
                <a:spcPct val="130000"/>
              </a:lnSpc>
              <a:spcBef>
                <a:spcPts val="0"/>
              </a:spcBef>
              <a:spcAft>
                <a:spcPts val="0"/>
              </a:spcAft>
              <a:buClr>
                <a:schemeClr val="dk1"/>
              </a:buClr>
              <a:buSzPts val="3700"/>
              <a:buFont typeface="Arial"/>
              <a:buAutoNum type="arabicPeriod"/>
            </a:pPr>
            <a:r>
              <a:rPr lang="zh-TW" sz="3700" b="1" i="0" u="none" strike="noStrike" cap="none">
                <a:solidFill>
                  <a:schemeClr val="dk1"/>
                </a:solidFill>
                <a:latin typeface="Arial"/>
                <a:ea typeface="Arial"/>
                <a:cs typeface="Arial"/>
                <a:sym typeface="Arial"/>
              </a:rPr>
              <a:t>專心聆聽</a:t>
            </a:r>
            <a:endParaRPr sz="3700" b="1" i="0" u="none" strike="noStrike" cap="none">
              <a:solidFill>
                <a:schemeClr val="dk1"/>
              </a:solidFill>
              <a:latin typeface="Arial"/>
              <a:ea typeface="Arial"/>
              <a:cs typeface="Arial"/>
              <a:sym typeface="Arial"/>
            </a:endParaRPr>
          </a:p>
          <a:p>
            <a:pPr marL="457200" marR="0" lvl="0" indent="-457200" algn="l" rtl="0">
              <a:lnSpc>
                <a:spcPct val="130000"/>
              </a:lnSpc>
              <a:spcBef>
                <a:spcPts val="0"/>
              </a:spcBef>
              <a:spcAft>
                <a:spcPts val="0"/>
              </a:spcAft>
              <a:buClr>
                <a:schemeClr val="dk1"/>
              </a:buClr>
              <a:buSzPts val="3700"/>
              <a:buFont typeface="Arial"/>
              <a:buAutoNum type="arabicPeriod"/>
            </a:pPr>
            <a:r>
              <a:rPr lang="zh-TW" sz="3700" b="1" i="0" u="none" strike="noStrike" cap="none">
                <a:solidFill>
                  <a:schemeClr val="dk1"/>
                </a:solidFill>
                <a:latin typeface="Arial"/>
                <a:ea typeface="Arial"/>
                <a:cs typeface="Arial"/>
                <a:sym typeface="Arial"/>
              </a:rPr>
              <a:t>遵守秩序</a:t>
            </a:r>
            <a:endParaRPr sz="1900" b="1" i="0" u="none" strike="noStrike" cap="none">
              <a:solidFill>
                <a:schemeClr val="dk1"/>
              </a:solidFill>
              <a:latin typeface="Arial"/>
              <a:ea typeface="Arial"/>
              <a:cs typeface="Arial"/>
              <a:sym typeface="Arial"/>
            </a:endParaRPr>
          </a:p>
          <a:p>
            <a:pPr marL="457200" marR="0" lvl="0" indent="-457200" algn="l" rtl="0">
              <a:lnSpc>
                <a:spcPct val="130000"/>
              </a:lnSpc>
              <a:spcBef>
                <a:spcPts val="0"/>
              </a:spcBef>
              <a:spcAft>
                <a:spcPts val="0"/>
              </a:spcAft>
              <a:buClr>
                <a:schemeClr val="dk1"/>
              </a:buClr>
              <a:buSzPts val="3700"/>
              <a:buFont typeface="Arial"/>
              <a:buAutoNum type="arabicPeriod"/>
            </a:pPr>
            <a:r>
              <a:rPr lang="zh-TW" sz="3700" b="1" i="0" u="none" strike="noStrike" cap="none">
                <a:solidFill>
                  <a:schemeClr val="dk1"/>
                </a:solidFill>
                <a:latin typeface="Arial"/>
                <a:ea typeface="Arial"/>
                <a:cs typeface="Arial"/>
                <a:sym typeface="Arial"/>
              </a:rPr>
              <a:t>積極參與</a:t>
            </a:r>
            <a:endParaRPr sz="1900" b="1" i="0" u="none" strike="noStrike" cap="none">
              <a:solidFill>
                <a:schemeClr val="dk1"/>
              </a:solidFill>
              <a:latin typeface="Arial"/>
              <a:ea typeface="Arial"/>
              <a:cs typeface="Arial"/>
              <a:sym typeface="Arial"/>
            </a:endParaRPr>
          </a:p>
          <a:p>
            <a:pPr marL="457200" marR="0" lvl="0" indent="-457200" algn="l" rtl="0">
              <a:lnSpc>
                <a:spcPct val="130000"/>
              </a:lnSpc>
              <a:spcBef>
                <a:spcPts val="0"/>
              </a:spcBef>
              <a:spcAft>
                <a:spcPts val="0"/>
              </a:spcAft>
              <a:buClr>
                <a:schemeClr val="dk1"/>
              </a:buClr>
              <a:buSzPts val="3700"/>
              <a:buFont typeface="Arial"/>
              <a:buAutoNum type="arabicPeriod"/>
            </a:pPr>
            <a:r>
              <a:rPr lang="zh-TW" sz="3700" b="1" i="0" u="none" strike="noStrike" cap="none">
                <a:solidFill>
                  <a:schemeClr val="dk1"/>
                </a:solidFill>
                <a:latin typeface="Arial"/>
                <a:ea typeface="Arial"/>
                <a:cs typeface="Arial"/>
                <a:sym typeface="Arial"/>
              </a:rPr>
              <a:t>每節帶備此手冊及完成小任務</a:t>
            </a:r>
            <a:endParaRPr sz="3700" b="1" i="0" u="none" strike="noStrike" cap="none">
              <a:solidFill>
                <a:schemeClr val="dk1"/>
              </a:solidFill>
              <a:latin typeface="Arial"/>
              <a:ea typeface="Arial"/>
              <a:cs typeface="Arial"/>
              <a:sym typeface="Arial"/>
            </a:endParaRPr>
          </a:p>
        </p:txBody>
      </p:sp>
      <p:pic>
        <p:nvPicPr>
          <p:cNvPr id="208" name="Google Shape;208;p2"/>
          <p:cNvPicPr preferRelativeResize="0"/>
          <p:nvPr/>
        </p:nvPicPr>
        <p:blipFill rotWithShape="1">
          <a:blip r:embed="rId4">
            <a:alphaModFix/>
          </a:blip>
          <a:srcRect/>
          <a:stretch/>
        </p:blipFill>
        <p:spPr>
          <a:xfrm>
            <a:off x="9043706" y="4582550"/>
            <a:ext cx="1645936" cy="1825550"/>
          </a:xfrm>
          <a:prstGeom prst="rect">
            <a:avLst/>
          </a:prstGeom>
          <a:noFill/>
          <a:ln>
            <a:noFill/>
          </a:ln>
        </p:spPr>
      </p:pic>
      <p:pic>
        <p:nvPicPr>
          <p:cNvPr id="209" name="Google Shape;209;p2"/>
          <p:cNvPicPr preferRelativeResize="0"/>
          <p:nvPr/>
        </p:nvPicPr>
        <p:blipFill rotWithShape="1">
          <a:blip r:embed="rId5">
            <a:alphaModFix/>
          </a:blip>
          <a:srcRect/>
          <a:stretch/>
        </p:blipFill>
        <p:spPr>
          <a:xfrm>
            <a:off x="5800099" y="1903225"/>
            <a:ext cx="1633416" cy="183483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45"/>
        <p:cNvGrpSpPr/>
        <p:nvPr/>
      </p:nvGrpSpPr>
      <p:grpSpPr>
        <a:xfrm>
          <a:off x="0" y="0"/>
          <a:ext cx="0" cy="0"/>
          <a:chOff x="0" y="0"/>
          <a:chExt cx="0" cy="0"/>
        </a:xfrm>
      </p:grpSpPr>
      <p:sp>
        <p:nvSpPr>
          <p:cNvPr id="346" name="Google Shape;346;g4a87bad76d9ccc51_34"/>
          <p:cNvSpPr/>
          <p:nvPr/>
        </p:nvSpPr>
        <p:spPr>
          <a:xfrm>
            <a:off x="3451459" y="226193"/>
            <a:ext cx="5289300" cy="701100"/>
          </a:xfrm>
          <a:prstGeom prst="roundRect">
            <a:avLst>
              <a:gd name="adj" fmla="val 16667"/>
            </a:avLst>
          </a:prstGeom>
          <a:solidFill>
            <a:srgbClr val="00B0F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r>
              <a:rPr lang="zh-TW" sz="3200" b="1" i="0" u="none" strike="noStrike" cap="none">
                <a:solidFill>
                  <a:schemeClr val="lt1"/>
                </a:solidFill>
                <a:latin typeface="Arial"/>
                <a:ea typeface="Arial"/>
                <a:cs typeface="Arial"/>
                <a:sym typeface="Arial"/>
              </a:rPr>
              <a:t>Math</a:t>
            </a:r>
            <a:endParaRPr sz="1900"/>
          </a:p>
        </p:txBody>
      </p:sp>
      <p:sp>
        <p:nvSpPr>
          <p:cNvPr id="347" name="Google Shape;347;g4a87bad76d9ccc51_34"/>
          <p:cNvSpPr/>
          <p:nvPr/>
        </p:nvSpPr>
        <p:spPr>
          <a:xfrm>
            <a:off x="3451459" y="226193"/>
            <a:ext cx="5289300" cy="701100"/>
          </a:xfrm>
          <a:prstGeom prst="roundRect">
            <a:avLst>
              <a:gd name="adj" fmla="val 16667"/>
            </a:avLst>
          </a:prstGeom>
          <a:solidFill>
            <a:schemeClr val="lt2"/>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r>
              <a:rPr lang="zh-TW" sz="3200" b="1" i="0" u="none" strike="noStrike" cap="none">
                <a:solidFill>
                  <a:schemeClr val="lt1"/>
                </a:solidFill>
                <a:latin typeface="Arial"/>
                <a:ea typeface="Arial"/>
                <a:cs typeface="Arial"/>
                <a:sym typeface="Arial"/>
              </a:rPr>
              <a:t>English</a:t>
            </a:r>
            <a:endParaRPr sz="1900"/>
          </a:p>
        </p:txBody>
      </p:sp>
      <p:sp>
        <p:nvSpPr>
          <p:cNvPr id="348" name="Google Shape;348;g4a87bad76d9ccc51_34"/>
          <p:cNvSpPr txBox="1"/>
          <p:nvPr/>
        </p:nvSpPr>
        <p:spPr>
          <a:xfrm>
            <a:off x="682031" y="1220872"/>
            <a:ext cx="8777100" cy="20340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None/>
            </a:pPr>
            <a:r>
              <a:rPr lang="zh-TW" sz="5900" b="0" i="0" u="none" strike="noStrike" cap="none">
                <a:solidFill>
                  <a:schemeClr val="dk1"/>
                </a:solidFill>
                <a:latin typeface="Montserrat"/>
                <a:ea typeface="Montserrat"/>
                <a:cs typeface="Montserrat"/>
                <a:sym typeface="Montserrat"/>
              </a:rPr>
              <a:t>Which of the following is the opposite of “defend”?</a:t>
            </a:r>
            <a:endParaRPr sz="1900">
              <a:solidFill>
                <a:schemeClr val="dk1"/>
              </a:solidFill>
            </a:endParaRPr>
          </a:p>
        </p:txBody>
      </p:sp>
      <p:graphicFrame>
        <p:nvGraphicFramePr>
          <p:cNvPr id="349" name="Google Shape;349;g4a87bad76d9ccc51_34"/>
          <p:cNvGraphicFramePr/>
          <p:nvPr/>
        </p:nvGraphicFramePr>
        <p:xfrm>
          <a:off x="974240" y="4910714"/>
          <a:ext cx="10305500" cy="1104500"/>
        </p:xfrm>
        <a:graphic>
          <a:graphicData uri="http://schemas.openxmlformats.org/drawingml/2006/table">
            <a:tbl>
              <a:tblPr>
                <a:noFill/>
                <a:tableStyleId>{2D028508-C1E6-4E23-9ABF-DF758E54572B}</a:tableStyleId>
              </a:tblPr>
              <a:tblGrid>
                <a:gridCol w="2576375">
                  <a:extLst>
                    <a:ext uri="{9D8B030D-6E8A-4147-A177-3AD203B41FA5}">
                      <a16:colId xmlns:a16="http://schemas.microsoft.com/office/drawing/2014/main" val="20000"/>
                    </a:ext>
                  </a:extLst>
                </a:gridCol>
                <a:gridCol w="2576375">
                  <a:extLst>
                    <a:ext uri="{9D8B030D-6E8A-4147-A177-3AD203B41FA5}">
                      <a16:colId xmlns:a16="http://schemas.microsoft.com/office/drawing/2014/main" val="20001"/>
                    </a:ext>
                  </a:extLst>
                </a:gridCol>
                <a:gridCol w="2576375">
                  <a:extLst>
                    <a:ext uri="{9D8B030D-6E8A-4147-A177-3AD203B41FA5}">
                      <a16:colId xmlns:a16="http://schemas.microsoft.com/office/drawing/2014/main" val="20002"/>
                    </a:ext>
                  </a:extLst>
                </a:gridCol>
                <a:gridCol w="2576375">
                  <a:extLst>
                    <a:ext uri="{9D8B030D-6E8A-4147-A177-3AD203B41FA5}">
                      <a16:colId xmlns:a16="http://schemas.microsoft.com/office/drawing/2014/main" val="20003"/>
                    </a:ext>
                  </a:extLst>
                </a:gridCol>
              </a:tblGrid>
              <a:tr h="1104500">
                <a:tc>
                  <a:txBody>
                    <a:bodyPr/>
                    <a:lstStyle/>
                    <a:p>
                      <a:pPr marL="0" marR="0" lvl="0" indent="0" algn="ctr" rtl="0">
                        <a:lnSpc>
                          <a:spcPct val="100000"/>
                        </a:lnSpc>
                        <a:spcBef>
                          <a:spcPts val="0"/>
                        </a:spcBef>
                        <a:spcAft>
                          <a:spcPts val="0"/>
                        </a:spcAft>
                        <a:buClr>
                          <a:srgbClr val="000000"/>
                        </a:buClr>
                        <a:buSzPts val="4800"/>
                        <a:buFont typeface="Arial"/>
                        <a:buNone/>
                      </a:pPr>
                      <a:r>
                        <a:rPr lang="zh-TW" sz="4800" u="none" strike="noStrike" cap="none">
                          <a:solidFill>
                            <a:srgbClr val="9437FF"/>
                          </a:solidFill>
                          <a:highlight>
                            <a:schemeClr val="dk1"/>
                          </a:highlight>
                        </a:rPr>
                        <a:t>play</a:t>
                      </a:r>
                      <a:endParaRPr sz="4800" u="none" strike="noStrike" cap="none">
                        <a:solidFill>
                          <a:srgbClr val="9437FF"/>
                        </a:solidFill>
                        <a:highlight>
                          <a:schemeClr val="dk1"/>
                        </a:highlight>
                      </a:endParaRPr>
                    </a:p>
                  </a:txBody>
                  <a:tcPr marL="121900" marR="121900" marT="121900" marB="121900" anchor="ctr"/>
                </a:tc>
                <a:tc>
                  <a:txBody>
                    <a:bodyPr/>
                    <a:lstStyle/>
                    <a:p>
                      <a:pPr marL="0" marR="0" lvl="0" indent="0" algn="ctr" rtl="0">
                        <a:lnSpc>
                          <a:spcPct val="100000"/>
                        </a:lnSpc>
                        <a:spcBef>
                          <a:spcPts val="0"/>
                        </a:spcBef>
                        <a:spcAft>
                          <a:spcPts val="0"/>
                        </a:spcAft>
                        <a:buClr>
                          <a:srgbClr val="000000"/>
                        </a:buClr>
                        <a:buSzPts val="4800"/>
                        <a:buFont typeface="Arial"/>
                        <a:buNone/>
                      </a:pPr>
                      <a:r>
                        <a:rPr lang="zh-TW" sz="4800" u="none" strike="noStrike" cap="none">
                          <a:solidFill>
                            <a:srgbClr val="0432FF"/>
                          </a:solidFill>
                          <a:highlight>
                            <a:schemeClr val="dk1"/>
                          </a:highlight>
                        </a:rPr>
                        <a:t>attack</a:t>
                      </a:r>
                      <a:endParaRPr sz="4800" u="none" strike="noStrike" cap="none">
                        <a:solidFill>
                          <a:srgbClr val="0432FF"/>
                        </a:solidFill>
                        <a:highlight>
                          <a:schemeClr val="dk1"/>
                        </a:highlight>
                      </a:endParaRPr>
                    </a:p>
                  </a:txBody>
                  <a:tcPr marL="121900" marR="121900" marT="121900" marB="121900" anchor="ctr"/>
                </a:tc>
                <a:tc>
                  <a:txBody>
                    <a:bodyPr/>
                    <a:lstStyle/>
                    <a:p>
                      <a:pPr marL="0" marR="0" lvl="0" indent="0" algn="ctr" rtl="0">
                        <a:lnSpc>
                          <a:spcPct val="100000"/>
                        </a:lnSpc>
                        <a:spcBef>
                          <a:spcPts val="0"/>
                        </a:spcBef>
                        <a:spcAft>
                          <a:spcPts val="0"/>
                        </a:spcAft>
                        <a:buClr>
                          <a:srgbClr val="000000"/>
                        </a:buClr>
                        <a:buSzPts val="4800"/>
                        <a:buFont typeface="Arial"/>
                        <a:buNone/>
                      </a:pPr>
                      <a:r>
                        <a:rPr lang="zh-TW" sz="4800" u="none" strike="noStrike" cap="none">
                          <a:solidFill>
                            <a:srgbClr val="945200"/>
                          </a:solidFill>
                          <a:highlight>
                            <a:schemeClr val="dk1"/>
                          </a:highlight>
                        </a:rPr>
                        <a:t>walk</a:t>
                      </a:r>
                      <a:endParaRPr sz="4800" u="none" strike="noStrike" cap="none">
                        <a:solidFill>
                          <a:srgbClr val="945200"/>
                        </a:solidFill>
                        <a:highlight>
                          <a:schemeClr val="dk1"/>
                        </a:highlight>
                      </a:endParaRPr>
                    </a:p>
                  </a:txBody>
                  <a:tcPr marL="121900" marR="121900" marT="121900" marB="121900" anchor="ctr"/>
                </a:tc>
                <a:tc>
                  <a:txBody>
                    <a:bodyPr/>
                    <a:lstStyle/>
                    <a:p>
                      <a:pPr marL="0" marR="0" lvl="0" indent="0" algn="ctr" rtl="0">
                        <a:lnSpc>
                          <a:spcPct val="100000"/>
                        </a:lnSpc>
                        <a:spcBef>
                          <a:spcPts val="0"/>
                        </a:spcBef>
                        <a:spcAft>
                          <a:spcPts val="0"/>
                        </a:spcAft>
                        <a:buClr>
                          <a:srgbClr val="000000"/>
                        </a:buClr>
                        <a:buSzPts val="4800"/>
                        <a:buFont typeface="Arial"/>
                        <a:buNone/>
                      </a:pPr>
                      <a:r>
                        <a:rPr lang="zh-TW" sz="4800" u="none" strike="noStrike" cap="none">
                          <a:solidFill>
                            <a:srgbClr val="FF2F92"/>
                          </a:solidFill>
                          <a:highlight>
                            <a:schemeClr val="dk1"/>
                          </a:highlight>
                        </a:rPr>
                        <a:t>jump</a:t>
                      </a:r>
                      <a:endParaRPr sz="4800" u="none" strike="noStrike" cap="none">
                        <a:solidFill>
                          <a:srgbClr val="FF2F92"/>
                        </a:solidFill>
                        <a:highlight>
                          <a:schemeClr val="dk1"/>
                        </a:highlight>
                      </a:endParaRPr>
                    </a:p>
                  </a:txBody>
                  <a:tcPr marL="121900" marR="121900" marT="121900" marB="121900" anchor="ctr"/>
                </a:tc>
                <a:extLst>
                  <a:ext uri="{0D108BD9-81ED-4DB2-BD59-A6C34878D82A}">
                    <a16:rowId xmlns:a16="http://schemas.microsoft.com/office/drawing/2014/main" val="10000"/>
                  </a:ext>
                </a:extLst>
              </a:tr>
            </a:tbl>
          </a:graphicData>
        </a:graphic>
      </p:graphicFrame>
      <p:pic>
        <p:nvPicPr>
          <p:cNvPr id="350" name="Google Shape;350;g4a87bad76d9ccc51_34" descr="Avoiding &amp;amp; Defending Retaliation Clipart - Full Size Clipart (#3805970) -  PinClipart"/>
          <p:cNvPicPr preferRelativeResize="0"/>
          <p:nvPr/>
        </p:nvPicPr>
        <p:blipFill rotWithShape="1">
          <a:blip r:embed="rId3">
            <a:alphaModFix/>
          </a:blip>
          <a:srcRect/>
          <a:stretch/>
        </p:blipFill>
        <p:spPr>
          <a:xfrm>
            <a:off x="8740542" y="2062007"/>
            <a:ext cx="2769427" cy="27339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346"/>
                                        </p:tgtEl>
                                      </p:cBhvr>
                                    </p:animEffect>
                                    <p:set>
                                      <p:cBhvr>
                                        <p:cTn id="7" dur="1" fill="hold">
                                          <p:stCondLst>
                                            <p:cond delay="1000"/>
                                          </p:stCondLst>
                                        </p:cTn>
                                        <p:tgtEl>
                                          <p:spTgt spid="34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347"/>
                                        </p:tgtEl>
                                      </p:cBhvr>
                                    </p:animEffect>
                                    <p:set>
                                      <p:cBhvr>
                                        <p:cTn id="12" dur="1" fill="hold">
                                          <p:stCondLst>
                                            <p:cond delay="1000"/>
                                          </p:stCondLst>
                                        </p:cTn>
                                        <p:tgtEl>
                                          <p:spTgt spid="3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10320922020_1_6"/>
          <p:cNvSpPr txBox="1"/>
          <p:nvPr/>
        </p:nvSpPr>
        <p:spPr>
          <a:xfrm>
            <a:off x="351625" y="400732"/>
            <a:ext cx="5095200" cy="12333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zh-TW" sz="4800">
                <a:solidFill>
                  <a:srgbClr val="EA157A"/>
                </a:solidFill>
                <a:latin typeface="Calibri"/>
                <a:ea typeface="Calibri"/>
                <a:cs typeface="Calibri"/>
                <a:sym typeface="Calibri"/>
              </a:rPr>
              <a:t>角色：</a:t>
            </a:r>
            <a:endParaRPr sz="4800" b="0" i="0" u="none" strike="noStrike" cap="none">
              <a:solidFill>
                <a:srgbClr val="EA157A"/>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EA157A"/>
              </a:solidFill>
              <a:latin typeface="Calibri"/>
              <a:ea typeface="Calibri"/>
              <a:cs typeface="Calibri"/>
              <a:sym typeface="Calibri"/>
            </a:endParaRPr>
          </a:p>
          <a:p>
            <a:pPr marL="0" marR="0" lvl="0" indent="0" algn="l" rtl="0">
              <a:lnSpc>
                <a:spcPct val="100000"/>
              </a:lnSpc>
              <a:spcBef>
                <a:spcPts val="0"/>
              </a:spcBef>
              <a:spcAft>
                <a:spcPts val="0"/>
              </a:spcAft>
              <a:buNone/>
            </a:pPr>
            <a:endParaRPr sz="4000">
              <a:solidFill>
                <a:srgbClr val="0070C0"/>
              </a:solidFill>
              <a:latin typeface="Calibri"/>
              <a:ea typeface="Calibri"/>
              <a:cs typeface="Calibri"/>
              <a:sym typeface="Calibri"/>
            </a:endParaRPr>
          </a:p>
        </p:txBody>
      </p:sp>
      <p:sp>
        <p:nvSpPr>
          <p:cNvPr id="356" name="Google Shape;356;g10320922020_1_6"/>
          <p:cNvSpPr txBox="1"/>
          <p:nvPr/>
        </p:nvSpPr>
        <p:spPr>
          <a:xfrm>
            <a:off x="1634025" y="1634025"/>
            <a:ext cx="7501800" cy="45363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zh-TW" sz="4000" b="1" dirty="0">
                <a:solidFill>
                  <a:schemeClr val="dk1"/>
                </a:solidFill>
                <a:latin typeface="Calibri"/>
                <a:ea typeface="Calibri"/>
                <a:cs typeface="Calibri"/>
                <a:sym typeface="Calibri"/>
              </a:rPr>
              <a:t>2. 偵探 x5</a:t>
            </a:r>
            <a:endParaRPr sz="4000" b="1" dirty="0">
              <a:solidFill>
                <a:schemeClr val="dk1"/>
              </a:solidFill>
              <a:latin typeface="Calibri"/>
              <a:ea typeface="Calibri"/>
              <a:cs typeface="Calibri"/>
              <a:sym typeface="Calibri"/>
            </a:endParaRPr>
          </a:p>
          <a:p>
            <a:pPr marL="1219200" marR="0" lvl="0" indent="-558800" algn="l" rtl="0">
              <a:lnSpc>
                <a:spcPct val="100000"/>
              </a:lnSpc>
              <a:spcBef>
                <a:spcPts val="0"/>
              </a:spcBef>
              <a:spcAft>
                <a:spcPts val="0"/>
              </a:spcAft>
              <a:buClr>
                <a:schemeClr val="dk1"/>
              </a:buClr>
              <a:buSzPts val="4000"/>
              <a:buFont typeface="Calibri"/>
              <a:buAutoNum type="alphaLcPeriod"/>
            </a:pPr>
            <a:r>
              <a:rPr lang="zh-TW" sz="4000" dirty="0">
                <a:solidFill>
                  <a:schemeClr val="dk1"/>
                </a:solidFill>
                <a:latin typeface="Calibri"/>
                <a:ea typeface="Calibri"/>
                <a:cs typeface="Calibri"/>
                <a:sym typeface="Calibri"/>
              </a:rPr>
              <a:t>只能問“是/否”問題</a:t>
            </a:r>
            <a:endParaRPr sz="4000" dirty="0">
              <a:solidFill>
                <a:schemeClr val="dk1"/>
              </a:solidFill>
              <a:latin typeface="Calibri"/>
              <a:ea typeface="Calibri"/>
              <a:cs typeface="Calibri"/>
              <a:sym typeface="Calibri"/>
            </a:endParaRPr>
          </a:p>
          <a:p>
            <a:pPr marL="1219200" marR="0" lvl="0" indent="-558800" algn="l" rtl="0">
              <a:lnSpc>
                <a:spcPct val="100000"/>
              </a:lnSpc>
              <a:spcBef>
                <a:spcPts val="0"/>
              </a:spcBef>
              <a:spcAft>
                <a:spcPts val="0"/>
              </a:spcAft>
              <a:buClr>
                <a:schemeClr val="dk1"/>
              </a:buClr>
              <a:buSzPts val="4000"/>
              <a:buFont typeface="Calibri"/>
              <a:buAutoNum type="alphaLcPeriod"/>
            </a:pPr>
            <a:r>
              <a:rPr lang="zh-TW" sz="4000" dirty="0">
                <a:solidFill>
                  <a:schemeClr val="dk1"/>
                </a:solidFill>
                <a:latin typeface="Calibri"/>
                <a:ea typeface="Calibri"/>
                <a:cs typeface="Calibri"/>
                <a:sym typeface="Calibri"/>
              </a:rPr>
              <a:t>每輪必須移除一名嫌疑人</a:t>
            </a:r>
            <a:endParaRPr sz="4000" dirty="0">
              <a:solidFill>
                <a:schemeClr val="dk1"/>
              </a:solidFill>
              <a:latin typeface="Calibri"/>
              <a:ea typeface="Calibri"/>
              <a:cs typeface="Calibri"/>
              <a:sym typeface="Calibri"/>
            </a:endParaRPr>
          </a:p>
          <a:p>
            <a:pPr marL="1219200" marR="0" lvl="0" indent="-558800" algn="l" rtl="0">
              <a:lnSpc>
                <a:spcPct val="100000"/>
              </a:lnSpc>
              <a:spcBef>
                <a:spcPts val="0"/>
              </a:spcBef>
              <a:spcAft>
                <a:spcPts val="0"/>
              </a:spcAft>
              <a:buClr>
                <a:schemeClr val="dk1"/>
              </a:buClr>
              <a:buSzPts val="4000"/>
              <a:buFont typeface="Calibri"/>
              <a:buAutoNum type="alphaLcPeriod"/>
            </a:pPr>
            <a:r>
              <a:rPr lang="zh-TW" sz="4000" dirty="0">
                <a:solidFill>
                  <a:schemeClr val="dk1"/>
                </a:solidFill>
                <a:latin typeface="Calibri"/>
                <a:ea typeface="Calibri"/>
                <a:cs typeface="Calibri"/>
                <a:sym typeface="Calibri"/>
              </a:rPr>
              <a:t>可以而且應該解釋刪除誰</a:t>
            </a:r>
            <a:endParaRPr sz="4000" dirty="0">
              <a:solidFill>
                <a:schemeClr val="dk1"/>
              </a:solidFill>
              <a:latin typeface="Calibri"/>
              <a:ea typeface="Calibri"/>
              <a:cs typeface="Calibri"/>
              <a:sym typeface="Calibri"/>
            </a:endParaRPr>
          </a:p>
        </p:txBody>
      </p:sp>
      <p:pic>
        <p:nvPicPr>
          <p:cNvPr id="357" name="Google Shape;357;g10320922020_1_6"/>
          <p:cNvPicPr preferRelativeResize="0"/>
          <p:nvPr/>
        </p:nvPicPr>
        <p:blipFill rotWithShape="1">
          <a:blip r:embed="rId3">
            <a:alphaModFix/>
          </a:blip>
          <a:srcRect r="40908"/>
          <a:stretch/>
        </p:blipFill>
        <p:spPr>
          <a:xfrm flipH="1">
            <a:off x="7993758" y="500800"/>
            <a:ext cx="2068767" cy="2625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5">
                                            <p:txEl>
                                              <p:pRg st="0" end="0"/>
                                            </p:txEl>
                                          </p:spTgt>
                                        </p:tgtEl>
                                        <p:attrNameLst>
                                          <p:attrName>style.visibility</p:attrName>
                                        </p:attrNameLst>
                                      </p:cBhvr>
                                      <p:to>
                                        <p:strVal val="visible"/>
                                      </p:to>
                                    </p:set>
                                    <p:animEffect transition="in" filter="fade">
                                      <p:cBhvr>
                                        <p:cTn id="7" dur="1000"/>
                                        <p:tgtEl>
                                          <p:spTgt spid="3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5">
                                            <p:txEl>
                                              <p:pRg st="1" end="1"/>
                                            </p:txEl>
                                          </p:spTgt>
                                        </p:tgtEl>
                                        <p:attrNameLst>
                                          <p:attrName>style.visibility</p:attrName>
                                        </p:attrNameLst>
                                      </p:cBhvr>
                                      <p:to>
                                        <p:strVal val="visible"/>
                                      </p:to>
                                    </p:set>
                                    <p:animEffect transition="in" filter="fade">
                                      <p:cBhvr>
                                        <p:cTn id="12" dur="1000"/>
                                        <p:tgtEl>
                                          <p:spTgt spid="3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5">
                                            <p:txEl>
                                              <p:pRg st="2" end="2"/>
                                            </p:txEl>
                                          </p:spTgt>
                                        </p:tgtEl>
                                        <p:attrNameLst>
                                          <p:attrName>style.visibility</p:attrName>
                                        </p:attrNameLst>
                                      </p:cBhvr>
                                      <p:to>
                                        <p:strVal val="visible"/>
                                      </p:to>
                                    </p:set>
                                    <p:animEffect transition="in" filter="fade">
                                      <p:cBhvr>
                                        <p:cTn id="17" dur="1000"/>
                                        <p:tgtEl>
                                          <p:spTgt spid="35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6">
                                            <p:txEl>
                                              <p:pRg st="0" end="0"/>
                                            </p:txEl>
                                          </p:spTgt>
                                        </p:tgtEl>
                                        <p:attrNameLst>
                                          <p:attrName>style.visibility</p:attrName>
                                        </p:attrNameLst>
                                      </p:cBhvr>
                                      <p:to>
                                        <p:strVal val="visible"/>
                                      </p:to>
                                    </p:set>
                                    <p:animEffect transition="in" filter="fade">
                                      <p:cBhvr>
                                        <p:cTn id="22" dur="1000"/>
                                        <p:tgtEl>
                                          <p:spTgt spid="35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6">
                                            <p:txEl>
                                              <p:pRg st="1" end="1"/>
                                            </p:txEl>
                                          </p:spTgt>
                                        </p:tgtEl>
                                        <p:attrNameLst>
                                          <p:attrName>style.visibility</p:attrName>
                                        </p:attrNameLst>
                                      </p:cBhvr>
                                      <p:to>
                                        <p:strVal val="visible"/>
                                      </p:to>
                                    </p:set>
                                    <p:animEffect transition="in" filter="fade">
                                      <p:cBhvr>
                                        <p:cTn id="27" dur="1000"/>
                                        <p:tgtEl>
                                          <p:spTgt spid="35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6">
                                            <p:txEl>
                                              <p:pRg st="2" end="2"/>
                                            </p:txEl>
                                          </p:spTgt>
                                        </p:tgtEl>
                                        <p:attrNameLst>
                                          <p:attrName>style.visibility</p:attrName>
                                        </p:attrNameLst>
                                      </p:cBhvr>
                                      <p:to>
                                        <p:strVal val="visible"/>
                                      </p:to>
                                    </p:set>
                                    <p:animEffect transition="in" filter="fade">
                                      <p:cBhvr>
                                        <p:cTn id="32" dur="1000"/>
                                        <p:tgtEl>
                                          <p:spTgt spid="35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56">
                                            <p:txEl>
                                              <p:pRg st="3" end="3"/>
                                            </p:txEl>
                                          </p:spTgt>
                                        </p:tgtEl>
                                        <p:attrNameLst>
                                          <p:attrName>style.visibility</p:attrName>
                                        </p:attrNameLst>
                                      </p:cBhvr>
                                      <p:to>
                                        <p:strVal val="visible"/>
                                      </p:to>
                                    </p:set>
                                    <p:animEffect transition="in" filter="fade">
                                      <p:cBhvr>
                                        <p:cTn id="37" dur="1000"/>
                                        <p:tgtEl>
                                          <p:spTgt spid="35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57"/>
                                        </p:tgtEl>
                                        <p:attrNameLst>
                                          <p:attrName>style.visibility</p:attrName>
                                        </p:attrNameLst>
                                      </p:cBhvr>
                                      <p:to>
                                        <p:strVal val="visible"/>
                                      </p:to>
                                    </p:set>
                                    <p:animEffect transition="in" filter="fade">
                                      <p:cBhvr>
                                        <p:cTn id="42" dur="1000"/>
                                        <p:tgtEl>
                                          <p:spTgt spid="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g10320922020_1_13"/>
          <p:cNvPicPr preferRelativeResize="0"/>
          <p:nvPr/>
        </p:nvPicPr>
        <p:blipFill rotWithShape="1">
          <a:blip r:embed="rId3">
            <a:alphaModFix/>
          </a:blip>
          <a:srcRect/>
          <a:stretch/>
        </p:blipFill>
        <p:spPr>
          <a:xfrm>
            <a:off x="7087500" y="150633"/>
            <a:ext cx="4500999" cy="6451600"/>
          </a:xfrm>
          <a:prstGeom prst="rect">
            <a:avLst/>
          </a:prstGeom>
          <a:noFill/>
          <a:ln>
            <a:noFill/>
          </a:ln>
        </p:spPr>
      </p:pic>
      <p:sp>
        <p:nvSpPr>
          <p:cNvPr id="363" name="Google Shape;363;g10320922020_1_13"/>
          <p:cNvSpPr txBox="1"/>
          <p:nvPr/>
        </p:nvSpPr>
        <p:spPr>
          <a:xfrm>
            <a:off x="713176" y="660675"/>
            <a:ext cx="6033300" cy="38169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300"/>
              <a:buFont typeface="Arial"/>
              <a:buNone/>
            </a:pPr>
            <a:r>
              <a:rPr lang="zh-TW" sz="5300" b="1" i="0" u="none" strike="noStrike" cap="none" dirty="0">
                <a:solidFill>
                  <a:schemeClr val="dk1"/>
                </a:solidFill>
                <a:latin typeface="Calibri"/>
                <a:ea typeface="Calibri"/>
                <a:cs typeface="Calibri"/>
                <a:sym typeface="Calibri"/>
              </a:rPr>
              <a:t>Objective (目的):</a:t>
            </a:r>
            <a:endParaRPr sz="53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300"/>
              <a:buFont typeface="Arial"/>
              <a:buNone/>
            </a:pPr>
            <a:endParaRPr sz="53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800"/>
              <a:buFont typeface="Arial"/>
              <a:buNone/>
            </a:pPr>
            <a:r>
              <a:rPr lang="zh-TW" sz="5300" dirty="0">
                <a:solidFill>
                  <a:schemeClr val="dk1"/>
                </a:solidFill>
                <a:latin typeface="Calibri"/>
                <a:ea typeface="Calibri"/>
                <a:cs typeface="Calibri"/>
                <a:sym typeface="Calibri"/>
              </a:rPr>
              <a:t>你必須互相合作，找到正確的罪犯。</a:t>
            </a:r>
            <a:endParaRPr sz="5300" b="0" i="0" u="none" strike="noStrike" cap="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fade">
                                      <p:cBhvr>
                                        <p:cTn id="7" dur="1000"/>
                                        <p:tgtEl>
                                          <p:spTgt spid="3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3">
                                            <p:txEl>
                                              <p:pRg st="0" end="0"/>
                                            </p:txEl>
                                          </p:spTgt>
                                        </p:tgtEl>
                                        <p:attrNameLst>
                                          <p:attrName>style.visibility</p:attrName>
                                        </p:attrNameLst>
                                      </p:cBhvr>
                                      <p:to>
                                        <p:strVal val="visible"/>
                                      </p:to>
                                    </p:set>
                                    <p:animEffect transition="in" filter="fade">
                                      <p:cBhvr>
                                        <p:cTn id="12" dur="1000"/>
                                        <p:tgtEl>
                                          <p:spTgt spid="36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3">
                                            <p:txEl>
                                              <p:pRg st="1" end="1"/>
                                            </p:txEl>
                                          </p:spTgt>
                                        </p:tgtEl>
                                        <p:attrNameLst>
                                          <p:attrName>style.visibility</p:attrName>
                                        </p:attrNameLst>
                                      </p:cBhvr>
                                      <p:to>
                                        <p:strVal val="visible"/>
                                      </p:to>
                                    </p:set>
                                    <p:animEffect transition="in" filter="fade">
                                      <p:cBhvr>
                                        <p:cTn id="17" dur="1000"/>
                                        <p:tgtEl>
                                          <p:spTgt spid="36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3">
                                            <p:txEl>
                                              <p:pRg st="2" end="2"/>
                                            </p:txEl>
                                          </p:spTgt>
                                        </p:tgtEl>
                                        <p:attrNameLst>
                                          <p:attrName>style.visibility</p:attrName>
                                        </p:attrNameLst>
                                      </p:cBhvr>
                                      <p:to>
                                        <p:strVal val="visible"/>
                                      </p:to>
                                    </p:set>
                                    <p:animEffect transition="in" filter="fade">
                                      <p:cBhvr>
                                        <p:cTn id="22" dur="1000"/>
                                        <p:tgtEl>
                                          <p:spTgt spid="3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7009BC-5499-EE4E-B222-3FA26C84AAD7}"/>
              </a:ext>
            </a:extLst>
          </p:cNvPr>
          <p:cNvSpPr>
            <a:spLocks noGrp="1"/>
          </p:cNvSpPr>
          <p:nvPr>
            <p:ph type="body" idx="1"/>
          </p:nvPr>
        </p:nvSpPr>
        <p:spPr>
          <a:xfrm>
            <a:off x="854633" y="2032933"/>
            <a:ext cx="8598460" cy="3717900"/>
          </a:xfrm>
        </p:spPr>
        <p:txBody>
          <a:bodyPr/>
          <a:lstStyle/>
          <a:p>
            <a:r>
              <a:rPr lang="en-US" sz="3200" dirty="0" err="1"/>
              <a:t>在怪獸大學的驚嚇全運會發生了一件偷盜案件</a:t>
            </a:r>
            <a:r>
              <a:rPr lang="zh-TW" altLang="en-US" sz="3200" dirty="0"/>
              <a:t>，你們是</a:t>
            </a:r>
            <a:r>
              <a:rPr lang="en-US" altLang="zh-TW" sz="3200" dirty="0"/>
              <a:t>5</a:t>
            </a:r>
            <a:r>
              <a:rPr lang="zh-TW" altLang="en-US" sz="3200" dirty="0"/>
              <a:t>位偵探，而</a:t>
            </a:r>
            <a:r>
              <a:rPr lang="en-US" altLang="zh-TW" sz="3200" dirty="0"/>
              <a:t>Miss K </a:t>
            </a:r>
            <a:r>
              <a:rPr lang="zh-TW" altLang="en-US" sz="3200" dirty="0"/>
              <a:t>和</a:t>
            </a:r>
            <a:r>
              <a:rPr lang="en-US" altLang="zh-TW" sz="3200" dirty="0"/>
              <a:t>Miss M</a:t>
            </a:r>
            <a:r>
              <a:rPr lang="zh-TW" altLang="en-US" sz="3200" dirty="0"/>
              <a:t>是兩個人證，可以幫助你們查出小偷的身分。</a:t>
            </a:r>
            <a:endParaRPr lang="en-HK" altLang="zh-TW" sz="3200" dirty="0"/>
          </a:p>
          <a:p>
            <a:r>
              <a:rPr lang="en-US" sz="3200" dirty="0"/>
              <a:t>你們可以問我們</a:t>
            </a:r>
            <a:r>
              <a:rPr lang="en-US" altLang="zh-TW" sz="3200" dirty="0"/>
              <a:t>5</a:t>
            </a:r>
            <a:r>
              <a:rPr lang="zh-TW" altLang="en-US" sz="3200" dirty="0"/>
              <a:t>條問題，找出誰是小偷</a:t>
            </a:r>
            <a:r>
              <a:rPr lang="en-US" altLang="zh-TW" sz="3200" dirty="0"/>
              <a:t>!</a:t>
            </a:r>
          </a:p>
          <a:p>
            <a:pPr marL="95250" indent="0">
              <a:buNone/>
            </a:pPr>
            <a:endParaRPr lang="en-US" altLang="zh-TW" sz="3200" dirty="0"/>
          </a:p>
          <a:p>
            <a:r>
              <a:rPr lang="en-US" sz="3200" dirty="0" err="1"/>
              <a:t>記住Miss</a:t>
            </a:r>
            <a:r>
              <a:rPr lang="en-US" sz="3200" dirty="0"/>
              <a:t> K </a:t>
            </a:r>
            <a:r>
              <a:rPr lang="en-US" sz="3200" dirty="0" err="1"/>
              <a:t>和Miss</a:t>
            </a:r>
            <a:r>
              <a:rPr lang="en-US" sz="3200" dirty="0"/>
              <a:t> </a:t>
            </a:r>
            <a:r>
              <a:rPr lang="en-US" sz="3200" dirty="0" err="1"/>
              <a:t>M只會回答是</a:t>
            </a:r>
            <a:r>
              <a:rPr lang="en-US" altLang="zh-TW" sz="3200" dirty="0"/>
              <a:t>/</a:t>
            </a:r>
            <a:r>
              <a:rPr lang="zh-TW" altLang="en-US" sz="3200" dirty="0"/>
              <a:t>不是</a:t>
            </a:r>
            <a:r>
              <a:rPr lang="en-US" altLang="zh-TW" sz="3200" dirty="0"/>
              <a:t>!</a:t>
            </a:r>
            <a:endParaRPr lang="en-US" sz="3200" dirty="0"/>
          </a:p>
        </p:txBody>
      </p:sp>
      <p:sp>
        <p:nvSpPr>
          <p:cNvPr id="3" name="Title 2">
            <a:extLst>
              <a:ext uri="{FF2B5EF4-FFF2-40B4-BE49-F238E27FC236}">
                <a16:creationId xmlns:a16="http://schemas.microsoft.com/office/drawing/2014/main" id="{3A7EB71C-124E-AC41-A916-305BD99B1CDE}"/>
              </a:ext>
            </a:extLst>
          </p:cNvPr>
          <p:cNvSpPr>
            <a:spLocks noGrp="1"/>
          </p:cNvSpPr>
          <p:nvPr>
            <p:ph type="title"/>
          </p:nvPr>
        </p:nvSpPr>
        <p:spPr/>
        <p:txBody>
          <a:bodyPr/>
          <a:lstStyle/>
          <a:p>
            <a:r>
              <a:rPr lang="en-US" dirty="0"/>
              <a:t>Storyline </a:t>
            </a:r>
          </a:p>
        </p:txBody>
      </p:sp>
    </p:spTree>
    <p:extLst>
      <p:ext uri="{BB962C8B-B14F-4D97-AF65-F5344CB8AC3E}">
        <p14:creationId xmlns:p14="http://schemas.microsoft.com/office/powerpoint/2010/main" val="1987188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g10513e7ccd4_0_76"/>
          <p:cNvSpPr txBox="1">
            <a:spLocks noGrp="1"/>
          </p:cNvSpPr>
          <p:nvPr>
            <p:ph type="title"/>
          </p:nvPr>
        </p:nvSpPr>
        <p:spPr>
          <a:xfrm>
            <a:off x="517200" y="153500"/>
            <a:ext cx="3927000" cy="750300"/>
          </a:xfrm>
          <a:prstGeom prst="rect">
            <a:avLst/>
          </a:prstGeom>
          <a:solidFill>
            <a:srgbClr val="EFEFEF"/>
          </a:solidFill>
        </p:spPr>
        <p:txBody>
          <a:bodyPr spcFirstLastPara="1" wrap="square" lIns="121900" tIns="121900" rIns="121900" bIns="121900" anchor="ctr" anchorCtr="0">
            <a:normAutofit fontScale="90000"/>
          </a:bodyPr>
          <a:lstStyle/>
          <a:p>
            <a:pPr marL="0" lvl="0" indent="0" algn="l" rtl="0">
              <a:spcBef>
                <a:spcPts val="0"/>
              </a:spcBef>
              <a:spcAft>
                <a:spcPts val="0"/>
              </a:spcAft>
              <a:buNone/>
            </a:pPr>
            <a:r>
              <a:rPr lang="zh-TW" b="1">
                <a:solidFill>
                  <a:schemeClr val="dk2"/>
                </a:solidFill>
              </a:rPr>
              <a:t>推論題：誰是兇手</a:t>
            </a:r>
            <a:endParaRPr b="1">
              <a:solidFill>
                <a:schemeClr val="dk2"/>
              </a:solidFill>
            </a:endParaRPr>
          </a:p>
        </p:txBody>
      </p:sp>
      <p:pic>
        <p:nvPicPr>
          <p:cNvPr id="369" name="Google Shape;369;g10513e7ccd4_0_76"/>
          <p:cNvPicPr preferRelativeResize="0"/>
          <p:nvPr/>
        </p:nvPicPr>
        <p:blipFill rotWithShape="1">
          <a:blip r:embed="rId3">
            <a:alphaModFix/>
          </a:blip>
          <a:srcRect l="24347" t="8352" r="10361" b="49634"/>
          <a:stretch/>
        </p:blipFill>
        <p:spPr>
          <a:xfrm>
            <a:off x="4366637" y="2253643"/>
            <a:ext cx="3459425" cy="2782624"/>
          </a:xfrm>
          <a:prstGeom prst="rect">
            <a:avLst/>
          </a:prstGeom>
          <a:noFill/>
          <a:ln>
            <a:noFill/>
          </a:ln>
        </p:spPr>
      </p:pic>
      <p:pic>
        <p:nvPicPr>
          <p:cNvPr id="370" name="Google Shape;370;g10513e7ccd4_0_76"/>
          <p:cNvPicPr preferRelativeResize="0"/>
          <p:nvPr/>
        </p:nvPicPr>
        <p:blipFill rotWithShape="1">
          <a:blip r:embed="rId4">
            <a:alphaModFix/>
          </a:blip>
          <a:srcRect l="21594" t="6472" r="8970" b="50000"/>
          <a:stretch/>
        </p:blipFill>
        <p:spPr>
          <a:xfrm>
            <a:off x="7826063" y="2226918"/>
            <a:ext cx="3584927" cy="2809350"/>
          </a:xfrm>
          <a:prstGeom prst="rect">
            <a:avLst/>
          </a:prstGeom>
          <a:noFill/>
          <a:ln>
            <a:noFill/>
          </a:ln>
        </p:spPr>
      </p:pic>
      <p:pic>
        <p:nvPicPr>
          <p:cNvPr id="371" name="Google Shape;371;g10513e7ccd4_0_76"/>
          <p:cNvPicPr preferRelativeResize="0"/>
          <p:nvPr/>
        </p:nvPicPr>
        <p:blipFill rotWithShape="1">
          <a:blip r:embed="rId5">
            <a:alphaModFix/>
          </a:blip>
          <a:srcRect l="22441" t="7922" r="8185" b="50315"/>
          <a:stretch/>
        </p:blipFill>
        <p:spPr>
          <a:xfrm>
            <a:off x="617923" y="2234443"/>
            <a:ext cx="3748714" cy="2821026"/>
          </a:xfrm>
          <a:prstGeom prst="rect">
            <a:avLst/>
          </a:prstGeom>
          <a:noFill/>
          <a:ln>
            <a:noFill/>
          </a:ln>
        </p:spPr>
      </p:pic>
      <p:sp>
        <p:nvSpPr>
          <p:cNvPr id="372" name="Google Shape;372;g10513e7ccd4_0_76"/>
          <p:cNvSpPr/>
          <p:nvPr/>
        </p:nvSpPr>
        <p:spPr>
          <a:xfrm>
            <a:off x="10212388" y="2167893"/>
            <a:ext cx="1198602" cy="1261107"/>
          </a:xfrm>
          <a:prstGeom prst="ellipse">
            <a:avLst/>
          </a:prstGeom>
          <a:noFill/>
          <a:ln w="95250"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2"/>
                                        </p:tgtEl>
                                        <p:attrNameLst>
                                          <p:attrName>style.visibility</p:attrName>
                                        </p:attrNameLst>
                                      </p:cBhvr>
                                      <p:to>
                                        <p:strVal val="visible"/>
                                      </p:to>
                                    </p:set>
                                    <p:animEffect transition="in" filter="fade">
                                      <p:cBhvr>
                                        <p:cTn id="7" dur="1000"/>
                                        <p:tgtEl>
                                          <p:spTgt spid="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6"/>
        <p:cNvGrpSpPr/>
        <p:nvPr/>
      </p:nvGrpSpPr>
      <p:grpSpPr>
        <a:xfrm>
          <a:off x="0" y="0"/>
          <a:ext cx="0" cy="0"/>
          <a:chOff x="0" y="0"/>
          <a:chExt cx="0" cy="0"/>
        </a:xfrm>
      </p:grpSpPr>
      <p:pic>
        <p:nvPicPr>
          <p:cNvPr id="377" name="Google Shape;377;g10513e7ccd4_0_1639"/>
          <p:cNvPicPr preferRelativeResize="0"/>
          <p:nvPr/>
        </p:nvPicPr>
        <p:blipFill rotWithShape="1">
          <a:blip r:embed="rId3">
            <a:alphaModFix/>
          </a:blip>
          <a:srcRect t="3984" r="50859"/>
          <a:stretch/>
        </p:blipFill>
        <p:spPr>
          <a:xfrm>
            <a:off x="4074491" y="250883"/>
            <a:ext cx="4399808" cy="6356234"/>
          </a:xfrm>
          <a:prstGeom prst="rect">
            <a:avLst/>
          </a:prstGeom>
          <a:noFill/>
          <a:ln>
            <a:noFill/>
          </a:ln>
        </p:spPr>
      </p:pic>
      <p:sp>
        <p:nvSpPr>
          <p:cNvPr id="378" name="Google Shape;378;g10513e7ccd4_0_1639"/>
          <p:cNvSpPr txBox="1">
            <a:spLocks noGrp="1"/>
          </p:cNvSpPr>
          <p:nvPr>
            <p:ph type="title" idx="4294967295"/>
          </p:nvPr>
        </p:nvSpPr>
        <p:spPr>
          <a:xfrm>
            <a:off x="517200" y="153500"/>
            <a:ext cx="2317500" cy="750300"/>
          </a:xfrm>
          <a:prstGeom prst="rect">
            <a:avLst/>
          </a:prstGeom>
          <a:solidFill>
            <a:srgbClr val="EFEFEF"/>
          </a:solidFill>
        </p:spPr>
        <p:txBody>
          <a:bodyPr spcFirstLastPara="1" wrap="square" lIns="121900" tIns="121900" rIns="121900" bIns="121900" anchor="ctr" anchorCtr="0">
            <a:normAutofit fontScale="90000"/>
          </a:bodyPr>
          <a:lstStyle/>
          <a:p>
            <a:pPr marL="0" lvl="0" indent="0" algn="l" rtl="0">
              <a:spcBef>
                <a:spcPts val="0"/>
              </a:spcBef>
              <a:spcAft>
                <a:spcPts val="0"/>
              </a:spcAft>
              <a:buNone/>
            </a:pPr>
            <a:r>
              <a:rPr lang="zh-TW" b="1">
                <a:solidFill>
                  <a:schemeClr val="dk2"/>
                </a:solidFill>
              </a:rPr>
              <a:t>反應題：</a:t>
            </a:r>
            <a:endParaRPr b="1">
              <a:solidFill>
                <a:schemeClr val="dk2"/>
              </a:solidFill>
            </a:endParaRPr>
          </a:p>
        </p:txBody>
      </p:sp>
      <p:sp>
        <p:nvSpPr>
          <p:cNvPr id="2" name="Oval 1">
            <a:extLst>
              <a:ext uri="{FF2B5EF4-FFF2-40B4-BE49-F238E27FC236}">
                <a16:creationId xmlns:a16="http://schemas.microsoft.com/office/drawing/2014/main" id="{702742C6-07D3-784C-A005-34FFECBD65DB}"/>
              </a:ext>
            </a:extLst>
          </p:cNvPr>
          <p:cNvSpPr/>
          <p:nvPr/>
        </p:nvSpPr>
        <p:spPr>
          <a:xfrm>
            <a:off x="3350205" y="272735"/>
            <a:ext cx="631065" cy="6310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0"/>
                <a:solidFill>
                  <a:schemeClr val="tx1"/>
                </a:solidFill>
                <a:effectLst>
                  <a:outerShdw blurRad="38100" dist="19050" dir="2700000" algn="tl" rotWithShape="0">
                    <a:schemeClr val="dk1">
                      <a:alpha val="40000"/>
                    </a:schemeClr>
                  </a:outerShdw>
                </a:effectLst>
              </a:rPr>
              <a:t>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2"/>
        <p:cNvGrpSpPr/>
        <p:nvPr/>
      </p:nvGrpSpPr>
      <p:grpSpPr>
        <a:xfrm>
          <a:off x="0" y="0"/>
          <a:ext cx="0" cy="0"/>
          <a:chOff x="0" y="0"/>
          <a:chExt cx="0" cy="0"/>
        </a:xfrm>
      </p:grpSpPr>
      <p:pic>
        <p:nvPicPr>
          <p:cNvPr id="383" name="Google Shape;383;g10513e7ccd4_0_1643"/>
          <p:cNvPicPr preferRelativeResize="0"/>
          <p:nvPr/>
        </p:nvPicPr>
        <p:blipFill rotWithShape="1">
          <a:blip r:embed="rId3">
            <a:alphaModFix/>
          </a:blip>
          <a:srcRect l="52619" t="7227"/>
          <a:stretch/>
        </p:blipFill>
        <p:spPr>
          <a:xfrm>
            <a:off x="3893981" y="153500"/>
            <a:ext cx="4554560" cy="6496356"/>
          </a:xfrm>
          <a:prstGeom prst="rect">
            <a:avLst/>
          </a:prstGeom>
          <a:noFill/>
          <a:ln>
            <a:noFill/>
          </a:ln>
        </p:spPr>
      </p:pic>
      <p:sp>
        <p:nvSpPr>
          <p:cNvPr id="384" name="Google Shape;384;g10513e7ccd4_0_1643"/>
          <p:cNvSpPr txBox="1">
            <a:spLocks noGrp="1"/>
          </p:cNvSpPr>
          <p:nvPr>
            <p:ph type="title" idx="4294967295"/>
          </p:nvPr>
        </p:nvSpPr>
        <p:spPr>
          <a:xfrm>
            <a:off x="517200" y="153500"/>
            <a:ext cx="2317500" cy="750300"/>
          </a:xfrm>
          <a:prstGeom prst="rect">
            <a:avLst/>
          </a:prstGeom>
          <a:solidFill>
            <a:srgbClr val="EFEFEF"/>
          </a:solidFill>
        </p:spPr>
        <p:txBody>
          <a:bodyPr spcFirstLastPara="1" wrap="square" lIns="121900" tIns="121900" rIns="121900" bIns="121900" anchor="ctr" anchorCtr="0">
            <a:normAutofit fontScale="90000"/>
          </a:bodyPr>
          <a:lstStyle/>
          <a:p>
            <a:pPr marL="0" lvl="0" indent="0" algn="l" rtl="0">
              <a:spcBef>
                <a:spcPts val="0"/>
              </a:spcBef>
              <a:spcAft>
                <a:spcPts val="0"/>
              </a:spcAft>
              <a:buNone/>
            </a:pPr>
            <a:r>
              <a:rPr lang="zh-TW" b="1">
                <a:solidFill>
                  <a:schemeClr val="dk2"/>
                </a:solidFill>
              </a:rPr>
              <a:t>反應題：</a:t>
            </a:r>
            <a:endParaRPr b="1">
              <a:solidFill>
                <a:schemeClr val="dk2"/>
              </a:solidFill>
            </a:endParaRPr>
          </a:p>
        </p:txBody>
      </p:sp>
      <p:sp>
        <p:nvSpPr>
          <p:cNvPr id="5" name="Oval 4">
            <a:extLst>
              <a:ext uri="{FF2B5EF4-FFF2-40B4-BE49-F238E27FC236}">
                <a16:creationId xmlns:a16="http://schemas.microsoft.com/office/drawing/2014/main" id="{9A5527F6-7380-A34C-A7F1-8FDE6B12EC3C}"/>
              </a:ext>
            </a:extLst>
          </p:cNvPr>
          <p:cNvSpPr/>
          <p:nvPr/>
        </p:nvSpPr>
        <p:spPr>
          <a:xfrm>
            <a:off x="3144141" y="259856"/>
            <a:ext cx="631065" cy="6310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0"/>
                <a:solidFill>
                  <a:schemeClr val="tx1"/>
                </a:solidFill>
                <a:effectLst>
                  <a:outerShdw blurRad="38100" dist="19050" dir="2700000" algn="tl" rotWithShape="0">
                    <a:schemeClr val="dk1">
                      <a:alpha val="40000"/>
                    </a:schemeClr>
                  </a:outerShdw>
                </a:effectLst>
              </a:rPr>
              <a:t>B</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g10513e7ccd4_0_1647"/>
          <p:cNvPicPr preferRelativeResize="0"/>
          <p:nvPr/>
        </p:nvPicPr>
        <p:blipFill rotWithShape="1">
          <a:blip r:embed="rId3">
            <a:alphaModFix/>
          </a:blip>
          <a:srcRect/>
          <a:stretch/>
        </p:blipFill>
        <p:spPr>
          <a:xfrm>
            <a:off x="1376025" y="993304"/>
            <a:ext cx="9742777" cy="4871388"/>
          </a:xfrm>
          <a:prstGeom prst="rect">
            <a:avLst/>
          </a:prstGeom>
          <a:noFill/>
          <a:ln>
            <a:noFill/>
          </a:ln>
        </p:spPr>
      </p:pic>
      <p:sp>
        <p:nvSpPr>
          <p:cNvPr id="3" name="Oval 2">
            <a:extLst>
              <a:ext uri="{FF2B5EF4-FFF2-40B4-BE49-F238E27FC236}">
                <a16:creationId xmlns:a16="http://schemas.microsoft.com/office/drawing/2014/main" id="{60884189-2ACC-2241-BFFF-80E0F9357BB9}"/>
              </a:ext>
            </a:extLst>
          </p:cNvPr>
          <p:cNvSpPr/>
          <p:nvPr/>
        </p:nvSpPr>
        <p:spPr>
          <a:xfrm>
            <a:off x="838825" y="349360"/>
            <a:ext cx="631065" cy="6310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0"/>
                <a:solidFill>
                  <a:schemeClr val="tx1"/>
                </a:solidFill>
                <a:effectLst>
                  <a:outerShdw blurRad="38100" dist="19050" dir="2700000" algn="tl" rotWithShape="0">
                    <a:schemeClr val="dk1">
                      <a:alpha val="40000"/>
                    </a:schemeClr>
                  </a:outerShdw>
                </a:effectLst>
              </a:rPr>
              <a:t>C</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10513e7ccd4_0_103"/>
          <p:cNvSpPr txBox="1">
            <a:spLocks noGrp="1"/>
          </p:cNvSpPr>
          <p:nvPr>
            <p:ph type="title"/>
          </p:nvPr>
        </p:nvSpPr>
        <p:spPr>
          <a:xfrm>
            <a:off x="517200" y="153500"/>
            <a:ext cx="2354700" cy="750300"/>
          </a:xfrm>
          <a:prstGeom prst="rect">
            <a:avLst/>
          </a:prstGeom>
          <a:solidFill>
            <a:srgbClr val="EFEFEF"/>
          </a:solidFill>
        </p:spPr>
        <p:txBody>
          <a:bodyPr spcFirstLastPara="1" wrap="square" lIns="121900" tIns="121900" rIns="121900" bIns="121900" anchor="ctr" anchorCtr="0">
            <a:normAutofit fontScale="90000"/>
          </a:bodyPr>
          <a:lstStyle/>
          <a:p>
            <a:pPr marL="0" lvl="0" indent="0" algn="l" rtl="0">
              <a:spcBef>
                <a:spcPts val="0"/>
              </a:spcBef>
              <a:spcAft>
                <a:spcPts val="0"/>
              </a:spcAft>
              <a:buNone/>
            </a:pPr>
            <a:r>
              <a:rPr lang="zh-TW" b="1">
                <a:solidFill>
                  <a:schemeClr val="dk2"/>
                </a:solidFill>
              </a:rPr>
              <a:t>數學題：</a:t>
            </a:r>
            <a:endParaRPr b="1">
              <a:solidFill>
                <a:schemeClr val="dk2"/>
              </a:solidFill>
            </a:endParaRPr>
          </a:p>
        </p:txBody>
      </p:sp>
      <p:pic>
        <p:nvPicPr>
          <p:cNvPr id="395" name="Google Shape;395;g10513e7ccd4_0_103"/>
          <p:cNvPicPr preferRelativeResize="0"/>
          <p:nvPr/>
        </p:nvPicPr>
        <p:blipFill>
          <a:blip r:embed="rId3">
            <a:alphaModFix/>
          </a:blip>
          <a:stretch>
            <a:fillRect/>
          </a:stretch>
        </p:blipFill>
        <p:spPr>
          <a:xfrm>
            <a:off x="3355550" y="1282875"/>
            <a:ext cx="4857750" cy="4857750"/>
          </a:xfrm>
          <a:prstGeom prst="rect">
            <a:avLst/>
          </a:prstGeom>
          <a:noFill/>
          <a:ln>
            <a:noFill/>
          </a:ln>
        </p:spPr>
      </p:pic>
      <p:sp>
        <p:nvSpPr>
          <p:cNvPr id="396" name="Google Shape;396;g10513e7ccd4_0_103"/>
          <p:cNvSpPr/>
          <p:nvPr/>
        </p:nvSpPr>
        <p:spPr>
          <a:xfrm>
            <a:off x="8085450" y="4487000"/>
            <a:ext cx="3528036" cy="2017764"/>
          </a:xfrm>
          <a:prstGeom prst="irregularSeal2">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sz="4000" b="1">
                <a:latin typeface="Abel"/>
                <a:ea typeface="Abel"/>
                <a:cs typeface="Abel"/>
                <a:sym typeface="Abel"/>
              </a:rPr>
              <a:t>25</a:t>
            </a:r>
            <a:endParaRPr sz="4000" b="1">
              <a:latin typeface="Abel"/>
              <a:ea typeface="Abel"/>
              <a:cs typeface="Abel"/>
              <a:sym typeface="A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6"/>
                                        </p:tgtEl>
                                        <p:attrNameLst>
                                          <p:attrName>style.visibility</p:attrName>
                                        </p:attrNameLst>
                                      </p:cBhvr>
                                      <p:to>
                                        <p:strVal val="visible"/>
                                      </p:to>
                                    </p:set>
                                    <p:animEffect transition="in" filter="fade">
                                      <p:cBhvr>
                                        <p:cTn id="7" dur="10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g10513e7ccd4_0_1129"/>
          <p:cNvSpPr txBox="1">
            <a:spLocks noGrp="1"/>
          </p:cNvSpPr>
          <p:nvPr>
            <p:ph type="title"/>
          </p:nvPr>
        </p:nvSpPr>
        <p:spPr>
          <a:xfrm>
            <a:off x="1380833" y="1939733"/>
            <a:ext cx="5106900" cy="3006300"/>
          </a:xfrm>
          <a:prstGeom prst="rect">
            <a:avLst/>
          </a:prstGeom>
          <a:no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SzPts val="4700"/>
              <a:buNone/>
            </a:pPr>
            <a:r>
              <a:rPr lang="zh-TW"/>
              <a:t>身體細長，</a:t>
            </a:r>
            <a:endParaRPr/>
          </a:p>
          <a:p>
            <a:pPr marL="0" lvl="0" indent="0" algn="l" rtl="0">
              <a:lnSpc>
                <a:spcPct val="115000"/>
              </a:lnSpc>
              <a:spcBef>
                <a:spcPts val="0"/>
              </a:spcBef>
              <a:spcAft>
                <a:spcPts val="0"/>
              </a:spcAft>
              <a:buSzPts val="4700"/>
              <a:buNone/>
            </a:pPr>
            <a:r>
              <a:rPr lang="zh-TW"/>
              <a:t>兄弟成雙，</a:t>
            </a:r>
            <a:endParaRPr/>
          </a:p>
          <a:p>
            <a:pPr marL="0" lvl="0" indent="0" algn="l" rtl="0">
              <a:lnSpc>
                <a:spcPct val="115000"/>
              </a:lnSpc>
              <a:spcBef>
                <a:spcPts val="0"/>
              </a:spcBef>
              <a:spcAft>
                <a:spcPts val="0"/>
              </a:spcAft>
              <a:buSzPts val="4700"/>
              <a:buNone/>
            </a:pPr>
            <a:r>
              <a:rPr lang="zh-TW"/>
              <a:t>光愛吃菜，</a:t>
            </a:r>
            <a:endParaRPr/>
          </a:p>
          <a:p>
            <a:pPr marL="0" lvl="0" indent="0" algn="l" rtl="0">
              <a:lnSpc>
                <a:spcPct val="115000"/>
              </a:lnSpc>
              <a:spcBef>
                <a:spcPts val="0"/>
              </a:spcBef>
              <a:spcAft>
                <a:spcPts val="0"/>
              </a:spcAft>
              <a:buSzPts val="4700"/>
              <a:buNone/>
            </a:pPr>
            <a:r>
              <a:rPr lang="zh-TW"/>
              <a:t>不愛喝湯。</a:t>
            </a:r>
            <a:endParaRPr/>
          </a:p>
          <a:p>
            <a:pPr marL="0" lvl="0" indent="0" algn="l" rtl="0">
              <a:lnSpc>
                <a:spcPct val="115000"/>
              </a:lnSpc>
              <a:spcBef>
                <a:spcPts val="0"/>
              </a:spcBef>
              <a:spcAft>
                <a:spcPts val="0"/>
              </a:spcAft>
              <a:buSzPts val="4700"/>
              <a:buNone/>
            </a:pPr>
            <a:r>
              <a:rPr lang="zh-TW"/>
              <a:t>(猜一種餐具)</a:t>
            </a:r>
            <a:endParaRPr/>
          </a:p>
        </p:txBody>
      </p:sp>
      <p:sp>
        <p:nvSpPr>
          <p:cNvPr id="402" name="Google Shape;402;g10513e7ccd4_0_1129"/>
          <p:cNvSpPr txBox="1">
            <a:spLocks noGrp="1"/>
          </p:cNvSpPr>
          <p:nvPr>
            <p:ph type="title"/>
          </p:nvPr>
        </p:nvSpPr>
        <p:spPr>
          <a:xfrm>
            <a:off x="6271967" y="4851033"/>
            <a:ext cx="5157900" cy="1054500"/>
          </a:xfrm>
          <a:prstGeom prst="rect">
            <a:avLst/>
          </a:prstGeom>
          <a:no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SzPts val="4700"/>
              <a:buNone/>
            </a:pPr>
            <a:r>
              <a:rPr lang="zh-TW" sz="4500"/>
              <a:t>答案：筷子🥢</a:t>
            </a:r>
            <a:endParaRPr sz="4500"/>
          </a:p>
        </p:txBody>
      </p:sp>
      <p:pic>
        <p:nvPicPr>
          <p:cNvPr id="403" name="Google Shape;403;g10513e7ccd4_0_1129"/>
          <p:cNvPicPr preferRelativeResize="0"/>
          <p:nvPr/>
        </p:nvPicPr>
        <p:blipFill rotWithShape="1">
          <a:blip r:embed="rId3">
            <a:alphaModFix/>
          </a:blip>
          <a:srcRect/>
          <a:stretch/>
        </p:blipFill>
        <p:spPr>
          <a:xfrm>
            <a:off x="5902067" y="1101333"/>
            <a:ext cx="4594634" cy="3675700"/>
          </a:xfrm>
          <a:prstGeom prst="rect">
            <a:avLst/>
          </a:prstGeom>
          <a:noFill/>
          <a:ln>
            <a:noFill/>
          </a:ln>
        </p:spPr>
      </p:pic>
      <p:sp>
        <p:nvSpPr>
          <p:cNvPr id="404" name="Google Shape;404;g10513e7ccd4_0_1129"/>
          <p:cNvSpPr txBox="1">
            <a:spLocks noGrp="1"/>
          </p:cNvSpPr>
          <p:nvPr>
            <p:ph type="title"/>
          </p:nvPr>
        </p:nvSpPr>
        <p:spPr>
          <a:xfrm>
            <a:off x="517200" y="153500"/>
            <a:ext cx="2466000" cy="750300"/>
          </a:xfrm>
          <a:prstGeom prst="rect">
            <a:avLst/>
          </a:prstGeom>
          <a:solidFill>
            <a:srgbClr val="EFEFEF"/>
          </a:solidFill>
        </p:spPr>
        <p:txBody>
          <a:bodyPr spcFirstLastPara="1" wrap="square" lIns="121900" tIns="121900" rIns="121900" bIns="121900" anchor="ctr" anchorCtr="0">
            <a:noAutofit/>
          </a:bodyPr>
          <a:lstStyle/>
          <a:p>
            <a:pPr marL="0" lvl="0" indent="0" algn="l" rtl="0">
              <a:spcBef>
                <a:spcPts val="0"/>
              </a:spcBef>
              <a:spcAft>
                <a:spcPts val="0"/>
              </a:spcAft>
              <a:buNone/>
            </a:pPr>
            <a:r>
              <a:rPr lang="zh-TW" b="1">
                <a:solidFill>
                  <a:schemeClr val="dk2"/>
                </a:solidFill>
              </a:rPr>
              <a:t>謎語題：</a:t>
            </a:r>
            <a:endParaRPr b="1">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3"/>
                                        </p:tgtEl>
                                        <p:attrNameLst>
                                          <p:attrName>style.visibility</p:attrName>
                                        </p:attrNameLst>
                                      </p:cBhvr>
                                      <p:to>
                                        <p:strVal val="visible"/>
                                      </p:to>
                                    </p:set>
                                    <p:animEffect transition="in" filter="fade">
                                      <p:cBhvr>
                                        <p:cTn id="7" dur="1000"/>
                                        <p:tgtEl>
                                          <p:spTgt spid="403"/>
                                        </p:tgtEl>
                                      </p:cBhvr>
                                    </p:animEffect>
                                  </p:childTnLst>
                                </p:cTn>
                              </p:par>
                              <p:par>
                                <p:cTn id="8" presetID="10" presetClass="entr" presetSubtype="0" fill="hold" nodeType="withEffect">
                                  <p:stCondLst>
                                    <p:cond delay="0"/>
                                  </p:stCondLst>
                                  <p:childTnLst>
                                    <p:set>
                                      <p:cBhvr>
                                        <p:cTn id="9" dur="1" fill="hold">
                                          <p:stCondLst>
                                            <p:cond delay="0"/>
                                          </p:stCondLst>
                                        </p:cTn>
                                        <p:tgtEl>
                                          <p:spTgt spid="402"/>
                                        </p:tgtEl>
                                        <p:attrNameLst>
                                          <p:attrName>style.visibility</p:attrName>
                                        </p:attrNameLst>
                                      </p:cBhvr>
                                      <p:to>
                                        <p:strVal val="visible"/>
                                      </p:to>
                                    </p:set>
                                    <p:animEffect transition="in" filter="fade">
                                      <p:cBhvr>
                                        <p:cTn id="10" dur="1000"/>
                                        <p:tgtEl>
                                          <p:spTgt spid="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
          <p:cNvSpPr txBox="1">
            <a:spLocks noGrp="1"/>
          </p:cNvSpPr>
          <p:nvPr>
            <p:ph type="title"/>
          </p:nvPr>
        </p:nvSpPr>
        <p:spPr>
          <a:xfrm>
            <a:off x="1047283" y="629131"/>
            <a:ext cx="4660674" cy="73926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1"/>
              </a:buClr>
              <a:buSzPts val="3600"/>
              <a:buFont typeface="Arial"/>
              <a:buNone/>
            </a:pPr>
            <a:r>
              <a:rPr lang="zh-TW">
                <a:latin typeface="Arial"/>
                <a:ea typeface="Arial"/>
                <a:cs typeface="Arial"/>
                <a:sym typeface="Arial"/>
              </a:rPr>
              <a:t>今日活動內容</a:t>
            </a:r>
            <a:endParaRPr>
              <a:latin typeface="Arial"/>
              <a:ea typeface="Arial"/>
              <a:cs typeface="Arial"/>
              <a:sym typeface="Arial"/>
            </a:endParaRPr>
          </a:p>
        </p:txBody>
      </p:sp>
      <p:sp>
        <p:nvSpPr>
          <p:cNvPr id="215" name="Google Shape;215;p3"/>
          <p:cNvSpPr txBox="1"/>
          <p:nvPr/>
        </p:nvSpPr>
        <p:spPr>
          <a:xfrm>
            <a:off x="1010450" y="1747158"/>
            <a:ext cx="9768600" cy="3785611"/>
          </a:xfrm>
          <a:prstGeom prst="rect">
            <a:avLst/>
          </a:prstGeom>
          <a:noFill/>
          <a:ln w="22225" cap="flat" cmpd="sng">
            <a:solidFill>
              <a:srgbClr val="ECD26F"/>
            </a:solidFill>
            <a:prstDash val="solid"/>
            <a:round/>
            <a:headEnd type="none" w="sm" len="sm"/>
            <a:tailEnd type="none" w="sm" len="sm"/>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FFC000"/>
              </a:buClr>
              <a:buSzPts val="3200"/>
              <a:buFont typeface="Arial"/>
              <a:buAutoNum type="arabicPeriod"/>
            </a:pPr>
            <a:r>
              <a:rPr lang="zh-TW" sz="3200" b="0" i="0" u="none" strike="noStrike" cap="none">
                <a:solidFill>
                  <a:schemeClr val="lt1"/>
                </a:solidFill>
                <a:latin typeface="Arial"/>
                <a:ea typeface="Arial"/>
                <a:cs typeface="Arial"/>
                <a:sym typeface="Arial"/>
              </a:rPr>
              <a:t>    </a:t>
            </a:r>
            <a:r>
              <a:rPr lang="zh-TW" sz="3200" b="0" i="0" u="none" strike="noStrike" cap="none">
                <a:solidFill>
                  <a:srgbClr val="FFC000"/>
                </a:solidFill>
                <a:latin typeface="Arial"/>
                <a:ea typeface="Arial"/>
                <a:cs typeface="Arial"/>
                <a:sym typeface="Arial"/>
              </a:rPr>
              <a:t> </a:t>
            </a:r>
            <a:r>
              <a:rPr lang="zh-TW" altLang="en-US" sz="3200">
                <a:solidFill>
                  <a:srgbClr val="FFC000"/>
                </a:solidFill>
              </a:rPr>
              <a:t>主題</a:t>
            </a:r>
            <a:r>
              <a:rPr lang="zh-TW" sz="3200" b="0" i="0" u="none" strike="noStrike" cap="none">
                <a:solidFill>
                  <a:srgbClr val="FFC000"/>
                </a:solidFill>
                <a:latin typeface="Arial"/>
                <a:ea typeface="Arial"/>
                <a:cs typeface="Arial"/>
                <a:sym typeface="Arial"/>
              </a:rPr>
              <a:t>： </a:t>
            </a:r>
            <a:r>
              <a:rPr lang="zh-TW" sz="3200" dirty="0">
                <a:solidFill>
                  <a:srgbClr val="FFC000"/>
                </a:solidFill>
              </a:rPr>
              <a:t>發掘個人長處及短處，團體合作</a:t>
            </a:r>
            <a:endParaRPr sz="3200" b="0" i="0" u="none" strike="noStrike" cap="none" dirty="0">
              <a:solidFill>
                <a:srgbClr val="FFC000"/>
              </a:solidFill>
              <a:latin typeface="Arial"/>
              <a:ea typeface="Arial"/>
              <a:cs typeface="Arial"/>
              <a:sym typeface="Arial"/>
            </a:endParaRPr>
          </a:p>
          <a:p>
            <a:pPr marL="342900" marR="0" lvl="0" indent="-342900" algn="l" rtl="0">
              <a:lnSpc>
                <a:spcPct val="150000"/>
              </a:lnSpc>
              <a:spcBef>
                <a:spcPts val="0"/>
              </a:spcBef>
              <a:spcAft>
                <a:spcPts val="0"/>
              </a:spcAft>
              <a:buClr>
                <a:srgbClr val="FFC000"/>
              </a:buClr>
              <a:buSzPts val="3200"/>
              <a:buFont typeface="Arial"/>
              <a:buAutoNum type="arabicPeriod"/>
            </a:pPr>
            <a:r>
              <a:rPr lang="zh-TW" sz="3200" b="0" i="0" u="none" strike="noStrike" cap="none" dirty="0">
                <a:solidFill>
                  <a:srgbClr val="FFC000"/>
                </a:solidFill>
                <a:latin typeface="Arial"/>
                <a:ea typeface="Arial"/>
                <a:cs typeface="Arial"/>
                <a:sym typeface="Arial"/>
              </a:rPr>
              <a:t>     🎬播放 ：</a:t>
            </a:r>
            <a:r>
              <a:rPr lang="zh-TW" sz="3200" dirty="0">
                <a:solidFill>
                  <a:srgbClr val="FFC000"/>
                </a:solidFill>
              </a:rPr>
              <a:t>怪獸大學</a:t>
            </a:r>
            <a:endParaRPr lang="en-US" altLang="zh-TW" sz="3200" dirty="0">
              <a:solidFill>
                <a:srgbClr val="FFC000"/>
              </a:solidFill>
            </a:endParaRPr>
          </a:p>
          <a:p>
            <a:pPr marL="342900" indent="-342900">
              <a:lnSpc>
                <a:spcPct val="150000"/>
              </a:lnSpc>
              <a:buClr>
                <a:srgbClr val="FFC000"/>
              </a:buClr>
              <a:buSzPts val="3200"/>
              <a:buFont typeface="Arial"/>
              <a:buAutoNum type="arabicPeriod"/>
            </a:pPr>
            <a:r>
              <a:rPr lang="en-US" altLang="zh-TW" sz="3200" dirty="0">
                <a:solidFill>
                  <a:srgbClr val="FFC000"/>
                </a:solidFill>
              </a:rPr>
              <a:t>     </a:t>
            </a:r>
            <a:r>
              <a:rPr lang="zh-TW" altLang="en-US" sz="3200" dirty="0">
                <a:solidFill>
                  <a:srgbClr val="FFC000"/>
                </a:solidFill>
              </a:rPr>
              <a:t>團體比賽</a:t>
            </a:r>
            <a:endParaRPr sz="3200" b="0" i="0" u="none" strike="noStrike" cap="none" dirty="0">
              <a:solidFill>
                <a:srgbClr val="FFC000"/>
              </a:solidFill>
              <a:latin typeface="Arial"/>
              <a:ea typeface="Arial"/>
              <a:cs typeface="Arial"/>
              <a:sym typeface="Arial"/>
            </a:endParaRPr>
          </a:p>
          <a:p>
            <a:pPr marL="342900" marR="0" lvl="0" indent="-342900" algn="l" rtl="0">
              <a:lnSpc>
                <a:spcPct val="150000"/>
              </a:lnSpc>
              <a:spcBef>
                <a:spcPts val="0"/>
              </a:spcBef>
              <a:spcAft>
                <a:spcPts val="0"/>
              </a:spcAft>
              <a:buClr>
                <a:srgbClr val="FFC000"/>
              </a:buClr>
              <a:buSzPts val="3200"/>
              <a:buFont typeface="Arial"/>
              <a:buAutoNum type="arabicPeriod"/>
            </a:pPr>
            <a:r>
              <a:rPr lang="zh-TW" sz="3200" b="0" i="0" u="none" strike="noStrike" cap="none" dirty="0">
                <a:solidFill>
                  <a:srgbClr val="FFC000"/>
                </a:solidFill>
                <a:latin typeface="Arial"/>
                <a:ea typeface="Arial"/>
                <a:cs typeface="Arial"/>
                <a:sym typeface="Arial"/>
              </a:rPr>
              <a:t>     電影心得分享</a:t>
            </a:r>
            <a:r>
              <a:rPr lang="zh-TW" sz="3200" b="0" i="0" u="none" strike="noStrike" cap="none" dirty="0">
                <a:solidFill>
                  <a:schemeClr val="lt1"/>
                </a:solidFill>
                <a:latin typeface="Arial"/>
                <a:ea typeface="Arial"/>
                <a:cs typeface="Arial"/>
                <a:sym typeface="Arial"/>
              </a:rPr>
              <a:t>總部控制中心</a:t>
            </a:r>
            <a:endParaRPr sz="3200" b="0" i="0" u="none" strike="noStrike" cap="none" dirty="0">
              <a:solidFill>
                <a:schemeClr val="lt1"/>
              </a:solidFill>
              <a:latin typeface="Arial"/>
              <a:ea typeface="Arial"/>
              <a:cs typeface="Arial"/>
              <a:sym typeface="Arial"/>
            </a:endParaRPr>
          </a:p>
          <a:p>
            <a:pPr marL="342900" marR="0" lvl="0" indent="-342900" algn="l" rtl="0">
              <a:lnSpc>
                <a:spcPct val="150000"/>
              </a:lnSpc>
              <a:spcBef>
                <a:spcPts val="0"/>
              </a:spcBef>
              <a:spcAft>
                <a:spcPts val="0"/>
              </a:spcAft>
              <a:buClr>
                <a:srgbClr val="FFC000"/>
              </a:buClr>
              <a:buSzPts val="3200"/>
              <a:buFont typeface="Arial"/>
              <a:buAutoNum type="arabicPeriod"/>
            </a:pPr>
            <a:r>
              <a:rPr lang="zh-TW" sz="3200" b="0" i="0" u="none" strike="noStrike" cap="none" dirty="0">
                <a:solidFill>
                  <a:srgbClr val="FFC000"/>
                </a:solidFill>
                <a:latin typeface="Arial"/>
                <a:ea typeface="Arial"/>
                <a:cs typeface="Arial"/>
                <a:sym typeface="Arial"/>
              </a:rPr>
              <a:t>     總結 ， 課外小任務</a:t>
            </a:r>
            <a:endParaRPr sz="3200" b="0" i="0" u="none" strike="noStrike" cap="none" dirty="0">
              <a:solidFill>
                <a:srgbClr val="FFC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10513e7ccd4_0_1135"/>
          <p:cNvSpPr txBox="1">
            <a:spLocks noGrp="1"/>
          </p:cNvSpPr>
          <p:nvPr>
            <p:ph type="title"/>
          </p:nvPr>
        </p:nvSpPr>
        <p:spPr>
          <a:xfrm>
            <a:off x="974433" y="1939733"/>
            <a:ext cx="5513100" cy="3006300"/>
          </a:xfrm>
          <a:prstGeom prst="rect">
            <a:avLst/>
          </a:prstGeom>
          <a:no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SzPts val="4700"/>
              <a:buNone/>
            </a:pPr>
            <a:r>
              <a:rPr lang="zh-TW"/>
              <a:t>我的身體細又長，</a:t>
            </a:r>
            <a:endParaRPr/>
          </a:p>
          <a:p>
            <a:pPr marL="0" lvl="0" indent="0" algn="l" rtl="0">
              <a:lnSpc>
                <a:spcPct val="115000"/>
              </a:lnSpc>
              <a:spcBef>
                <a:spcPts val="0"/>
              </a:spcBef>
              <a:spcAft>
                <a:spcPts val="0"/>
              </a:spcAft>
              <a:buSzPts val="4700"/>
              <a:buNone/>
            </a:pPr>
            <a:r>
              <a:rPr lang="zh-TW"/>
              <a:t>頭長白毛身上光。</a:t>
            </a:r>
            <a:endParaRPr/>
          </a:p>
          <a:p>
            <a:pPr marL="0" lvl="0" indent="0" algn="l" rtl="0">
              <a:lnSpc>
                <a:spcPct val="115000"/>
              </a:lnSpc>
              <a:spcBef>
                <a:spcPts val="0"/>
              </a:spcBef>
              <a:spcAft>
                <a:spcPts val="0"/>
              </a:spcAft>
              <a:buSzPts val="4700"/>
              <a:buNone/>
            </a:pPr>
            <a:r>
              <a:rPr lang="zh-TW"/>
              <a:t>從來就愛講衛生，</a:t>
            </a:r>
            <a:endParaRPr/>
          </a:p>
          <a:p>
            <a:pPr marL="0" lvl="0" indent="0" algn="l" rtl="0">
              <a:lnSpc>
                <a:spcPct val="115000"/>
              </a:lnSpc>
              <a:spcBef>
                <a:spcPts val="0"/>
              </a:spcBef>
              <a:spcAft>
                <a:spcPts val="0"/>
              </a:spcAft>
              <a:buSzPts val="4700"/>
              <a:buNone/>
            </a:pPr>
            <a:r>
              <a:rPr lang="zh-TW"/>
              <a:t>天天嘴裏走兩趟。</a:t>
            </a:r>
            <a:endParaRPr/>
          </a:p>
          <a:p>
            <a:pPr marL="0" lvl="0" indent="0" algn="l" rtl="0">
              <a:lnSpc>
                <a:spcPct val="115000"/>
              </a:lnSpc>
              <a:spcBef>
                <a:spcPts val="0"/>
              </a:spcBef>
              <a:spcAft>
                <a:spcPts val="0"/>
              </a:spcAft>
              <a:buSzPts val="4700"/>
              <a:buNone/>
            </a:pPr>
            <a:r>
              <a:rPr lang="zh-TW"/>
              <a:t>(猜一種用具)</a:t>
            </a:r>
            <a:endParaRPr/>
          </a:p>
        </p:txBody>
      </p:sp>
      <p:sp>
        <p:nvSpPr>
          <p:cNvPr id="410" name="Google Shape;410;g10513e7ccd4_0_1135"/>
          <p:cNvSpPr txBox="1">
            <a:spLocks noGrp="1"/>
          </p:cNvSpPr>
          <p:nvPr>
            <p:ph type="title"/>
          </p:nvPr>
        </p:nvSpPr>
        <p:spPr>
          <a:xfrm>
            <a:off x="6835333" y="4851033"/>
            <a:ext cx="4594800" cy="1054500"/>
          </a:xfrm>
          <a:prstGeom prst="rect">
            <a:avLst/>
          </a:prstGeom>
          <a:no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SzPts val="4700"/>
              <a:buNone/>
            </a:pPr>
            <a:r>
              <a:rPr lang="zh-TW" sz="4500"/>
              <a:t>答案：牙刷</a:t>
            </a:r>
            <a:endParaRPr sz="4500"/>
          </a:p>
        </p:txBody>
      </p:sp>
      <p:pic>
        <p:nvPicPr>
          <p:cNvPr id="411" name="Google Shape;411;g10513e7ccd4_0_1135"/>
          <p:cNvPicPr preferRelativeResize="0"/>
          <p:nvPr/>
        </p:nvPicPr>
        <p:blipFill rotWithShape="1">
          <a:blip r:embed="rId3">
            <a:alphaModFix/>
          </a:blip>
          <a:srcRect t="7640" b="9666"/>
          <a:stretch/>
        </p:blipFill>
        <p:spPr>
          <a:xfrm>
            <a:off x="6690833" y="1426000"/>
            <a:ext cx="3990866" cy="3300400"/>
          </a:xfrm>
          <a:prstGeom prst="rect">
            <a:avLst/>
          </a:prstGeom>
          <a:noFill/>
          <a:ln>
            <a:noFill/>
          </a:ln>
        </p:spPr>
      </p:pic>
      <p:sp>
        <p:nvSpPr>
          <p:cNvPr id="412" name="Google Shape;412;g10513e7ccd4_0_1135"/>
          <p:cNvSpPr txBox="1">
            <a:spLocks noGrp="1"/>
          </p:cNvSpPr>
          <p:nvPr>
            <p:ph type="title"/>
          </p:nvPr>
        </p:nvSpPr>
        <p:spPr>
          <a:xfrm>
            <a:off x="517200" y="153500"/>
            <a:ext cx="2292900" cy="750300"/>
          </a:xfrm>
          <a:prstGeom prst="rect">
            <a:avLst/>
          </a:prstGeom>
          <a:solidFill>
            <a:srgbClr val="EFEFEF"/>
          </a:solidFill>
        </p:spPr>
        <p:txBody>
          <a:bodyPr spcFirstLastPara="1" wrap="square" lIns="121900" tIns="121900" rIns="121900" bIns="121900" anchor="ctr" anchorCtr="0">
            <a:noAutofit/>
          </a:bodyPr>
          <a:lstStyle/>
          <a:p>
            <a:pPr marL="0" lvl="0" indent="0" algn="l" rtl="0">
              <a:spcBef>
                <a:spcPts val="0"/>
              </a:spcBef>
              <a:spcAft>
                <a:spcPts val="0"/>
              </a:spcAft>
              <a:buNone/>
            </a:pPr>
            <a:r>
              <a:rPr lang="zh-TW" b="1">
                <a:solidFill>
                  <a:schemeClr val="dk2"/>
                </a:solidFill>
              </a:rPr>
              <a:t>謎語題：</a:t>
            </a:r>
            <a:endParaRPr b="1">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1"/>
                                        </p:tgtEl>
                                        <p:attrNameLst>
                                          <p:attrName>style.visibility</p:attrName>
                                        </p:attrNameLst>
                                      </p:cBhvr>
                                      <p:to>
                                        <p:strVal val="visible"/>
                                      </p:to>
                                    </p:set>
                                    <p:animEffect transition="in" filter="fade">
                                      <p:cBhvr>
                                        <p:cTn id="7" dur="1000"/>
                                        <p:tgtEl>
                                          <p:spTgt spid="411"/>
                                        </p:tgtEl>
                                      </p:cBhvr>
                                    </p:animEffect>
                                  </p:childTnLst>
                                </p:cTn>
                              </p:par>
                              <p:par>
                                <p:cTn id="8" presetID="10" presetClass="entr" presetSubtype="0" fill="hold" nodeType="withEffect">
                                  <p:stCondLst>
                                    <p:cond delay="0"/>
                                  </p:stCondLst>
                                  <p:childTnLst>
                                    <p:set>
                                      <p:cBhvr>
                                        <p:cTn id="9" dur="1" fill="hold">
                                          <p:stCondLst>
                                            <p:cond delay="0"/>
                                          </p:stCondLst>
                                        </p:cTn>
                                        <p:tgtEl>
                                          <p:spTgt spid="410"/>
                                        </p:tgtEl>
                                        <p:attrNameLst>
                                          <p:attrName>style.visibility</p:attrName>
                                        </p:attrNameLst>
                                      </p:cBhvr>
                                      <p:to>
                                        <p:strVal val="visible"/>
                                      </p:to>
                                    </p:set>
                                    <p:animEffect transition="in" filter="fade">
                                      <p:cBhvr>
                                        <p:cTn id="10" dur="1000"/>
                                        <p:tgtEl>
                                          <p:spTgt spid="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10513e7ccd4_0_4"/>
          <p:cNvSpPr txBox="1"/>
          <p:nvPr/>
        </p:nvSpPr>
        <p:spPr>
          <a:xfrm>
            <a:off x="1175250" y="618975"/>
            <a:ext cx="9841500" cy="566305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altLang="en-HK" sz="3600" dirty="0">
                <a:solidFill>
                  <a:schemeClr val="dk1"/>
                </a:solidFill>
              </a:rPr>
              <a:t>討論</a:t>
            </a:r>
            <a:r>
              <a:rPr lang="zh-TW" altLang="en-US" sz="3600" dirty="0">
                <a:solidFill>
                  <a:schemeClr val="dk1"/>
                </a:solidFill>
              </a:rPr>
              <a:t>時間：</a:t>
            </a:r>
            <a:endParaRPr lang="en-US" altLang="zh-TW" sz="3600" dirty="0">
              <a:solidFill>
                <a:schemeClr val="dk1"/>
              </a:solidFill>
            </a:endParaRPr>
          </a:p>
          <a:p>
            <a:pPr marL="0" lvl="0" indent="0" algn="l" rtl="0">
              <a:spcBef>
                <a:spcPts val="0"/>
              </a:spcBef>
              <a:spcAft>
                <a:spcPts val="0"/>
              </a:spcAft>
              <a:buNone/>
            </a:pPr>
            <a:endParaRPr lang="en-HK" altLang="zh-TW" sz="3200" dirty="0">
              <a:solidFill>
                <a:schemeClr val="dk1"/>
              </a:solidFill>
            </a:endParaRPr>
          </a:p>
          <a:p>
            <a:pPr marL="457200" lvl="0" indent="-457200" algn="l" rtl="0">
              <a:spcBef>
                <a:spcPts val="0"/>
              </a:spcBef>
              <a:spcAft>
                <a:spcPts val="0"/>
              </a:spcAft>
              <a:buClr>
                <a:schemeClr val="tx1"/>
              </a:buClr>
              <a:buFont typeface="Arial" panose="020B0604020202020204" pitchFamily="34" charset="0"/>
              <a:buChar char="•"/>
            </a:pPr>
            <a:r>
              <a:rPr lang="zh-TW" sz="3200" dirty="0">
                <a:solidFill>
                  <a:schemeClr val="tx1"/>
                </a:solidFill>
              </a:rPr>
              <a:t>當你聽到同學評價自己的個人能力、長處及短處，你會有甚麼感受呢？ </a:t>
            </a:r>
            <a:endParaRPr sz="3200" dirty="0">
              <a:solidFill>
                <a:schemeClr val="tx1"/>
              </a:solidFill>
            </a:endParaRPr>
          </a:p>
          <a:p>
            <a:pPr marL="457200" lvl="0" indent="-457200" algn="l" rtl="0">
              <a:spcBef>
                <a:spcPts val="0"/>
              </a:spcBef>
              <a:spcAft>
                <a:spcPts val="0"/>
              </a:spcAft>
              <a:buClr>
                <a:schemeClr val="tx1"/>
              </a:buClr>
              <a:buFont typeface="Arial" panose="020B0604020202020204" pitchFamily="34" charset="0"/>
              <a:buChar char="•"/>
            </a:pPr>
            <a:r>
              <a:rPr lang="zh-TW" sz="3200" dirty="0">
                <a:solidFill>
                  <a:schemeClr val="tx1"/>
                </a:solidFill>
              </a:rPr>
              <a:t>當你聽到同學分享對你的意見及看法時，你又會有甚麼感受呢？</a:t>
            </a:r>
            <a:endParaRPr lang="en-US" altLang="zh-TW" sz="3200" dirty="0">
              <a:solidFill>
                <a:schemeClr val="tx1"/>
              </a:solidFill>
            </a:endParaRPr>
          </a:p>
          <a:p>
            <a:pPr marL="457200" lvl="0" indent="-457200" algn="l" rtl="0">
              <a:spcBef>
                <a:spcPts val="0"/>
              </a:spcBef>
              <a:spcAft>
                <a:spcPts val="0"/>
              </a:spcAft>
              <a:buClr>
                <a:schemeClr val="tx1"/>
              </a:buClr>
              <a:buFont typeface="Arial" panose="020B0604020202020204" pitchFamily="34" charset="0"/>
              <a:buChar char="•"/>
            </a:pPr>
            <a:r>
              <a:rPr lang="zh-TW" sz="3200" dirty="0">
                <a:solidFill>
                  <a:schemeClr val="tx1"/>
                </a:solidFill>
              </a:rPr>
              <a:t>今天有同學提出了你個人不足之處，你會怎樣處理呢？（接納及積極改善） </a:t>
            </a:r>
            <a:endParaRPr sz="3200" dirty="0">
              <a:solidFill>
                <a:schemeClr val="tx1"/>
              </a:solidFill>
            </a:endParaRPr>
          </a:p>
          <a:p>
            <a:pPr marL="457200" lvl="0" indent="-457200" algn="l" rtl="0">
              <a:spcBef>
                <a:spcPts val="0"/>
              </a:spcBef>
              <a:spcAft>
                <a:spcPts val="0"/>
              </a:spcAft>
              <a:buClr>
                <a:schemeClr val="tx1"/>
              </a:buClr>
              <a:buFont typeface="Arial" panose="020B0604020202020204" pitchFamily="34" charset="0"/>
              <a:buChar char="•"/>
            </a:pPr>
            <a:r>
              <a:rPr lang="zh-TW" sz="3200" dirty="0">
                <a:solidFill>
                  <a:schemeClr val="tx1"/>
                </a:solidFill>
              </a:rPr>
              <a:t>面對別人的不足之處，你會如何去幫助他們呢？ </a:t>
            </a:r>
            <a:endParaRPr sz="3200" dirty="0">
              <a:solidFill>
                <a:schemeClr val="tx1"/>
              </a:solidFill>
            </a:endParaRPr>
          </a:p>
          <a:p>
            <a:pPr marL="457200" lvl="0" indent="-457200" algn="l" rtl="0">
              <a:spcBef>
                <a:spcPts val="0"/>
              </a:spcBef>
              <a:spcAft>
                <a:spcPts val="0"/>
              </a:spcAft>
              <a:buClr>
                <a:schemeClr val="tx1"/>
              </a:buClr>
              <a:buFont typeface="Arial" panose="020B0604020202020204" pitchFamily="34" charset="0"/>
              <a:buChar char="•"/>
            </a:pPr>
            <a:r>
              <a:rPr lang="zh-TW" sz="3200" dirty="0">
                <a:solidFill>
                  <a:schemeClr val="tx1"/>
                </a:solidFill>
              </a:rPr>
              <a:t>綜觀各人的長處，你會選擇那一項去發展呢？如何發展呢？</a:t>
            </a:r>
            <a:endParaRPr sz="3200" dirty="0">
              <a:solidFill>
                <a:schemeClr val="tx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421"/>
        <p:cNvGrpSpPr/>
        <p:nvPr/>
      </p:nvGrpSpPr>
      <p:grpSpPr>
        <a:xfrm>
          <a:off x="0" y="0"/>
          <a:ext cx="0" cy="0"/>
          <a:chOff x="0" y="0"/>
          <a:chExt cx="0" cy="0"/>
        </a:xfrm>
      </p:grpSpPr>
      <p:sp>
        <p:nvSpPr>
          <p:cNvPr id="422" name="Google Shape;422;p7"/>
          <p:cNvSpPr/>
          <p:nvPr/>
        </p:nvSpPr>
        <p:spPr>
          <a:xfrm rot="3664731">
            <a:off x="3023334" y="-1756359"/>
            <a:ext cx="5028680" cy="8645954"/>
          </a:xfrm>
          <a:prstGeom prst="trapezoid">
            <a:avLst>
              <a:gd name="adj" fmla="val 50000"/>
            </a:avLst>
          </a:prstGeom>
          <a:gradFill>
            <a:gsLst>
              <a:gs pos="0">
                <a:srgbClr val="CCDCE0"/>
              </a:gs>
              <a:gs pos="21000">
                <a:srgbClr val="CCDCE0"/>
              </a:gs>
              <a:gs pos="84000">
                <a:srgbClr val="2D3C43"/>
              </a:gs>
              <a:gs pos="100000">
                <a:srgbClr val="2D3C43"/>
              </a:gs>
            </a:gsLst>
            <a:lin ang="612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423" name="Google Shape;423;p7"/>
          <p:cNvSpPr txBox="1"/>
          <p:nvPr/>
        </p:nvSpPr>
        <p:spPr>
          <a:xfrm>
            <a:off x="7189694" y="4500281"/>
            <a:ext cx="4392705" cy="923330"/>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zh-TW" sz="5400" b="0" i="0" u="none" strike="noStrike" cap="none">
                <a:solidFill>
                  <a:srgbClr val="FFC000"/>
                </a:solidFill>
                <a:latin typeface="Arial"/>
                <a:ea typeface="Arial"/>
                <a:cs typeface="Arial"/>
                <a:sym typeface="Arial"/>
              </a:rPr>
              <a:t>🎬</a:t>
            </a:r>
            <a:r>
              <a:rPr lang="zh-TW" sz="5400" b="0" i="0" u="none" strike="noStrike" cap="none">
                <a:solidFill>
                  <a:schemeClr val="lt1"/>
                </a:solidFill>
                <a:latin typeface="Arial"/>
                <a:ea typeface="Arial"/>
                <a:cs typeface="Arial"/>
                <a:sym typeface="Arial"/>
              </a:rPr>
              <a:t>分享心得</a:t>
            </a:r>
            <a:endParaRPr sz="5400" b="0" i="0" u="none" strike="noStrike" cap="none">
              <a:solidFill>
                <a:schemeClr val="lt1"/>
              </a:solidFill>
              <a:latin typeface="Arial"/>
              <a:ea typeface="Arial"/>
              <a:cs typeface="Arial"/>
              <a:sym typeface="Arial"/>
            </a:endParaRPr>
          </a:p>
        </p:txBody>
      </p:sp>
      <p:pic>
        <p:nvPicPr>
          <p:cNvPr id="424" name="Google Shape;424;p7"/>
          <p:cNvPicPr preferRelativeResize="0"/>
          <p:nvPr/>
        </p:nvPicPr>
        <p:blipFill rotWithShape="1">
          <a:blip r:embed="rId3">
            <a:alphaModFix/>
          </a:blip>
          <a:srcRect/>
          <a:stretch/>
        </p:blipFill>
        <p:spPr>
          <a:xfrm>
            <a:off x="6117979" y="0"/>
            <a:ext cx="2994211" cy="2994211"/>
          </a:xfrm>
          <a:prstGeom prst="rect">
            <a:avLst/>
          </a:prstGeom>
          <a:noFill/>
          <a:ln>
            <a:noFill/>
          </a:ln>
        </p:spPr>
      </p:pic>
      <p:pic>
        <p:nvPicPr>
          <p:cNvPr id="425" name="Google Shape;425;p7"/>
          <p:cNvPicPr preferRelativeResize="0"/>
          <p:nvPr/>
        </p:nvPicPr>
        <p:blipFill>
          <a:blip r:embed="rId4">
            <a:alphaModFix/>
          </a:blip>
          <a:stretch>
            <a:fillRect/>
          </a:stretch>
        </p:blipFill>
        <p:spPr>
          <a:xfrm>
            <a:off x="773000" y="1141650"/>
            <a:ext cx="5159300" cy="51593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g10513e7ccd4_0_12"/>
          <p:cNvPicPr preferRelativeResize="0"/>
          <p:nvPr/>
        </p:nvPicPr>
        <p:blipFill>
          <a:blip r:embed="rId3">
            <a:alphaModFix/>
          </a:blip>
          <a:stretch>
            <a:fillRect/>
          </a:stretch>
        </p:blipFill>
        <p:spPr>
          <a:xfrm>
            <a:off x="3556625" y="127625"/>
            <a:ext cx="5219700" cy="6438900"/>
          </a:xfrm>
          <a:prstGeom prst="rect">
            <a:avLst/>
          </a:prstGeom>
          <a:noFill/>
          <a:ln>
            <a:noFill/>
          </a:ln>
        </p:spPr>
      </p:pic>
      <p:sp>
        <p:nvSpPr>
          <p:cNvPr id="431" name="Google Shape;431;g10513e7ccd4_0_12"/>
          <p:cNvSpPr txBox="1"/>
          <p:nvPr/>
        </p:nvSpPr>
        <p:spPr>
          <a:xfrm>
            <a:off x="916050" y="1287425"/>
            <a:ext cx="2030100" cy="178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5200">
                <a:solidFill>
                  <a:srgbClr val="EAD1DC"/>
                </a:solidFill>
                <a:latin typeface="Roboto"/>
                <a:ea typeface="Roboto"/>
                <a:cs typeface="Roboto"/>
                <a:sym typeface="Roboto"/>
              </a:rPr>
              <a:t>強項</a:t>
            </a:r>
            <a:endParaRPr sz="5200">
              <a:solidFill>
                <a:srgbClr val="EAD1DC"/>
              </a:solidFill>
              <a:latin typeface="Roboto"/>
              <a:ea typeface="Roboto"/>
              <a:cs typeface="Roboto"/>
              <a:sym typeface="Roboto"/>
            </a:endParaRPr>
          </a:p>
          <a:p>
            <a:pPr marL="0" lvl="0" indent="0" algn="l" rtl="0">
              <a:spcBef>
                <a:spcPts val="0"/>
              </a:spcBef>
              <a:spcAft>
                <a:spcPts val="0"/>
              </a:spcAft>
              <a:buNone/>
            </a:pPr>
            <a:r>
              <a:rPr lang="zh-TW" sz="5200">
                <a:solidFill>
                  <a:srgbClr val="EAD1DC"/>
                </a:solidFill>
                <a:latin typeface="Roboto"/>
                <a:ea typeface="Roboto"/>
                <a:cs typeface="Roboto"/>
                <a:sym typeface="Roboto"/>
              </a:rPr>
              <a:t>長處</a:t>
            </a:r>
            <a:endParaRPr sz="5200">
              <a:solidFill>
                <a:srgbClr val="EAD1DC"/>
              </a:solidFill>
              <a:latin typeface="Roboto"/>
              <a:ea typeface="Roboto"/>
              <a:cs typeface="Roboto"/>
              <a:sym typeface="Roboto"/>
            </a:endParaRPr>
          </a:p>
        </p:txBody>
      </p:sp>
      <p:sp>
        <p:nvSpPr>
          <p:cNvPr id="432" name="Google Shape;432;g10513e7ccd4_0_12"/>
          <p:cNvSpPr txBox="1"/>
          <p:nvPr/>
        </p:nvSpPr>
        <p:spPr>
          <a:xfrm>
            <a:off x="9634775" y="4280400"/>
            <a:ext cx="2030100" cy="172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5000">
                <a:solidFill>
                  <a:srgbClr val="F4CCCC"/>
                </a:solidFill>
                <a:latin typeface="Roboto"/>
                <a:ea typeface="Roboto"/>
                <a:cs typeface="Roboto"/>
                <a:sym typeface="Roboto"/>
              </a:rPr>
              <a:t>弱項</a:t>
            </a:r>
            <a:endParaRPr sz="5000">
              <a:solidFill>
                <a:srgbClr val="F4CCCC"/>
              </a:solidFill>
              <a:latin typeface="Roboto"/>
              <a:ea typeface="Roboto"/>
              <a:cs typeface="Roboto"/>
              <a:sym typeface="Roboto"/>
            </a:endParaRPr>
          </a:p>
          <a:p>
            <a:pPr marL="0" lvl="0" indent="0" algn="l" rtl="0">
              <a:spcBef>
                <a:spcPts val="0"/>
              </a:spcBef>
              <a:spcAft>
                <a:spcPts val="0"/>
              </a:spcAft>
              <a:buNone/>
            </a:pPr>
            <a:r>
              <a:rPr lang="zh-TW" sz="5000">
                <a:solidFill>
                  <a:srgbClr val="F4CCCC"/>
                </a:solidFill>
                <a:latin typeface="Roboto"/>
                <a:ea typeface="Roboto"/>
                <a:cs typeface="Roboto"/>
                <a:sym typeface="Roboto"/>
              </a:rPr>
              <a:t>短處</a:t>
            </a:r>
            <a:endParaRPr sz="5000">
              <a:solidFill>
                <a:srgbClr val="F4CCCC"/>
              </a:solidFill>
              <a:latin typeface="Roboto"/>
              <a:ea typeface="Roboto"/>
              <a:cs typeface="Roboto"/>
              <a:sym typeface="Robot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g102bce2429e_0_50"/>
          <p:cNvSpPr/>
          <p:nvPr/>
        </p:nvSpPr>
        <p:spPr>
          <a:xfrm>
            <a:off x="1872000" y="222825"/>
            <a:ext cx="7588500" cy="84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300"/>
              <a:buFont typeface="Arial"/>
              <a:buNone/>
            </a:pPr>
            <a:r>
              <a:rPr lang="zh-TW" sz="4300" b="1" i="0" u="none" strike="noStrike" cap="none">
                <a:solidFill>
                  <a:srgbClr val="698D1B"/>
                </a:solidFill>
                <a:latin typeface="Arial"/>
                <a:ea typeface="Arial"/>
                <a:cs typeface="Arial"/>
                <a:sym typeface="Arial"/>
              </a:rPr>
              <a:t>5分鐘小休時間</a:t>
            </a:r>
            <a:endParaRPr sz="4300" b="1" i="0" u="none" strike="noStrike" cap="none">
              <a:solidFill>
                <a:srgbClr val="698D1B"/>
              </a:solidFill>
              <a:latin typeface="Arial"/>
              <a:ea typeface="Arial"/>
              <a:cs typeface="Arial"/>
              <a:sym typeface="Arial"/>
            </a:endParaRPr>
          </a:p>
        </p:txBody>
      </p:sp>
      <p:pic>
        <p:nvPicPr>
          <p:cNvPr id="438" name="Google Shape;438;g102bce2429e_0_50"/>
          <p:cNvPicPr preferRelativeResize="0"/>
          <p:nvPr/>
        </p:nvPicPr>
        <p:blipFill>
          <a:blip r:embed="rId3">
            <a:alphaModFix/>
          </a:blip>
          <a:stretch>
            <a:fillRect/>
          </a:stretch>
        </p:blipFill>
        <p:spPr>
          <a:xfrm>
            <a:off x="1981200" y="1217025"/>
            <a:ext cx="6862676" cy="4986163"/>
          </a:xfrm>
          <a:prstGeom prst="rect">
            <a:avLst/>
          </a:prstGeom>
          <a:noFill/>
          <a:ln>
            <a:noFill/>
          </a:ln>
        </p:spPr>
      </p:pic>
      <p:sp>
        <p:nvSpPr>
          <p:cNvPr id="439" name="Google Shape;439;g102bce2429e_0_50"/>
          <p:cNvSpPr/>
          <p:nvPr/>
        </p:nvSpPr>
        <p:spPr>
          <a:xfrm>
            <a:off x="7167475" y="4357425"/>
            <a:ext cx="4765932" cy="2178738"/>
          </a:xfrm>
          <a:prstGeom prst="irregularSeal2">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100"/>
              <a:buFont typeface="Arial"/>
              <a:buNone/>
            </a:pPr>
            <a:r>
              <a:rPr lang="zh-TW" sz="3100" b="1" i="0" u="none" strike="noStrike" cap="none">
                <a:solidFill>
                  <a:srgbClr val="000000"/>
                </a:solidFill>
                <a:latin typeface="Arial"/>
                <a:ea typeface="Arial"/>
                <a:cs typeface="Arial"/>
                <a:sym typeface="Arial"/>
              </a:rPr>
              <a:t>Break Time!</a:t>
            </a:r>
            <a:endParaRPr sz="3100" b="1"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450"/>
        <p:cNvGrpSpPr/>
        <p:nvPr/>
      </p:nvGrpSpPr>
      <p:grpSpPr>
        <a:xfrm>
          <a:off x="0" y="0"/>
          <a:ext cx="0" cy="0"/>
          <a:chOff x="0" y="0"/>
          <a:chExt cx="0" cy="0"/>
        </a:xfrm>
      </p:grpSpPr>
      <p:sp>
        <p:nvSpPr>
          <p:cNvPr id="451" name="Google Shape;451;g102bce2429e_0_57"/>
          <p:cNvSpPr/>
          <p:nvPr/>
        </p:nvSpPr>
        <p:spPr>
          <a:xfrm rot="-6285824">
            <a:off x="4519714" y="-1365271"/>
            <a:ext cx="4206271" cy="9559700"/>
          </a:xfrm>
          <a:prstGeom prst="trapezoid">
            <a:avLst>
              <a:gd name="adj" fmla="val 59445"/>
            </a:avLst>
          </a:prstGeom>
          <a:gradFill>
            <a:gsLst>
              <a:gs pos="0">
                <a:srgbClr val="607C88"/>
              </a:gs>
              <a:gs pos="21000">
                <a:srgbClr val="607C88"/>
              </a:gs>
              <a:gs pos="75000">
                <a:srgbClr val="2D3C43"/>
              </a:gs>
              <a:gs pos="100000">
                <a:srgbClr val="2D3C43"/>
              </a:gs>
            </a:gsLst>
            <a:lin ang="6119877"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452" name="Google Shape;452;g102bce2429e_0_57"/>
          <p:cNvPicPr preferRelativeResize="0"/>
          <p:nvPr/>
        </p:nvPicPr>
        <p:blipFill rotWithShape="1">
          <a:blip r:embed="rId3">
            <a:alphaModFix/>
          </a:blip>
          <a:srcRect/>
          <a:stretch/>
        </p:blipFill>
        <p:spPr>
          <a:xfrm rot="-695015">
            <a:off x="-1170752" y="2803577"/>
            <a:ext cx="6092838" cy="3478131"/>
          </a:xfrm>
          <a:prstGeom prst="rect">
            <a:avLst/>
          </a:prstGeom>
          <a:noFill/>
          <a:ln>
            <a:noFill/>
          </a:ln>
        </p:spPr>
      </p:pic>
      <p:pic>
        <p:nvPicPr>
          <p:cNvPr id="453" name="Google Shape;453;g102bce2429e_0_57"/>
          <p:cNvPicPr preferRelativeResize="0"/>
          <p:nvPr/>
        </p:nvPicPr>
        <p:blipFill rotWithShape="1">
          <a:blip r:embed="rId4">
            <a:alphaModFix/>
          </a:blip>
          <a:srcRect/>
          <a:stretch/>
        </p:blipFill>
        <p:spPr>
          <a:xfrm>
            <a:off x="3813733" y="911383"/>
            <a:ext cx="7517654" cy="4504626"/>
          </a:xfrm>
          <a:prstGeom prst="rect">
            <a:avLst/>
          </a:prstGeom>
          <a:noFill/>
          <a:ln w="9525" cap="flat" cmpd="sng">
            <a:solidFill>
              <a:schemeClr val="lt1"/>
            </a:solidFill>
            <a:prstDash val="solid"/>
            <a:round/>
            <a:headEnd type="none" w="sm" len="sm"/>
            <a:tailEnd type="none" w="sm" len="sm"/>
          </a:ln>
        </p:spPr>
      </p:pic>
      <p:sp>
        <p:nvSpPr>
          <p:cNvPr id="454" name="Google Shape;454;g102bce2429e_0_57"/>
          <p:cNvSpPr txBox="1"/>
          <p:nvPr/>
        </p:nvSpPr>
        <p:spPr>
          <a:xfrm>
            <a:off x="5087801" y="2473600"/>
            <a:ext cx="49887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zh-TW" sz="6600" b="0" i="0" u="none" strike="noStrike" cap="none">
                <a:solidFill>
                  <a:schemeClr val="dk1"/>
                </a:solidFill>
                <a:latin typeface="Arial"/>
                <a:ea typeface="Arial"/>
                <a:cs typeface="Arial"/>
                <a:sym typeface="Arial"/>
              </a:rPr>
              <a:t>🎬電影時間3</a:t>
            </a:r>
            <a:endParaRPr sz="6600" b="0" i="0" u="none" strike="noStrike" cap="none">
              <a:solidFill>
                <a:schemeClr val="dk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9"/>
          <p:cNvSpPr/>
          <p:nvPr/>
        </p:nvSpPr>
        <p:spPr>
          <a:xfrm>
            <a:off x="8857129" y="0"/>
            <a:ext cx="3711389" cy="6858001"/>
          </a:xfrm>
          <a:prstGeom prst="rect">
            <a:avLst/>
          </a:prstGeom>
          <a:solidFill>
            <a:srgbClr val="2D3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460" name="Google Shape;460;p9"/>
          <p:cNvSpPr/>
          <p:nvPr/>
        </p:nvSpPr>
        <p:spPr>
          <a:xfrm rot="-6285723">
            <a:off x="3213628" y="-954566"/>
            <a:ext cx="6359129" cy="10813764"/>
          </a:xfrm>
          <a:prstGeom prst="trapezoid">
            <a:avLst>
              <a:gd name="adj" fmla="val 59445"/>
            </a:avLst>
          </a:prstGeom>
          <a:gradFill>
            <a:gsLst>
              <a:gs pos="0">
                <a:srgbClr val="607C88"/>
              </a:gs>
              <a:gs pos="21000">
                <a:srgbClr val="607C88"/>
              </a:gs>
              <a:gs pos="75000">
                <a:srgbClr val="2D3C43"/>
              </a:gs>
              <a:gs pos="100000">
                <a:srgbClr val="2D3C43"/>
              </a:gs>
            </a:gsLst>
            <a:lin ang="612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461" name="Google Shape;461;p9"/>
          <p:cNvSpPr txBox="1"/>
          <p:nvPr/>
        </p:nvSpPr>
        <p:spPr>
          <a:xfrm>
            <a:off x="2231775" y="1000100"/>
            <a:ext cx="8771400" cy="50907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3850"/>
              <a:buFont typeface="Arial"/>
              <a:buNone/>
            </a:pPr>
            <a:r>
              <a:rPr lang="zh-TW" sz="3850">
                <a:solidFill>
                  <a:schemeClr val="dk1"/>
                </a:solidFill>
              </a:rPr>
              <a:t>怪獸大學</a:t>
            </a:r>
            <a:r>
              <a:rPr lang="zh-TW" sz="3850" b="0" i="0" u="none" strike="noStrike" cap="none">
                <a:solidFill>
                  <a:schemeClr val="dk1"/>
                </a:solidFill>
                <a:latin typeface="Arial"/>
                <a:ea typeface="Arial"/>
                <a:cs typeface="Arial"/>
                <a:sym typeface="Arial"/>
              </a:rPr>
              <a:t>強調</a:t>
            </a:r>
            <a:r>
              <a:rPr lang="zh-TW" sz="3850">
                <a:solidFill>
                  <a:schemeClr val="dk1"/>
                </a:solidFill>
              </a:rPr>
              <a:t>自我肯定和朋友</a:t>
            </a:r>
            <a:r>
              <a:rPr lang="zh-TW" sz="3850" b="0" i="0" u="none" strike="noStrike" cap="none">
                <a:solidFill>
                  <a:schemeClr val="dk1"/>
                </a:solidFill>
                <a:latin typeface="Arial"/>
                <a:ea typeface="Arial"/>
                <a:cs typeface="Arial"/>
                <a:sym typeface="Arial"/>
              </a:rPr>
              <a:t>的重要：</a:t>
            </a:r>
            <a:endParaRPr sz="3850" b="0" i="0" u="none" strike="noStrike" cap="none">
              <a:solidFill>
                <a:schemeClr val="dk1"/>
              </a:solidFill>
              <a:latin typeface="Arial"/>
              <a:ea typeface="Arial"/>
              <a:cs typeface="Arial"/>
              <a:sym typeface="Arial"/>
            </a:endParaRPr>
          </a:p>
          <a:p>
            <a:pPr marL="457200" marR="0" lvl="0" indent="-415925" algn="l" rtl="0">
              <a:lnSpc>
                <a:spcPct val="115000"/>
              </a:lnSpc>
              <a:spcBef>
                <a:spcPts val="0"/>
              </a:spcBef>
              <a:spcAft>
                <a:spcPts val="0"/>
              </a:spcAft>
              <a:buClr>
                <a:schemeClr val="dk1"/>
              </a:buClr>
              <a:buSzPts val="2950"/>
              <a:buFont typeface="Arial"/>
              <a:buChar char="●"/>
            </a:pPr>
            <a:r>
              <a:rPr lang="zh-TW" sz="3550">
                <a:solidFill>
                  <a:schemeClr val="dk1"/>
                </a:solidFill>
              </a:rPr>
              <a:t>毛毛</a:t>
            </a:r>
            <a:r>
              <a:rPr lang="zh-TW" sz="3550" b="0" i="0" u="none" strike="noStrike" cap="none">
                <a:solidFill>
                  <a:schemeClr val="dk1"/>
                </a:solidFill>
                <a:latin typeface="Arial"/>
                <a:ea typeface="Arial"/>
                <a:cs typeface="Arial"/>
                <a:sym typeface="Arial"/>
              </a:rPr>
              <a:t>認清自己</a:t>
            </a:r>
            <a:r>
              <a:rPr lang="zh-TW" sz="3550">
                <a:solidFill>
                  <a:schemeClr val="dk1"/>
                </a:solidFill>
              </a:rPr>
              <a:t>雖然有做驚嚇專員的天賦</a:t>
            </a:r>
            <a:r>
              <a:rPr lang="zh-TW" sz="3550" b="0" i="0" u="none" strike="noStrike" cap="none">
                <a:solidFill>
                  <a:schemeClr val="dk1"/>
                </a:solidFill>
                <a:latin typeface="Arial"/>
                <a:ea typeface="Arial"/>
                <a:cs typeface="Arial"/>
                <a:sym typeface="Arial"/>
              </a:rPr>
              <a:t>，</a:t>
            </a:r>
            <a:r>
              <a:rPr lang="zh-TW" sz="3550">
                <a:solidFill>
                  <a:schemeClr val="dk1"/>
                </a:solidFill>
              </a:rPr>
              <a:t>但是不能單靠天資而不努力。他的OK隊組員和米高令他明白到團體合作和每個人都有自己的才華。</a:t>
            </a:r>
            <a:endParaRPr sz="3550" b="0" i="0" u="none" strike="noStrike" cap="none">
              <a:solidFill>
                <a:schemeClr val="dk1"/>
              </a:solidFill>
              <a:latin typeface="Arial"/>
              <a:ea typeface="Arial"/>
              <a:cs typeface="Arial"/>
              <a:sym typeface="Arial"/>
            </a:endParaRPr>
          </a:p>
          <a:p>
            <a:pPr marL="457200" marR="0" lvl="0" indent="-415925" algn="l" rtl="0">
              <a:lnSpc>
                <a:spcPct val="115000"/>
              </a:lnSpc>
              <a:spcBef>
                <a:spcPts val="0"/>
              </a:spcBef>
              <a:spcAft>
                <a:spcPts val="0"/>
              </a:spcAft>
              <a:buClr>
                <a:schemeClr val="dk1"/>
              </a:buClr>
              <a:buSzPts val="2950"/>
              <a:buFont typeface="Arial"/>
              <a:buChar char="●"/>
            </a:pPr>
            <a:r>
              <a:rPr lang="zh-TW" sz="3550">
                <a:solidFill>
                  <a:schemeClr val="dk1"/>
                </a:solidFill>
              </a:rPr>
              <a:t>雖然所有人都看不起米高，但是他沒有放棄，用他的勤力和聰明才智帶領隊員</a:t>
            </a:r>
            <a:br>
              <a:rPr lang="zh-TW" sz="3550">
                <a:solidFill>
                  <a:schemeClr val="dk1"/>
                </a:solidFill>
              </a:rPr>
            </a:br>
            <a:r>
              <a:rPr lang="zh-TW" sz="3550">
                <a:solidFill>
                  <a:schemeClr val="dk1"/>
                </a:solidFill>
              </a:rPr>
              <a:t>打敗所有隊伍，拿下驚嚇大賽的冠軍。</a:t>
            </a:r>
            <a:endParaRPr sz="3550">
              <a:solidFill>
                <a:schemeClr val="dk1"/>
              </a:solidFill>
            </a:endParaRPr>
          </a:p>
        </p:txBody>
      </p:sp>
      <p:sp>
        <p:nvSpPr>
          <p:cNvPr id="462" name="Google Shape;462;p9"/>
          <p:cNvSpPr txBox="1"/>
          <p:nvPr/>
        </p:nvSpPr>
        <p:spPr>
          <a:xfrm>
            <a:off x="838200" y="183775"/>
            <a:ext cx="2650800" cy="677100"/>
          </a:xfrm>
          <a:prstGeom prst="rect">
            <a:avLst/>
          </a:prstGeom>
          <a:solidFill>
            <a:srgbClr val="6C911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zh-TW" sz="3800" b="1" i="0" u="none" strike="noStrike" cap="none">
                <a:solidFill>
                  <a:schemeClr val="lt1"/>
                </a:solidFill>
                <a:latin typeface="Trebuchet MS"/>
                <a:ea typeface="Trebuchet MS"/>
                <a:cs typeface="Trebuchet MS"/>
                <a:sym typeface="Trebuchet MS"/>
              </a:rPr>
              <a:t>今日學什麼</a:t>
            </a:r>
            <a:endParaRPr sz="3800" b="1" i="0" u="none" strike="noStrike" cap="none">
              <a:solidFill>
                <a:schemeClr val="lt1"/>
              </a:solidFill>
              <a:latin typeface="Trebuchet MS"/>
              <a:ea typeface="Trebuchet MS"/>
              <a:cs typeface="Trebuchet MS"/>
              <a:sym typeface="Trebuchet MS"/>
            </a:endParaRPr>
          </a:p>
        </p:txBody>
      </p:sp>
      <p:pic>
        <p:nvPicPr>
          <p:cNvPr id="463" name="Google Shape;463;p9"/>
          <p:cNvPicPr preferRelativeResize="0"/>
          <p:nvPr/>
        </p:nvPicPr>
        <p:blipFill rotWithShape="1">
          <a:blip r:embed="rId3">
            <a:alphaModFix/>
          </a:blip>
          <a:srcRect/>
          <a:stretch/>
        </p:blipFill>
        <p:spPr>
          <a:xfrm rot="-695013">
            <a:off x="-816321" y="4168943"/>
            <a:ext cx="4537430" cy="2650460"/>
          </a:xfrm>
          <a:prstGeom prst="rect">
            <a:avLst/>
          </a:prstGeom>
          <a:noFill/>
          <a:ln>
            <a:noFill/>
          </a:ln>
        </p:spPr>
      </p:pic>
      <p:pic>
        <p:nvPicPr>
          <p:cNvPr id="464" name="Google Shape;464;p9"/>
          <p:cNvPicPr preferRelativeResize="0"/>
          <p:nvPr/>
        </p:nvPicPr>
        <p:blipFill>
          <a:blip r:embed="rId4">
            <a:alphaModFix/>
          </a:blip>
          <a:stretch>
            <a:fillRect/>
          </a:stretch>
        </p:blipFill>
        <p:spPr>
          <a:xfrm>
            <a:off x="10292575" y="4443075"/>
            <a:ext cx="2275950" cy="22759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g10329428cce_0_105"/>
          <p:cNvSpPr txBox="1">
            <a:spLocks noGrp="1"/>
          </p:cNvSpPr>
          <p:nvPr>
            <p:ph type="title"/>
          </p:nvPr>
        </p:nvSpPr>
        <p:spPr>
          <a:xfrm>
            <a:off x="1941800" y="270333"/>
            <a:ext cx="8308500" cy="8457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3200"/>
              <a:buNone/>
            </a:pPr>
            <a:r>
              <a:rPr lang="zh-TW" sz="5600"/>
              <a:t>What makes a Hero?</a:t>
            </a:r>
            <a:endParaRPr sz="5600"/>
          </a:p>
        </p:txBody>
      </p:sp>
      <p:sp>
        <p:nvSpPr>
          <p:cNvPr id="470" name="Google Shape;470;g10329428cce_0_105"/>
          <p:cNvSpPr txBox="1"/>
          <p:nvPr/>
        </p:nvSpPr>
        <p:spPr>
          <a:xfrm>
            <a:off x="1405500" y="1337817"/>
            <a:ext cx="3799200" cy="9300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rgbClr val="000000"/>
              </a:buClr>
              <a:buSzPts val="4300"/>
              <a:buFont typeface="Arial"/>
              <a:buNone/>
            </a:pPr>
            <a:r>
              <a:rPr lang="zh-TW" sz="4300" b="1" i="0" u="none" strike="noStrike" cap="none">
                <a:solidFill>
                  <a:srgbClr val="00FFB7"/>
                </a:solidFill>
                <a:latin typeface="Arial"/>
                <a:ea typeface="Arial"/>
                <a:cs typeface="Arial"/>
                <a:sym typeface="Arial"/>
              </a:rPr>
              <a:t>Listen (聽話)</a:t>
            </a:r>
            <a:endParaRPr sz="4300" b="0" i="0" u="none" strike="noStrike" cap="none">
              <a:solidFill>
                <a:srgbClr val="00FFB7"/>
              </a:solidFill>
              <a:latin typeface="Arial"/>
              <a:ea typeface="Arial"/>
              <a:cs typeface="Arial"/>
              <a:sym typeface="Arial"/>
            </a:endParaRPr>
          </a:p>
        </p:txBody>
      </p:sp>
      <p:sp>
        <p:nvSpPr>
          <p:cNvPr id="471" name="Google Shape;471;g10329428cce_0_105"/>
          <p:cNvSpPr txBox="1"/>
          <p:nvPr/>
        </p:nvSpPr>
        <p:spPr>
          <a:xfrm>
            <a:off x="6231600" y="1352851"/>
            <a:ext cx="4646100" cy="9300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rgbClr val="000000"/>
              </a:buClr>
              <a:buSzPts val="4300"/>
              <a:buFont typeface="Arial"/>
              <a:buNone/>
            </a:pPr>
            <a:r>
              <a:rPr lang="zh-TW" sz="4300" b="1" i="0" u="none" strike="noStrike" cap="none">
                <a:solidFill>
                  <a:srgbClr val="783F04"/>
                </a:solidFill>
                <a:latin typeface="Arial"/>
                <a:ea typeface="Arial"/>
                <a:cs typeface="Arial"/>
                <a:sym typeface="Arial"/>
              </a:rPr>
              <a:t>Attentive (留心)</a:t>
            </a:r>
            <a:endParaRPr sz="4300" b="0" i="0" u="none" strike="noStrike" cap="none">
              <a:solidFill>
                <a:srgbClr val="783F04"/>
              </a:solidFill>
              <a:latin typeface="Arial"/>
              <a:ea typeface="Arial"/>
              <a:cs typeface="Arial"/>
              <a:sym typeface="Arial"/>
            </a:endParaRPr>
          </a:p>
        </p:txBody>
      </p:sp>
      <p:sp>
        <p:nvSpPr>
          <p:cNvPr id="472" name="Google Shape;472;g10329428cce_0_105"/>
          <p:cNvSpPr txBox="1"/>
          <p:nvPr/>
        </p:nvSpPr>
        <p:spPr>
          <a:xfrm>
            <a:off x="1791633" y="2489700"/>
            <a:ext cx="3187200" cy="14916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rgbClr val="000000"/>
              </a:buClr>
              <a:buSzPts val="4300"/>
              <a:buFont typeface="Arial"/>
              <a:buNone/>
            </a:pPr>
            <a:r>
              <a:rPr lang="zh-TW" sz="4300" b="1" i="0" u="none" strike="noStrike" cap="none">
                <a:solidFill>
                  <a:srgbClr val="395168"/>
                </a:solidFill>
                <a:latin typeface="Arial"/>
                <a:ea typeface="Arial"/>
                <a:cs typeface="Arial"/>
                <a:sym typeface="Arial"/>
              </a:rPr>
              <a:t>Creative </a:t>
            </a:r>
            <a:br>
              <a:rPr lang="zh-TW" sz="4300" b="1" i="0" u="none" strike="noStrike" cap="none">
                <a:solidFill>
                  <a:srgbClr val="395168"/>
                </a:solidFill>
                <a:latin typeface="Arial"/>
                <a:ea typeface="Arial"/>
                <a:cs typeface="Arial"/>
                <a:sym typeface="Arial"/>
              </a:rPr>
            </a:br>
            <a:r>
              <a:rPr lang="zh-TW" sz="4300" b="1" i="0" u="none" strike="noStrike" cap="none">
                <a:solidFill>
                  <a:srgbClr val="395168"/>
                </a:solidFill>
                <a:latin typeface="Arial"/>
                <a:ea typeface="Arial"/>
                <a:cs typeface="Arial"/>
                <a:sym typeface="Arial"/>
              </a:rPr>
              <a:t>(創作力)</a:t>
            </a:r>
            <a:endParaRPr sz="4300" b="0" i="0" u="none" strike="noStrike" cap="none">
              <a:solidFill>
                <a:srgbClr val="395168"/>
              </a:solidFill>
              <a:latin typeface="Arial"/>
              <a:ea typeface="Arial"/>
              <a:cs typeface="Arial"/>
              <a:sym typeface="Arial"/>
            </a:endParaRPr>
          </a:p>
        </p:txBody>
      </p:sp>
      <p:sp>
        <p:nvSpPr>
          <p:cNvPr id="473" name="Google Shape;473;g10329428cce_0_105"/>
          <p:cNvSpPr txBox="1"/>
          <p:nvPr/>
        </p:nvSpPr>
        <p:spPr>
          <a:xfrm>
            <a:off x="6886533" y="2282867"/>
            <a:ext cx="3187200" cy="14916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rgbClr val="000000"/>
              </a:buClr>
              <a:buSzPts val="4300"/>
              <a:buFont typeface="Arial"/>
              <a:buNone/>
            </a:pPr>
            <a:r>
              <a:rPr lang="zh-TW" sz="4300" b="1" i="0" u="none" strike="noStrike" cap="none">
                <a:solidFill>
                  <a:srgbClr val="FCE5CD"/>
                </a:solidFill>
                <a:latin typeface="Arial"/>
                <a:ea typeface="Arial"/>
                <a:cs typeface="Arial"/>
                <a:sym typeface="Arial"/>
              </a:rPr>
              <a:t>Organised </a:t>
            </a:r>
            <a:br>
              <a:rPr lang="zh-TW" sz="4300" b="1" i="0" u="none" strike="noStrike" cap="none">
                <a:solidFill>
                  <a:srgbClr val="FCE5CD"/>
                </a:solidFill>
                <a:latin typeface="Arial"/>
                <a:ea typeface="Arial"/>
                <a:cs typeface="Arial"/>
                <a:sym typeface="Arial"/>
              </a:rPr>
            </a:br>
            <a:r>
              <a:rPr lang="zh-TW" sz="4300" b="1" i="0" u="none" strike="noStrike" cap="none">
                <a:solidFill>
                  <a:srgbClr val="FCE5CD"/>
                </a:solidFill>
                <a:latin typeface="Arial"/>
                <a:ea typeface="Arial"/>
                <a:cs typeface="Arial"/>
                <a:sym typeface="Arial"/>
              </a:rPr>
              <a:t>(組織能力)</a:t>
            </a:r>
            <a:endParaRPr sz="4300" b="0" i="0" u="none" strike="noStrike" cap="none">
              <a:solidFill>
                <a:srgbClr val="FCE5CD"/>
              </a:solidFill>
              <a:latin typeface="Arial"/>
              <a:ea typeface="Arial"/>
              <a:cs typeface="Arial"/>
              <a:sym typeface="Arial"/>
            </a:endParaRPr>
          </a:p>
        </p:txBody>
      </p:sp>
      <p:sp>
        <p:nvSpPr>
          <p:cNvPr id="474" name="Google Shape;474;g10329428cce_0_105"/>
          <p:cNvSpPr txBox="1"/>
          <p:nvPr/>
        </p:nvSpPr>
        <p:spPr>
          <a:xfrm>
            <a:off x="2166317" y="3974051"/>
            <a:ext cx="3193200" cy="14916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rgbClr val="000000"/>
              </a:buClr>
              <a:buSzPts val="4300"/>
              <a:buFont typeface="Arial"/>
              <a:buNone/>
            </a:pPr>
            <a:r>
              <a:rPr lang="zh-TW" sz="4300" b="1" i="0" u="none" strike="noStrike" cap="none">
                <a:solidFill>
                  <a:srgbClr val="FF0000"/>
                </a:solidFill>
                <a:latin typeface="Arial"/>
                <a:ea typeface="Arial"/>
                <a:cs typeface="Arial"/>
                <a:sym typeface="Arial"/>
              </a:rPr>
              <a:t>In control </a:t>
            </a:r>
            <a:br>
              <a:rPr lang="zh-TW" sz="4300" b="1" i="0" u="none" strike="noStrike" cap="none">
                <a:solidFill>
                  <a:srgbClr val="FF0000"/>
                </a:solidFill>
                <a:latin typeface="Arial"/>
                <a:ea typeface="Arial"/>
                <a:cs typeface="Arial"/>
                <a:sym typeface="Arial"/>
              </a:rPr>
            </a:br>
            <a:r>
              <a:rPr lang="zh-TW" sz="4300" b="1" i="0" u="none" strike="noStrike" cap="none">
                <a:solidFill>
                  <a:srgbClr val="FF0000"/>
                </a:solidFill>
                <a:latin typeface="Arial"/>
                <a:ea typeface="Arial"/>
                <a:cs typeface="Arial"/>
                <a:sym typeface="Arial"/>
              </a:rPr>
              <a:t>(掌控)</a:t>
            </a:r>
            <a:endParaRPr sz="4300" b="0" i="0" u="none" strike="noStrike" cap="none">
              <a:solidFill>
                <a:srgbClr val="FF0000"/>
              </a:solidFill>
              <a:latin typeface="Arial"/>
              <a:ea typeface="Arial"/>
              <a:cs typeface="Arial"/>
              <a:sym typeface="Arial"/>
            </a:endParaRPr>
          </a:p>
        </p:txBody>
      </p:sp>
      <p:sp>
        <p:nvSpPr>
          <p:cNvPr id="475" name="Google Shape;475;g10329428cce_0_105"/>
          <p:cNvSpPr txBox="1"/>
          <p:nvPr/>
        </p:nvSpPr>
        <p:spPr>
          <a:xfrm>
            <a:off x="5935017" y="3739767"/>
            <a:ext cx="3193200" cy="14916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rgbClr val="000000"/>
              </a:buClr>
              <a:buSzPts val="4300"/>
              <a:buFont typeface="Arial"/>
              <a:buNone/>
            </a:pPr>
            <a:r>
              <a:rPr lang="zh-TW" sz="4300" b="1" i="0" u="none" strike="noStrike" cap="none">
                <a:solidFill>
                  <a:srgbClr val="00EEFA"/>
                </a:solidFill>
                <a:latin typeface="Arial"/>
                <a:ea typeface="Arial"/>
                <a:cs typeface="Arial"/>
                <a:sym typeface="Arial"/>
              </a:rPr>
              <a:t>Flexible </a:t>
            </a:r>
            <a:br>
              <a:rPr lang="zh-TW" sz="4300" b="1" i="0" u="none" strike="noStrike" cap="none">
                <a:solidFill>
                  <a:srgbClr val="00EEFA"/>
                </a:solidFill>
                <a:latin typeface="Arial"/>
                <a:ea typeface="Arial"/>
                <a:cs typeface="Arial"/>
                <a:sym typeface="Arial"/>
              </a:rPr>
            </a:br>
            <a:r>
              <a:rPr lang="zh-TW" sz="4300" b="1" i="0" u="none" strike="noStrike" cap="none">
                <a:solidFill>
                  <a:srgbClr val="00EEFA"/>
                </a:solidFill>
                <a:latin typeface="Arial"/>
                <a:ea typeface="Arial"/>
                <a:cs typeface="Arial"/>
                <a:sym typeface="Arial"/>
              </a:rPr>
              <a:t>(思維靈活)</a:t>
            </a:r>
            <a:endParaRPr sz="4300" b="0" i="0" u="none" strike="noStrike" cap="none">
              <a:solidFill>
                <a:srgbClr val="00EEFA"/>
              </a:solidFill>
              <a:latin typeface="Arial"/>
              <a:ea typeface="Arial"/>
              <a:cs typeface="Arial"/>
              <a:sym typeface="Arial"/>
            </a:endParaRPr>
          </a:p>
        </p:txBody>
      </p:sp>
      <p:sp>
        <p:nvSpPr>
          <p:cNvPr id="476" name="Google Shape;476;g10329428cce_0_105"/>
          <p:cNvSpPr txBox="1"/>
          <p:nvPr/>
        </p:nvSpPr>
        <p:spPr>
          <a:xfrm>
            <a:off x="2711300" y="5579900"/>
            <a:ext cx="6184800" cy="8295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rgbClr val="000000"/>
              </a:buClr>
              <a:buSzPts val="4300"/>
              <a:buFont typeface="Arial"/>
              <a:buNone/>
            </a:pPr>
            <a:r>
              <a:rPr lang="zh-TW" sz="4300" b="1" i="0" u="none" strike="noStrike" cap="none">
                <a:solidFill>
                  <a:srgbClr val="FFD966"/>
                </a:solidFill>
                <a:latin typeface="Arial"/>
                <a:ea typeface="Arial"/>
                <a:cs typeface="Arial"/>
                <a:sym typeface="Arial"/>
              </a:rPr>
              <a:t>Communicate (溝通)</a:t>
            </a:r>
            <a:endParaRPr sz="4300" b="0" i="0" u="none" strike="noStrike" cap="none">
              <a:solidFill>
                <a:srgbClr val="FFD966"/>
              </a:solidFill>
              <a:latin typeface="Arial"/>
              <a:ea typeface="Arial"/>
              <a:cs typeface="Arial"/>
              <a:sym typeface="Arial"/>
            </a:endParaRPr>
          </a:p>
        </p:txBody>
      </p:sp>
      <p:pic>
        <p:nvPicPr>
          <p:cNvPr id="477" name="Google Shape;477;g10329428cce_0_105"/>
          <p:cNvPicPr preferRelativeResize="0"/>
          <p:nvPr/>
        </p:nvPicPr>
        <p:blipFill rotWithShape="1">
          <a:blip r:embed="rId3">
            <a:alphaModFix/>
          </a:blip>
          <a:srcRect l="14589" r="13612"/>
          <a:stretch/>
        </p:blipFill>
        <p:spPr>
          <a:xfrm>
            <a:off x="4978833" y="1429033"/>
            <a:ext cx="894567" cy="747567"/>
          </a:xfrm>
          <a:prstGeom prst="rect">
            <a:avLst/>
          </a:prstGeom>
          <a:noFill/>
          <a:ln>
            <a:noFill/>
          </a:ln>
        </p:spPr>
      </p:pic>
      <p:pic>
        <p:nvPicPr>
          <p:cNvPr id="478" name="Google Shape;478;g10329428cce_0_105"/>
          <p:cNvPicPr preferRelativeResize="0"/>
          <p:nvPr/>
        </p:nvPicPr>
        <p:blipFill rotWithShape="1">
          <a:blip r:embed="rId4">
            <a:alphaModFix/>
          </a:blip>
          <a:srcRect/>
          <a:stretch/>
        </p:blipFill>
        <p:spPr>
          <a:xfrm>
            <a:off x="10618967" y="1352873"/>
            <a:ext cx="930021" cy="930001"/>
          </a:xfrm>
          <a:prstGeom prst="rect">
            <a:avLst/>
          </a:prstGeom>
          <a:noFill/>
          <a:ln>
            <a:noFill/>
          </a:ln>
        </p:spPr>
      </p:pic>
      <p:pic>
        <p:nvPicPr>
          <p:cNvPr id="479" name="Google Shape;479;g10329428cce_0_105"/>
          <p:cNvPicPr preferRelativeResize="0"/>
          <p:nvPr/>
        </p:nvPicPr>
        <p:blipFill rotWithShape="1">
          <a:blip r:embed="rId5">
            <a:alphaModFix/>
          </a:blip>
          <a:srcRect/>
          <a:stretch/>
        </p:blipFill>
        <p:spPr>
          <a:xfrm>
            <a:off x="4666832" y="2676299"/>
            <a:ext cx="1218600" cy="1218633"/>
          </a:xfrm>
          <a:prstGeom prst="rect">
            <a:avLst/>
          </a:prstGeom>
          <a:noFill/>
          <a:ln>
            <a:noFill/>
          </a:ln>
        </p:spPr>
      </p:pic>
      <p:pic>
        <p:nvPicPr>
          <p:cNvPr id="480" name="Google Shape;480;g10329428cce_0_105"/>
          <p:cNvPicPr preferRelativeResize="0"/>
          <p:nvPr/>
        </p:nvPicPr>
        <p:blipFill rotWithShape="1">
          <a:blip r:embed="rId6">
            <a:alphaModFix/>
          </a:blip>
          <a:srcRect/>
          <a:stretch/>
        </p:blipFill>
        <p:spPr>
          <a:xfrm>
            <a:off x="5928108" y="2462704"/>
            <a:ext cx="1354059" cy="1218633"/>
          </a:xfrm>
          <a:prstGeom prst="rect">
            <a:avLst/>
          </a:prstGeom>
          <a:noFill/>
          <a:ln>
            <a:noFill/>
          </a:ln>
        </p:spPr>
      </p:pic>
      <p:pic>
        <p:nvPicPr>
          <p:cNvPr id="481" name="Google Shape;481;g10329428cce_0_105"/>
          <p:cNvPicPr preferRelativeResize="0"/>
          <p:nvPr/>
        </p:nvPicPr>
        <p:blipFill rotWithShape="1">
          <a:blip r:embed="rId7">
            <a:alphaModFix/>
          </a:blip>
          <a:srcRect t="12759" b="55198"/>
          <a:stretch/>
        </p:blipFill>
        <p:spPr>
          <a:xfrm>
            <a:off x="4417167" y="4618748"/>
            <a:ext cx="1540833" cy="698340"/>
          </a:xfrm>
          <a:prstGeom prst="rect">
            <a:avLst/>
          </a:prstGeom>
          <a:noFill/>
          <a:ln>
            <a:noFill/>
          </a:ln>
        </p:spPr>
      </p:pic>
      <p:pic>
        <p:nvPicPr>
          <p:cNvPr id="482" name="Google Shape;482;g10329428cce_0_105"/>
          <p:cNvPicPr preferRelativeResize="0"/>
          <p:nvPr/>
        </p:nvPicPr>
        <p:blipFill rotWithShape="1">
          <a:blip r:embed="rId8">
            <a:alphaModFix/>
          </a:blip>
          <a:srcRect/>
          <a:stretch/>
        </p:blipFill>
        <p:spPr>
          <a:xfrm>
            <a:off x="8792484" y="4005005"/>
            <a:ext cx="1097100" cy="1097100"/>
          </a:xfrm>
          <a:prstGeom prst="rect">
            <a:avLst/>
          </a:prstGeom>
          <a:noFill/>
          <a:ln>
            <a:noFill/>
          </a:ln>
        </p:spPr>
      </p:pic>
      <p:pic>
        <p:nvPicPr>
          <p:cNvPr id="483" name="Google Shape;483;g10329428cce_0_105"/>
          <p:cNvPicPr preferRelativeResize="0"/>
          <p:nvPr/>
        </p:nvPicPr>
        <p:blipFill rotWithShape="1">
          <a:blip r:embed="rId9">
            <a:alphaModFix/>
          </a:blip>
          <a:srcRect/>
          <a:stretch/>
        </p:blipFill>
        <p:spPr>
          <a:xfrm>
            <a:off x="2056932" y="5579916"/>
            <a:ext cx="1097100" cy="1097100"/>
          </a:xfrm>
          <a:prstGeom prst="rect">
            <a:avLst/>
          </a:prstGeom>
          <a:noFill/>
          <a:ln>
            <a:noFill/>
          </a:ln>
        </p:spPr>
      </p:pic>
      <p:pic>
        <p:nvPicPr>
          <p:cNvPr id="484" name="Google Shape;484;g10329428cce_0_105"/>
          <p:cNvPicPr preferRelativeResize="0"/>
          <p:nvPr/>
        </p:nvPicPr>
        <p:blipFill rotWithShape="1">
          <a:blip r:embed="rId10">
            <a:alphaModFix/>
          </a:blip>
          <a:srcRect/>
          <a:stretch/>
        </p:blipFill>
        <p:spPr>
          <a:xfrm>
            <a:off x="132189" y="3087075"/>
            <a:ext cx="2292337" cy="3333564"/>
          </a:xfrm>
          <a:prstGeom prst="rect">
            <a:avLst/>
          </a:prstGeom>
          <a:noFill/>
          <a:ln>
            <a:noFill/>
          </a:ln>
        </p:spPr>
      </p:pic>
      <p:pic>
        <p:nvPicPr>
          <p:cNvPr id="485" name="Google Shape;485;g10329428cce_0_105" descr="Hawkeye PNG Transparent Images | PNG All"/>
          <p:cNvPicPr preferRelativeResize="0"/>
          <p:nvPr/>
        </p:nvPicPr>
        <p:blipFill rotWithShape="1">
          <a:blip r:embed="rId11">
            <a:alphaModFix/>
          </a:blip>
          <a:srcRect/>
          <a:stretch/>
        </p:blipFill>
        <p:spPr>
          <a:xfrm>
            <a:off x="8913530" y="3894932"/>
            <a:ext cx="3810539" cy="29451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0"/>
                                        </p:tgtEl>
                                        <p:attrNameLst>
                                          <p:attrName>style.visibility</p:attrName>
                                        </p:attrNameLst>
                                      </p:cBhvr>
                                      <p:to>
                                        <p:strVal val="visible"/>
                                      </p:to>
                                    </p:set>
                                    <p:animEffect transition="in" filter="fade">
                                      <p:cBhvr>
                                        <p:cTn id="7" dur="1000"/>
                                        <p:tgtEl>
                                          <p:spTgt spid="470"/>
                                        </p:tgtEl>
                                      </p:cBhvr>
                                    </p:animEffect>
                                  </p:childTnLst>
                                </p:cTn>
                              </p:par>
                              <p:par>
                                <p:cTn id="8" presetID="10" presetClass="entr" presetSubtype="0" fill="hold" nodeType="withEffect">
                                  <p:stCondLst>
                                    <p:cond delay="0"/>
                                  </p:stCondLst>
                                  <p:childTnLst>
                                    <p:set>
                                      <p:cBhvr>
                                        <p:cTn id="9" dur="1" fill="hold">
                                          <p:stCondLst>
                                            <p:cond delay="0"/>
                                          </p:stCondLst>
                                        </p:cTn>
                                        <p:tgtEl>
                                          <p:spTgt spid="477"/>
                                        </p:tgtEl>
                                        <p:attrNameLst>
                                          <p:attrName>style.visibility</p:attrName>
                                        </p:attrNameLst>
                                      </p:cBhvr>
                                      <p:to>
                                        <p:strVal val="visible"/>
                                      </p:to>
                                    </p:set>
                                    <p:animEffect transition="in" filter="fade">
                                      <p:cBhvr>
                                        <p:cTn id="10" dur="1000"/>
                                        <p:tgtEl>
                                          <p:spTgt spid="47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71"/>
                                        </p:tgtEl>
                                        <p:attrNameLst>
                                          <p:attrName>style.visibility</p:attrName>
                                        </p:attrNameLst>
                                      </p:cBhvr>
                                      <p:to>
                                        <p:strVal val="visible"/>
                                      </p:to>
                                    </p:set>
                                    <p:animEffect transition="in" filter="fade">
                                      <p:cBhvr>
                                        <p:cTn id="15" dur="1000"/>
                                        <p:tgtEl>
                                          <p:spTgt spid="471"/>
                                        </p:tgtEl>
                                      </p:cBhvr>
                                    </p:animEffect>
                                  </p:childTnLst>
                                </p:cTn>
                              </p:par>
                              <p:par>
                                <p:cTn id="16" presetID="10" presetClass="entr" presetSubtype="0" fill="hold" nodeType="withEffect">
                                  <p:stCondLst>
                                    <p:cond delay="0"/>
                                  </p:stCondLst>
                                  <p:childTnLst>
                                    <p:set>
                                      <p:cBhvr>
                                        <p:cTn id="17" dur="1" fill="hold">
                                          <p:stCondLst>
                                            <p:cond delay="0"/>
                                          </p:stCondLst>
                                        </p:cTn>
                                        <p:tgtEl>
                                          <p:spTgt spid="478"/>
                                        </p:tgtEl>
                                        <p:attrNameLst>
                                          <p:attrName>style.visibility</p:attrName>
                                        </p:attrNameLst>
                                      </p:cBhvr>
                                      <p:to>
                                        <p:strVal val="visible"/>
                                      </p:to>
                                    </p:set>
                                    <p:animEffect transition="in" filter="fade">
                                      <p:cBhvr>
                                        <p:cTn id="18" dur="1000"/>
                                        <p:tgtEl>
                                          <p:spTgt spid="47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72"/>
                                        </p:tgtEl>
                                        <p:attrNameLst>
                                          <p:attrName>style.visibility</p:attrName>
                                        </p:attrNameLst>
                                      </p:cBhvr>
                                      <p:to>
                                        <p:strVal val="visible"/>
                                      </p:to>
                                    </p:set>
                                    <p:animEffect transition="in" filter="fade">
                                      <p:cBhvr>
                                        <p:cTn id="23" dur="1000"/>
                                        <p:tgtEl>
                                          <p:spTgt spid="472"/>
                                        </p:tgtEl>
                                      </p:cBhvr>
                                    </p:animEffect>
                                  </p:childTnLst>
                                </p:cTn>
                              </p:par>
                              <p:par>
                                <p:cTn id="24" presetID="10" presetClass="entr" presetSubtype="0" fill="hold" nodeType="withEffect">
                                  <p:stCondLst>
                                    <p:cond delay="0"/>
                                  </p:stCondLst>
                                  <p:childTnLst>
                                    <p:set>
                                      <p:cBhvr>
                                        <p:cTn id="25" dur="1" fill="hold">
                                          <p:stCondLst>
                                            <p:cond delay="0"/>
                                          </p:stCondLst>
                                        </p:cTn>
                                        <p:tgtEl>
                                          <p:spTgt spid="479"/>
                                        </p:tgtEl>
                                        <p:attrNameLst>
                                          <p:attrName>style.visibility</p:attrName>
                                        </p:attrNameLst>
                                      </p:cBhvr>
                                      <p:to>
                                        <p:strVal val="visible"/>
                                      </p:to>
                                    </p:set>
                                    <p:animEffect transition="in" filter="fade">
                                      <p:cBhvr>
                                        <p:cTn id="26" dur="1000"/>
                                        <p:tgtEl>
                                          <p:spTgt spid="47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80"/>
                                        </p:tgtEl>
                                        <p:attrNameLst>
                                          <p:attrName>style.visibility</p:attrName>
                                        </p:attrNameLst>
                                      </p:cBhvr>
                                      <p:to>
                                        <p:strVal val="visible"/>
                                      </p:to>
                                    </p:set>
                                    <p:animEffect transition="in" filter="fade">
                                      <p:cBhvr>
                                        <p:cTn id="31" dur="1000"/>
                                        <p:tgtEl>
                                          <p:spTgt spid="480"/>
                                        </p:tgtEl>
                                      </p:cBhvr>
                                    </p:animEffect>
                                  </p:childTnLst>
                                </p:cTn>
                              </p:par>
                              <p:par>
                                <p:cTn id="32" presetID="10" presetClass="entr" presetSubtype="0" fill="hold" nodeType="withEffect">
                                  <p:stCondLst>
                                    <p:cond delay="0"/>
                                  </p:stCondLst>
                                  <p:childTnLst>
                                    <p:set>
                                      <p:cBhvr>
                                        <p:cTn id="33" dur="1" fill="hold">
                                          <p:stCondLst>
                                            <p:cond delay="0"/>
                                          </p:stCondLst>
                                        </p:cTn>
                                        <p:tgtEl>
                                          <p:spTgt spid="473"/>
                                        </p:tgtEl>
                                        <p:attrNameLst>
                                          <p:attrName>style.visibility</p:attrName>
                                        </p:attrNameLst>
                                      </p:cBhvr>
                                      <p:to>
                                        <p:strVal val="visible"/>
                                      </p:to>
                                    </p:set>
                                    <p:animEffect transition="in" filter="fade">
                                      <p:cBhvr>
                                        <p:cTn id="34" dur="1000"/>
                                        <p:tgtEl>
                                          <p:spTgt spid="47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74"/>
                                        </p:tgtEl>
                                        <p:attrNameLst>
                                          <p:attrName>style.visibility</p:attrName>
                                        </p:attrNameLst>
                                      </p:cBhvr>
                                      <p:to>
                                        <p:strVal val="visible"/>
                                      </p:to>
                                    </p:set>
                                    <p:animEffect transition="in" filter="fade">
                                      <p:cBhvr>
                                        <p:cTn id="39" dur="1000"/>
                                        <p:tgtEl>
                                          <p:spTgt spid="474"/>
                                        </p:tgtEl>
                                      </p:cBhvr>
                                    </p:animEffect>
                                  </p:childTnLst>
                                </p:cTn>
                              </p:par>
                              <p:par>
                                <p:cTn id="40" presetID="10" presetClass="entr" presetSubtype="0" fill="hold" nodeType="withEffect">
                                  <p:stCondLst>
                                    <p:cond delay="0"/>
                                  </p:stCondLst>
                                  <p:childTnLst>
                                    <p:set>
                                      <p:cBhvr>
                                        <p:cTn id="41" dur="1" fill="hold">
                                          <p:stCondLst>
                                            <p:cond delay="0"/>
                                          </p:stCondLst>
                                        </p:cTn>
                                        <p:tgtEl>
                                          <p:spTgt spid="481"/>
                                        </p:tgtEl>
                                        <p:attrNameLst>
                                          <p:attrName>style.visibility</p:attrName>
                                        </p:attrNameLst>
                                      </p:cBhvr>
                                      <p:to>
                                        <p:strVal val="visible"/>
                                      </p:to>
                                    </p:set>
                                    <p:animEffect transition="in" filter="fade">
                                      <p:cBhvr>
                                        <p:cTn id="42" dur="1000"/>
                                        <p:tgtEl>
                                          <p:spTgt spid="48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75"/>
                                        </p:tgtEl>
                                        <p:attrNameLst>
                                          <p:attrName>style.visibility</p:attrName>
                                        </p:attrNameLst>
                                      </p:cBhvr>
                                      <p:to>
                                        <p:strVal val="visible"/>
                                      </p:to>
                                    </p:set>
                                    <p:animEffect transition="in" filter="fade">
                                      <p:cBhvr>
                                        <p:cTn id="47" dur="1000"/>
                                        <p:tgtEl>
                                          <p:spTgt spid="475"/>
                                        </p:tgtEl>
                                      </p:cBhvr>
                                    </p:animEffect>
                                  </p:childTnLst>
                                </p:cTn>
                              </p:par>
                              <p:par>
                                <p:cTn id="48" presetID="10" presetClass="entr" presetSubtype="0" fill="hold" nodeType="withEffect">
                                  <p:stCondLst>
                                    <p:cond delay="0"/>
                                  </p:stCondLst>
                                  <p:childTnLst>
                                    <p:set>
                                      <p:cBhvr>
                                        <p:cTn id="49" dur="1" fill="hold">
                                          <p:stCondLst>
                                            <p:cond delay="0"/>
                                          </p:stCondLst>
                                        </p:cTn>
                                        <p:tgtEl>
                                          <p:spTgt spid="482"/>
                                        </p:tgtEl>
                                        <p:attrNameLst>
                                          <p:attrName>style.visibility</p:attrName>
                                        </p:attrNameLst>
                                      </p:cBhvr>
                                      <p:to>
                                        <p:strVal val="visible"/>
                                      </p:to>
                                    </p:set>
                                    <p:animEffect transition="in" filter="fade">
                                      <p:cBhvr>
                                        <p:cTn id="50" dur="1000"/>
                                        <p:tgtEl>
                                          <p:spTgt spid="48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76"/>
                                        </p:tgtEl>
                                        <p:attrNameLst>
                                          <p:attrName>style.visibility</p:attrName>
                                        </p:attrNameLst>
                                      </p:cBhvr>
                                      <p:to>
                                        <p:strVal val="visible"/>
                                      </p:to>
                                    </p:set>
                                    <p:animEffect transition="in" filter="fade">
                                      <p:cBhvr>
                                        <p:cTn id="55" dur="1000"/>
                                        <p:tgtEl>
                                          <p:spTgt spid="476"/>
                                        </p:tgtEl>
                                      </p:cBhvr>
                                    </p:animEffect>
                                  </p:childTnLst>
                                </p:cTn>
                              </p:par>
                              <p:par>
                                <p:cTn id="56" presetID="10" presetClass="entr" presetSubtype="0" fill="hold" nodeType="withEffect">
                                  <p:stCondLst>
                                    <p:cond delay="0"/>
                                  </p:stCondLst>
                                  <p:childTnLst>
                                    <p:set>
                                      <p:cBhvr>
                                        <p:cTn id="57" dur="1" fill="hold">
                                          <p:stCondLst>
                                            <p:cond delay="0"/>
                                          </p:stCondLst>
                                        </p:cTn>
                                        <p:tgtEl>
                                          <p:spTgt spid="483"/>
                                        </p:tgtEl>
                                        <p:attrNameLst>
                                          <p:attrName>style.visibility</p:attrName>
                                        </p:attrNameLst>
                                      </p:cBhvr>
                                      <p:to>
                                        <p:strVal val="visible"/>
                                      </p:to>
                                    </p:set>
                                    <p:animEffect transition="in" filter="fade">
                                      <p:cBhvr>
                                        <p:cTn id="58" dur="1000"/>
                                        <p:tgtEl>
                                          <p:spTgt spid="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g104b6bc8979_1_0"/>
          <p:cNvPicPr preferRelativeResize="0"/>
          <p:nvPr/>
        </p:nvPicPr>
        <p:blipFill rotWithShape="1">
          <a:blip r:embed="rId3">
            <a:alphaModFix/>
          </a:blip>
          <a:srcRect l="8991"/>
          <a:stretch/>
        </p:blipFill>
        <p:spPr>
          <a:xfrm>
            <a:off x="3218550" y="762000"/>
            <a:ext cx="8668650" cy="5429250"/>
          </a:xfrm>
          <a:prstGeom prst="rect">
            <a:avLst/>
          </a:prstGeom>
          <a:noFill/>
          <a:ln cap="flat" cmpd="sng">
            <a:solidFill>
              <a:srgbClr val="E2E8F0"/>
            </a:solidFill>
            <a:prstDash val="solid"/>
            <a:miter lim="8000"/>
            <a:headEnd type="none" w="sm" len="sm"/>
            <a:tailEnd type="none" w="sm" len="sm"/>
          </a:ln>
        </p:spPr>
      </p:pic>
      <p:sp>
        <p:nvSpPr>
          <p:cNvPr id="491" name="Google Shape;491;g104b6bc8979_1_0"/>
          <p:cNvSpPr txBox="1"/>
          <p:nvPr/>
        </p:nvSpPr>
        <p:spPr>
          <a:xfrm>
            <a:off x="86650" y="1720700"/>
            <a:ext cx="3231000" cy="3119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200"/>
              </a:spcBef>
              <a:spcAft>
                <a:spcPts val="0"/>
              </a:spcAft>
              <a:buNone/>
            </a:pPr>
            <a:r>
              <a:rPr lang="zh-TW" sz="2950">
                <a:highlight>
                  <a:srgbClr val="FFFFFF"/>
                </a:highlight>
                <a:latin typeface="Roboto"/>
                <a:ea typeface="Roboto"/>
                <a:cs typeface="Roboto"/>
                <a:sym typeface="Roboto"/>
              </a:rPr>
              <a:t>你一點也不可怕，但是你無所畏懼。</a:t>
            </a:r>
            <a:endParaRPr sz="2950">
              <a:highlight>
                <a:srgbClr val="FFFFFF"/>
              </a:highlight>
              <a:latin typeface="Roboto"/>
              <a:ea typeface="Roboto"/>
              <a:cs typeface="Roboto"/>
              <a:sym typeface="Roboto"/>
            </a:endParaRPr>
          </a:p>
          <a:p>
            <a:pPr marL="0" lvl="0" indent="0" algn="l" rtl="0">
              <a:lnSpc>
                <a:spcPct val="115000"/>
              </a:lnSpc>
              <a:spcBef>
                <a:spcPts val="1200"/>
              </a:spcBef>
              <a:spcAft>
                <a:spcPts val="1200"/>
              </a:spcAft>
              <a:buNone/>
            </a:pPr>
            <a:r>
              <a:rPr lang="zh-TW" sz="2950">
                <a:highlight>
                  <a:srgbClr val="EAEAFF"/>
                </a:highlight>
                <a:latin typeface="Roboto"/>
                <a:ea typeface="Roboto"/>
                <a:cs typeface="Roboto"/>
                <a:sym typeface="Roboto"/>
              </a:rPr>
              <a:t>解讀：別讓別人否定你的與眾不同！</a:t>
            </a:r>
            <a:endParaRPr sz="2950">
              <a:highlight>
                <a:srgbClr val="EAEAFF"/>
              </a:highlight>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g103612c679f_0_1028"/>
          <p:cNvSpPr/>
          <p:nvPr/>
        </p:nvSpPr>
        <p:spPr>
          <a:xfrm>
            <a:off x="1394082" y="1390467"/>
            <a:ext cx="9922200" cy="4461600"/>
          </a:xfrm>
          <a:prstGeom prst="rect">
            <a:avLst/>
          </a:prstGeom>
          <a:solidFill>
            <a:srgbClr val="4C6E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97" name="Google Shape;497;g103612c679f_0_1028"/>
          <p:cNvSpPr txBox="1"/>
          <p:nvPr/>
        </p:nvSpPr>
        <p:spPr>
          <a:xfrm>
            <a:off x="8421750" y="413200"/>
            <a:ext cx="2894400" cy="646500"/>
          </a:xfrm>
          <a:prstGeom prst="rect">
            <a:avLst/>
          </a:prstGeom>
          <a:noFill/>
          <a:ln w="9525" cap="flat" cmpd="sng">
            <a:solidFill>
              <a:srgbClr val="32495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zh-TW" sz="3600" b="1" i="0" u="none" strike="noStrike" cap="none">
                <a:solidFill>
                  <a:srgbClr val="C9DAF8"/>
                </a:solidFill>
                <a:latin typeface="Arial"/>
                <a:ea typeface="Arial"/>
                <a:cs typeface="Arial"/>
                <a:sym typeface="Arial"/>
              </a:rPr>
              <a:t>🎬總結時間</a:t>
            </a:r>
            <a:endParaRPr sz="3600" b="1" i="0" u="none" strike="noStrike" cap="none">
              <a:solidFill>
                <a:srgbClr val="C9DAF8"/>
              </a:solidFill>
              <a:latin typeface="Arial"/>
              <a:ea typeface="Arial"/>
              <a:cs typeface="Arial"/>
              <a:sym typeface="Arial"/>
            </a:endParaRPr>
          </a:p>
        </p:txBody>
      </p:sp>
      <p:pic>
        <p:nvPicPr>
          <p:cNvPr id="498" name="Google Shape;498;g103612c679f_0_1028"/>
          <p:cNvPicPr preferRelativeResize="0"/>
          <p:nvPr/>
        </p:nvPicPr>
        <p:blipFill rotWithShape="1">
          <a:blip r:embed="rId3">
            <a:alphaModFix/>
          </a:blip>
          <a:srcRect/>
          <a:stretch/>
        </p:blipFill>
        <p:spPr>
          <a:xfrm>
            <a:off x="-480194" y="4699607"/>
            <a:ext cx="3297049" cy="1882139"/>
          </a:xfrm>
          <a:prstGeom prst="rect">
            <a:avLst/>
          </a:prstGeom>
          <a:noFill/>
          <a:ln>
            <a:noFill/>
          </a:ln>
        </p:spPr>
      </p:pic>
      <p:sp>
        <p:nvSpPr>
          <p:cNvPr id="499" name="Google Shape;499;g103612c679f_0_1028"/>
          <p:cNvSpPr txBox="1"/>
          <p:nvPr/>
        </p:nvSpPr>
        <p:spPr>
          <a:xfrm>
            <a:off x="5722975" y="1748200"/>
            <a:ext cx="5320800" cy="3971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zh-TW" sz="3600">
                <a:solidFill>
                  <a:schemeClr val="dk1"/>
                </a:solidFill>
                <a:latin typeface="Roboto"/>
                <a:ea typeface="Roboto"/>
                <a:cs typeface="Roboto"/>
                <a:sym typeface="Roboto"/>
              </a:rPr>
              <a:t>大家都有優點和缺點，差別在於我們能不能接受並學習改善自己和欣賞他人。朋友之間要懂得互相扶持、互相幫助，每個人都在發揮自己的長處。</a:t>
            </a:r>
            <a:endParaRPr sz="1900">
              <a:solidFill>
                <a:srgbClr val="202124"/>
              </a:solidFill>
              <a:highlight>
                <a:srgbClr val="F8F9FA"/>
              </a:highlight>
            </a:endParaRPr>
          </a:p>
          <a:p>
            <a:pPr marL="0" marR="0" lvl="0" indent="0" algn="l" rtl="0">
              <a:lnSpc>
                <a:spcPct val="100000"/>
              </a:lnSpc>
              <a:spcBef>
                <a:spcPts val="0"/>
              </a:spcBef>
              <a:spcAft>
                <a:spcPts val="0"/>
              </a:spcAft>
              <a:buClr>
                <a:srgbClr val="000000"/>
              </a:buClr>
              <a:buSzPts val="3600"/>
              <a:buFont typeface="Arial"/>
              <a:buNone/>
            </a:pPr>
            <a:endParaRPr sz="3600">
              <a:solidFill>
                <a:schemeClr val="dk1"/>
              </a:solidFill>
              <a:latin typeface="Roboto"/>
              <a:ea typeface="Roboto"/>
              <a:cs typeface="Roboto"/>
              <a:sym typeface="Roboto"/>
            </a:endParaRPr>
          </a:p>
        </p:txBody>
      </p:sp>
      <p:pic>
        <p:nvPicPr>
          <p:cNvPr id="500" name="Google Shape;500;g103612c679f_0_1028"/>
          <p:cNvPicPr preferRelativeResize="0"/>
          <p:nvPr/>
        </p:nvPicPr>
        <p:blipFill>
          <a:blip r:embed="rId4">
            <a:alphaModFix/>
          </a:blip>
          <a:stretch>
            <a:fillRect/>
          </a:stretch>
        </p:blipFill>
        <p:spPr>
          <a:xfrm>
            <a:off x="1753730" y="1688088"/>
            <a:ext cx="3717824" cy="34818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219"/>
        <p:cNvGrpSpPr/>
        <p:nvPr/>
      </p:nvGrpSpPr>
      <p:grpSpPr>
        <a:xfrm>
          <a:off x="0" y="0"/>
          <a:ext cx="0" cy="0"/>
          <a:chOff x="0" y="0"/>
          <a:chExt cx="0" cy="0"/>
        </a:xfrm>
      </p:grpSpPr>
      <p:sp>
        <p:nvSpPr>
          <p:cNvPr id="220" name="Google Shape;220;p4"/>
          <p:cNvSpPr txBox="1">
            <a:spLocks noGrp="1"/>
          </p:cNvSpPr>
          <p:nvPr>
            <p:ph type="body" idx="1"/>
          </p:nvPr>
        </p:nvSpPr>
        <p:spPr>
          <a:xfrm>
            <a:off x="717176" y="2241177"/>
            <a:ext cx="10470900" cy="3948600"/>
          </a:xfrm>
          <a:prstGeom prst="rect">
            <a:avLst/>
          </a:prstGeom>
          <a:solidFill>
            <a:srgbClr val="5B4580"/>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accent1"/>
              </a:buClr>
              <a:buSzPts val="4200"/>
              <a:buFont typeface="Noto Sans Symbols"/>
              <a:buNone/>
            </a:pPr>
            <a:endParaRPr sz="4400" b="0" i="0" u="none" strike="noStrike" cap="none">
              <a:solidFill>
                <a:schemeClr val="lt1"/>
              </a:solidFill>
              <a:latin typeface="Trebuchet MS"/>
              <a:ea typeface="Trebuchet MS"/>
              <a:cs typeface="Trebuchet MS"/>
              <a:sym typeface="Trebuchet MS"/>
            </a:endParaRPr>
          </a:p>
          <a:p>
            <a:pPr marL="0" marR="0" lvl="0" indent="0" algn="l" rtl="0">
              <a:lnSpc>
                <a:spcPct val="115000"/>
              </a:lnSpc>
              <a:spcBef>
                <a:spcPts val="0"/>
              </a:spcBef>
              <a:spcAft>
                <a:spcPts val="0"/>
              </a:spcAft>
              <a:buClr>
                <a:schemeClr val="accent1"/>
              </a:buClr>
              <a:buSzPts val="4200"/>
              <a:buFont typeface="Noto Sans Symbols"/>
              <a:buNone/>
            </a:pPr>
            <a:r>
              <a:rPr lang="zh-TW" sz="4400" b="0" i="0" u="none" strike="noStrike" cap="none">
                <a:solidFill>
                  <a:schemeClr val="lt1"/>
                </a:solidFill>
                <a:latin typeface="Trebuchet MS"/>
                <a:ea typeface="Trebuchet MS"/>
                <a:cs typeface="Trebuchet MS"/>
                <a:sym typeface="Trebuchet MS"/>
              </a:rPr>
              <a:t> </a:t>
            </a:r>
            <a:endParaRPr sz="4400" b="0" i="0" u="none" strike="noStrike" cap="none">
              <a:solidFill>
                <a:schemeClr val="lt1"/>
              </a:solidFill>
              <a:latin typeface="Trebuchet MS"/>
              <a:ea typeface="Trebuchet MS"/>
              <a:cs typeface="Trebuchet MS"/>
              <a:sym typeface="Trebuchet MS"/>
            </a:endParaRPr>
          </a:p>
        </p:txBody>
      </p:sp>
      <p:pic>
        <p:nvPicPr>
          <p:cNvPr id="221" name="Google Shape;221;p4"/>
          <p:cNvPicPr preferRelativeResize="0"/>
          <p:nvPr/>
        </p:nvPicPr>
        <p:blipFill rotWithShape="1">
          <a:blip r:embed="rId3">
            <a:alphaModFix/>
          </a:blip>
          <a:srcRect/>
          <a:stretch/>
        </p:blipFill>
        <p:spPr>
          <a:xfrm>
            <a:off x="2555636" y="2922489"/>
            <a:ext cx="6092035" cy="3161959"/>
          </a:xfrm>
          <a:prstGeom prst="rect">
            <a:avLst/>
          </a:prstGeom>
          <a:noFill/>
          <a:ln>
            <a:noFill/>
          </a:ln>
        </p:spPr>
      </p:pic>
      <p:pic>
        <p:nvPicPr>
          <p:cNvPr id="222" name="Google Shape;222;p4"/>
          <p:cNvPicPr preferRelativeResize="0"/>
          <p:nvPr/>
        </p:nvPicPr>
        <p:blipFill rotWithShape="1">
          <a:blip r:embed="rId4">
            <a:alphaModFix/>
          </a:blip>
          <a:srcRect/>
          <a:stretch/>
        </p:blipFill>
        <p:spPr>
          <a:xfrm rot="358502">
            <a:off x="5459000" y="2271355"/>
            <a:ext cx="1625966" cy="1792323"/>
          </a:xfrm>
          <a:prstGeom prst="rect">
            <a:avLst/>
          </a:prstGeom>
          <a:noFill/>
          <a:ln>
            <a:noFill/>
          </a:ln>
        </p:spPr>
      </p:pic>
      <p:pic>
        <p:nvPicPr>
          <p:cNvPr id="223" name="Google Shape;223;p4"/>
          <p:cNvPicPr preferRelativeResize="0"/>
          <p:nvPr/>
        </p:nvPicPr>
        <p:blipFill rotWithShape="1">
          <a:blip r:embed="rId3">
            <a:alphaModFix/>
          </a:blip>
          <a:srcRect l="68278" t="-2432" r="1893" b="2432"/>
          <a:stretch/>
        </p:blipFill>
        <p:spPr>
          <a:xfrm rot="1135077">
            <a:off x="7851158" y="3250464"/>
            <a:ext cx="1543298" cy="2685390"/>
          </a:xfrm>
          <a:prstGeom prst="rect">
            <a:avLst/>
          </a:prstGeom>
          <a:noFill/>
          <a:ln>
            <a:noFill/>
          </a:ln>
        </p:spPr>
      </p:pic>
      <p:pic>
        <p:nvPicPr>
          <p:cNvPr id="224" name="Google Shape;224;p4"/>
          <p:cNvPicPr preferRelativeResize="0"/>
          <p:nvPr/>
        </p:nvPicPr>
        <p:blipFill rotWithShape="1">
          <a:blip r:embed="rId5">
            <a:alphaModFix/>
          </a:blip>
          <a:srcRect/>
          <a:stretch/>
        </p:blipFill>
        <p:spPr>
          <a:xfrm>
            <a:off x="4138022" y="2259549"/>
            <a:ext cx="1743340" cy="1941397"/>
          </a:xfrm>
          <a:prstGeom prst="rect">
            <a:avLst/>
          </a:prstGeom>
          <a:noFill/>
          <a:ln>
            <a:noFill/>
          </a:ln>
        </p:spPr>
      </p:pic>
      <p:pic>
        <p:nvPicPr>
          <p:cNvPr id="225" name="Google Shape;225;p4"/>
          <p:cNvPicPr preferRelativeResize="0"/>
          <p:nvPr/>
        </p:nvPicPr>
        <p:blipFill rotWithShape="1">
          <a:blip r:embed="rId6">
            <a:alphaModFix/>
          </a:blip>
          <a:srcRect/>
          <a:stretch/>
        </p:blipFill>
        <p:spPr>
          <a:xfrm rot="-676010">
            <a:off x="2356334" y="1724308"/>
            <a:ext cx="2893137" cy="3189146"/>
          </a:xfrm>
          <a:prstGeom prst="rect">
            <a:avLst/>
          </a:prstGeom>
          <a:noFill/>
          <a:ln>
            <a:noFill/>
          </a:ln>
        </p:spPr>
      </p:pic>
      <p:pic>
        <p:nvPicPr>
          <p:cNvPr id="226" name="Google Shape;226;p4"/>
          <p:cNvPicPr preferRelativeResize="0"/>
          <p:nvPr/>
        </p:nvPicPr>
        <p:blipFill rotWithShape="1">
          <a:blip r:embed="rId7">
            <a:alphaModFix/>
          </a:blip>
          <a:srcRect/>
          <a:stretch/>
        </p:blipFill>
        <p:spPr>
          <a:xfrm>
            <a:off x="6326837" y="2553292"/>
            <a:ext cx="2158253" cy="1400138"/>
          </a:xfrm>
          <a:prstGeom prst="rect">
            <a:avLst/>
          </a:prstGeom>
          <a:noFill/>
          <a:ln>
            <a:noFill/>
          </a:ln>
        </p:spPr>
      </p:pic>
      <p:pic>
        <p:nvPicPr>
          <p:cNvPr id="227" name="Google Shape;227;p4"/>
          <p:cNvPicPr preferRelativeResize="0"/>
          <p:nvPr/>
        </p:nvPicPr>
        <p:blipFill rotWithShape="1">
          <a:blip r:embed="rId8">
            <a:alphaModFix/>
          </a:blip>
          <a:srcRect/>
          <a:stretch/>
        </p:blipFill>
        <p:spPr>
          <a:xfrm>
            <a:off x="7899397" y="2743195"/>
            <a:ext cx="1397000" cy="1397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g10513e7ccd4_0_48"/>
          <p:cNvSpPr txBox="1"/>
          <p:nvPr/>
        </p:nvSpPr>
        <p:spPr>
          <a:xfrm>
            <a:off x="1936375" y="640550"/>
            <a:ext cx="7915200" cy="800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5100"/>
              <a:buFont typeface="Arial"/>
              <a:buNone/>
            </a:pPr>
            <a:r>
              <a:rPr lang="zh-TW" sz="4000">
                <a:solidFill>
                  <a:schemeClr val="dk1"/>
                </a:solidFill>
                <a:latin typeface="Roboto"/>
                <a:ea typeface="Roboto"/>
                <a:cs typeface="Roboto"/>
                <a:sym typeface="Roboto"/>
              </a:rPr>
              <a:t>請填妥選擇題，並於答案☑️</a:t>
            </a:r>
            <a:endParaRPr sz="5100" b="0" i="0" u="none" strike="noStrike" cap="none">
              <a:solidFill>
                <a:schemeClr val="dk1"/>
              </a:solidFill>
              <a:latin typeface="Roboto"/>
              <a:ea typeface="Roboto"/>
              <a:cs typeface="Roboto"/>
              <a:sym typeface="Roboto"/>
            </a:endParaRPr>
          </a:p>
        </p:txBody>
      </p:sp>
      <p:pic>
        <p:nvPicPr>
          <p:cNvPr id="519" name="Google Shape;519;g10513e7ccd4_0_48"/>
          <p:cNvPicPr preferRelativeResize="0"/>
          <p:nvPr/>
        </p:nvPicPr>
        <p:blipFill>
          <a:blip r:embed="rId3">
            <a:alphaModFix/>
          </a:blip>
          <a:stretch>
            <a:fillRect/>
          </a:stretch>
        </p:blipFill>
        <p:spPr>
          <a:xfrm>
            <a:off x="3788000" y="1681925"/>
            <a:ext cx="4576400" cy="47818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12"/>
          <p:cNvSpPr/>
          <p:nvPr/>
        </p:nvSpPr>
        <p:spPr>
          <a:xfrm>
            <a:off x="1224148" y="1164133"/>
            <a:ext cx="9531928" cy="5094514"/>
          </a:xfrm>
          <a:prstGeom prst="rect">
            <a:avLst/>
          </a:prstGeom>
          <a:solidFill>
            <a:schemeClr val="accent1"/>
          </a:solidFill>
          <a:ln w="190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nvGrpSpPr>
          <p:cNvPr id="525" name="Google Shape;525;p12"/>
          <p:cNvGrpSpPr/>
          <p:nvPr/>
        </p:nvGrpSpPr>
        <p:grpSpPr>
          <a:xfrm>
            <a:off x="3303856" y="2809502"/>
            <a:ext cx="2140704" cy="3579276"/>
            <a:chOff x="3034916" y="2547897"/>
            <a:chExt cx="2140704" cy="3579276"/>
          </a:xfrm>
        </p:grpSpPr>
        <p:pic>
          <p:nvPicPr>
            <p:cNvPr id="526" name="Google Shape;526;p12"/>
            <p:cNvPicPr preferRelativeResize="0"/>
            <p:nvPr/>
          </p:nvPicPr>
          <p:blipFill rotWithShape="1">
            <a:blip r:embed="rId3">
              <a:alphaModFix/>
            </a:blip>
            <a:srcRect/>
            <a:stretch/>
          </p:blipFill>
          <p:spPr>
            <a:xfrm>
              <a:off x="3523672" y="3184154"/>
              <a:ext cx="1297709" cy="2943019"/>
            </a:xfrm>
            <a:prstGeom prst="rect">
              <a:avLst/>
            </a:prstGeom>
            <a:noFill/>
            <a:ln>
              <a:noFill/>
            </a:ln>
          </p:spPr>
        </p:pic>
        <p:pic>
          <p:nvPicPr>
            <p:cNvPr id="527" name="Google Shape;527;p12"/>
            <p:cNvPicPr preferRelativeResize="0"/>
            <p:nvPr/>
          </p:nvPicPr>
          <p:blipFill rotWithShape="1">
            <a:blip r:embed="rId4">
              <a:alphaModFix/>
            </a:blip>
            <a:srcRect/>
            <a:stretch/>
          </p:blipFill>
          <p:spPr>
            <a:xfrm rot="-676010">
              <a:off x="3224652" y="2699561"/>
              <a:ext cx="1761232" cy="2115969"/>
            </a:xfrm>
            <a:prstGeom prst="rect">
              <a:avLst/>
            </a:prstGeom>
            <a:noFill/>
            <a:ln>
              <a:noFill/>
            </a:ln>
          </p:spPr>
        </p:pic>
      </p:grpSp>
      <p:pic>
        <p:nvPicPr>
          <p:cNvPr id="528" name="Google Shape;528;p12"/>
          <p:cNvPicPr preferRelativeResize="0"/>
          <p:nvPr/>
        </p:nvPicPr>
        <p:blipFill rotWithShape="1">
          <a:blip r:embed="rId5">
            <a:alphaModFix/>
          </a:blip>
          <a:srcRect/>
          <a:stretch/>
        </p:blipFill>
        <p:spPr>
          <a:xfrm flipH="1">
            <a:off x="2243416" y="2888973"/>
            <a:ext cx="2049020" cy="3453274"/>
          </a:xfrm>
          <a:prstGeom prst="rect">
            <a:avLst/>
          </a:prstGeom>
          <a:noFill/>
          <a:ln>
            <a:noFill/>
          </a:ln>
        </p:spPr>
      </p:pic>
      <p:grpSp>
        <p:nvGrpSpPr>
          <p:cNvPr id="529" name="Google Shape;529;p12"/>
          <p:cNvGrpSpPr/>
          <p:nvPr/>
        </p:nvGrpSpPr>
        <p:grpSpPr>
          <a:xfrm>
            <a:off x="5404113" y="2289287"/>
            <a:ext cx="2326722" cy="4224661"/>
            <a:chOff x="5133441" y="2279848"/>
            <a:chExt cx="2015505" cy="4053989"/>
          </a:xfrm>
        </p:grpSpPr>
        <p:pic>
          <p:nvPicPr>
            <p:cNvPr id="530" name="Google Shape;530;p12"/>
            <p:cNvPicPr preferRelativeResize="0"/>
            <p:nvPr/>
          </p:nvPicPr>
          <p:blipFill rotWithShape="1">
            <a:blip r:embed="rId6">
              <a:alphaModFix/>
            </a:blip>
            <a:srcRect/>
            <a:stretch/>
          </p:blipFill>
          <p:spPr>
            <a:xfrm>
              <a:off x="5264728" y="2329874"/>
              <a:ext cx="1884218" cy="4003963"/>
            </a:xfrm>
            <a:prstGeom prst="rect">
              <a:avLst/>
            </a:prstGeom>
            <a:noFill/>
            <a:ln>
              <a:noFill/>
            </a:ln>
          </p:spPr>
        </p:pic>
        <p:pic>
          <p:nvPicPr>
            <p:cNvPr id="531" name="Google Shape;531;p12"/>
            <p:cNvPicPr preferRelativeResize="0"/>
            <p:nvPr/>
          </p:nvPicPr>
          <p:blipFill rotWithShape="1">
            <a:blip r:embed="rId7">
              <a:alphaModFix/>
            </a:blip>
            <a:srcRect/>
            <a:stretch/>
          </p:blipFill>
          <p:spPr>
            <a:xfrm rot="-674248">
              <a:off x="5297113" y="2410693"/>
              <a:ext cx="1522855" cy="1829577"/>
            </a:xfrm>
            <a:prstGeom prst="rect">
              <a:avLst/>
            </a:prstGeom>
            <a:noFill/>
            <a:ln>
              <a:noFill/>
            </a:ln>
          </p:spPr>
        </p:pic>
      </p:grpSp>
      <p:pic>
        <p:nvPicPr>
          <p:cNvPr id="532" name="Google Shape;532;p12"/>
          <p:cNvPicPr preferRelativeResize="0"/>
          <p:nvPr/>
        </p:nvPicPr>
        <p:blipFill rotWithShape="1">
          <a:blip r:embed="rId8">
            <a:alphaModFix/>
          </a:blip>
          <a:srcRect/>
          <a:stretch/>
        </p:blipFill>
        <p:spPr>
          <a:xfrm>
            <a:off x="4836341" y="3290990"/>
            <a:ext cx="1601283" cy="2932553"/>
          </a:xfrm>
          <a:prstGeom prst="rect">
            <a:avLst/>
          </a:prstGeom>
          <a:noFill/>
          <a:ln>
            <a:noFill/>
          </a:ln>
        </p:spPr>
      </p:pic>
      <p:pic>
        <p:nvPicPr>
          <p:cNvPr id="533" name="Google Shape;533;p12"/>
          <p:cNvPicPr preferRelativeResize="0"/>
          <p:nvPr/>
        </p:nvPicPr>
        <p:blipFill rotWithShape="1">
          <a:blip r:embed="rId5">
            <a:alphaModFix/>
          </a:blip>
          <a:srcRect/>
          <a:stretch/>
        </p:blipFill>
        <p:spPr>
          <a:xfrm>
            <a:off x="7079670" y="3142137"/>
            <a:ext cx="1524001" cy="3112035"/>
          </a:xfrm>
          <a:prstGeom prst="rect">
            <a:avLst/>
          </a:prstGeom>
          <a:noFill/>
          <a:ln>
            <a:noFill/>
          </a:ln>
        </p:spPr>
      </p:pic>
      <p:pic>
        <p:nvPicPr>
          <p:cNvPr id="534" name="Google Shape;534;p12"/>
          <p:cNvPicPr preferRelativeResize="0"/>
          <p:nvPr/>
        </p:nvPicPr>
        <p:blipFill rotWithShape="1">
          <a:blip r:embed="rId3">
            <a:alphaModFix/>
          </a:blip>
          <a:srcRect/>
          <a:stretch/>
        </p:blipFill>
        <p:spPr>
          <a:xfrm flipH="1">
            <a:off x="9030662" y="3218040"/>
            <a:ext cx="1593275" cy="3047675"/>
          </a:xfrm>
          <a:prstGeom prst="rect">
            <a:avLst/>
          </a:prstGeom>
          <a:noFill/>
          <a:ln>
            <a:noFill/>
          </a:ln>
        </p:spPr>
      </p:pic>
      <p:sp>
        <p:nvSpPr>
          <p:cNvPr id="535" name="Google Shape;535;p12"/>
          <p:cNvSpPr txBox="1"/>
          <p:nvPr/>
        </p:nvSpPr>
        <p:spPr>
          <a:xfrm>
            <a:off x="2587593" y="1541815"/>
            <a:ext cx="6559800" cy="861900"/>
          </a:xfrm>
          <a:prstGeom prst="rect">
            <a:avLst/>
          </a:prstGeom>
          <a:solidFill>
            <a:srgbClr val="133955"/>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zh-TW" sz="5000" b="1" i="0" u="none" strike="noStrike" cap="none">
                <a:solidFill>
                  <a:schemeClr val="dk1"/>
                </a:solidFill>
                <a:latin typeface="Arial"/>
                <a:ea typeface="Arial"/>
                <a:cs typeface="Arial"/>
                <a:sym typeface="Arial"/>
              </a:rPr>
              <a:t> 下星期六 10:00am 見 </a:t>
            </a:r>
            <a:endParaRPr sz="5000" b="1" i="0" u="none" strike="noStrike" cap="none">
              <a:solidFill>
                <a:schemeClr val="dk1"/>
              </a:solidFill>
              <a:latin typeface="Arial"/>
              <a:ea typeface="Arial"/>
              <a:cs typeface="Arial"/>
              <a:sym typeface="Arial"/>
            </a:endParaRPr>
          </a:p>
        </p:txBody>
      </p:sp>
      <p:pic>
        <p:nvPicPr>
          <p:cNvPr id="536" name="Google Shape;536;p12"/>
          <p:cNvPicPr preferRelativeResize="0"/>
          <p:nvPr/>
        </p:nvPicPr>
        <p:blipFill rotWithShape="1">
          <a:blip r:embed="rId9">
            <a:alphaModFix/>
          </a:blip>
          <a:srcRect/>
          <a:stretch/>
        </p:blipFill>
        <p:spPr>
          <a:xfrm rot="1618314">
            <a:off x="6809918" y="2750701"/>
            <a:ext cx="2675902" cy="2535871"/>
          </a:xfrm>
          <a:prstGeom prst="rect">
            <a:avLst/>
          </a:prstGeom>
          <a:noFill/>
          <a:ln>
            <a:noFill/>
          </a:ln>
        </p:spPr>
      </p:pic>
      <p:pic>
        <p:nvPicPr>
          <p:cNvPr id="537" name="Google Shape;537;p12"/>
          <p:cNvPicPr preferRelativeResize="0"/>
          <p:nvPr/>
        </p:nvPicPr>
        <p:blipFill rotWithShape="1">
          <a:blip r:embed="rId10">
            <a:alphaModFix/>
          </a:blip>
          <a:srcRect/>
          <a:stretch/>
        </p:blipFill>
        <p:spPr>
          <a:xfrm rot="-953982">
            <a:off x="2091012" y="3001528"/>
            <a:ext cx="2158253" cy="1400137"/>
          </a:xfrm>
          <a:prstGeom prst="rect">
            <a:avLst/>
          </a:prstGeom>
          <a:noFill/>
          <a:ln>
            <a:noFill/>
          </a:ln>
        </p:spPr>
      </p:pic>
      <p:pic>
        <p:nvPicPr>
          <p:cNvPr id="538" name="Google Shape;538;p12"/>
          <p:cNvPicPr preferRelativeResize="0"/>
          <p:nvPr/>
        </p:nvPicPr>
        <p:blipFill rotWithShape="1">
          <a:blip r:embed="rId11">
            <a:alphaModFix/>
          </a:blip>
          <a:srcRect/>
          <a:stretch/>
        </p:blipFill>
        <p:spPr>
          <a:xfrm rot="-775417">
            <a:off x="9046199" y="3164225"/>
            <a:ext cx="1478366" cy="1646320"/>
          </a:xfrm>
          <a:prstGeom prst="rect">
            <a:avLst/>
          </a:prstGeom>
          <a:noFill/>
          <a:ln>
            <a:noFill/>
          </a:ln>
        </p:spPr>
      </p:pic>
      <p:pic>
        <p:nvPicPr>
          <p:cNvPr id="539" name="Google Shape;539;p12"/>
          <p:cNvPicPr preferRelativeResize="0"/>
          <p:nvPr/>
        </p:nvPicPr>
        <p:blipFill rotWithShape="1">
          <a:blip r:embed="rId12">
            <a:alphaModFix/>
          </a:blip>
          <a:srcRect/>
          <a:stretch/>
        </p:blipFill>
        <p:spPr>
          <a:xfrm flipH="1">
            <a:off x="4876797" y="3209364"/>
            <a:ext cx="1189760" cy="105633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103612c679f_0_1182"/>
          <p:cNvSpPr txBox="1"/>
          <p:nvPr/>
        </p:nvSpPr>
        <p:spPr>
          <a:xfrm>
            <a:off x="1936375" y="640550"/>
            <a:ext cx="7915200" cy="800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5100"/>
              <a:buFont typeface="Arial"/>
              <a:buNone/>
            </a:pPr>
            <a:r>
              <a:rPr lang="zh-TW" sz="4000">
                <a:solidFill>
                  <a:schemeClr val="dk1"/>
                </a:solidFill>
                <a:latin typeface="Roboto"/>
                <a:ea typeface="Roboto"/>
                <a:cs typeface="Roboto"/>
                <a:sym typeface="Roboto"/>
              </a:rPr>
              <a:t>請填妥選擇題，並於答案☑️</a:t>
            </a:r>
            <a:endParaRPr sz="5100" b="0" i="0" u="none" strike="noStrike" cap="none">
              <a:solidFill>
                <a:schemeClr val="dk1"/>
              </a:solidFill>
              <a:latin typeface="Roboto"/>
              <a:ea typeface="Roboto"/>
              <a:cs typeface="Roboto"/>
              <a:sym typeface="Roboto"/>
            </a:endParaRPr>
          </a:p>
        </p:txBody>
      </p:sp>
      <p:pic>
        <p:nvPicPr>
          <p:cNvPr id="233" name="Google Shape;233;g103612c679f_0_1182"/>
          <p:cNvPicPr preferRelativeResize="0"/>
          <p:nvPr/>
        </p:nvPicPr>
        <p:blipFill>
          <a:blip r:embed="rId3">
            <a:alphaModFix/>
          </a:blip>
          <a:stretch>
            <a:fillRect/>
          </a:stretch>
        </p:blipFill>
        <p:spPr>
          <a:xfrm>
            <a:off x="3788000" y="1681925"/>
            <a:ext cx="4576400" cy="47818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g10513e7ccd4_0_0"/>
          <p:cNvPicPr preferRelativeResize="0"/>
          <p:nvPr/>
        </p:nvPicPr>
        <p:blipFill>
          <a:blip r:embed="rId3">
            <a:alphaModFix/>
          </a:blip>
          <a:stretch>
            <a:fillRect/>
          </a:stretch>
        </p:blipFill>
        <p:spPr>
          <a:xfrm>
            <a:off x="914400" y="304800"/>
            <a:ext cx="10287000" cy="6172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42"/>
        <p:cNvGrpSpPr/>
        <p:nvPr/>
      </p:nvGrpSpPr>
      <p:grpSpPr>
        <a:xfrm>
          <a:off x="0" y="0"/>
          <a:ext cx="0" cy="0"/>
          <a:chOff x="0" y="0"/>
          <a:chExt cx="0" cy="0"/>
        </a:xfrm>
      </p:grpSpPr>
      <p:sp>
        <p:nvSpPr>
          <p:cNvPr id="243" name="Google Shape;243;p8"/>
          <p:cNvSpPr txBox="1">
            <a:spLocks noGrp="1"/>
          </p:cNvSpPr>
          <p:nvPr>
            <p:ph type="subTitle" idx="1"/>
          </p:nvPr>
        </p:nvSpPr>
        <p:spPr>
          <a:xfrm>
            <a:off x="366375" y="525525"/>
            <a:ext cx="5393700" cy="5961000"/>
          </a:xfrm>
          <a:prstGeom prst="rect">
            <a:avLst/>
          </a:prstGeom>
          <a:noFill/>
          <a:ln>
            <a:noFill/>
          </a:ln>
        </p:spPr>
        <p:txBody>
          <a:bodyPr spcFirstLastPara="1" wrap="square" lIns="121900" tIns="121900" rIns="121900" bIns="121900" anchor="t" anchorCtr="0">
            <a:normAutofit/>
          </a:bodyPr>
          <a:lstStyle/>
          <a:p>
            <a:pPr marL="0" lvl="0" indent="0" algn="ctr" rtl="0">
              <a:lnSpc>
                <a:spcPct val="100000"/>
              </a:lnSpc>
              <a:spcBef>
                <a:spcPts val="0"/>
              </a:spcBef>
              <a:spcAft>
                <a:spcPts val="0"/>
              </a:spcAft>
              <a:buSzPts val="2800"/>
              <a:buNone/>
            </a:pPr>
            <a:r>
              <a:rPr lang="zh-TW" sz="5100">
                <a:solidFill>
                  <a:schemeClr val="dk1"/>
                </a:solidFill>
                <a:latin typeface="Roboto Slab"/>
                <a:ea typeface="Roboto Slab"/>
                <a:cs typeface="Roboto Slab"/>
                <a:sym typeface="Roboto Slab"/>
              </a:rPr>
              <a:t>角色介紹</a:t>
            </a:r>
            <a:endParaRPr sz="5100">
              <a:solidFill>
                <a:schemeClr val="dk1"/>
              </a:solidFill>
              <a:latin typeface="Roboto Slab"/>
              <a:ea typeface="Roboto Slab"/>
              <a:cs typeface="Roboto Slab"/>
              <a:sym typeface="Roboto Slab"/>
            </a:endParaRPr>
          </a:p>
          <a:p>
            <a:pPr marL="0" lvl="0" indent="0" algn="ctr" rtl="0">
              <a:lnSpc>
                <a:spcPct val="100000"/>
              </a:lnSpc>
              <a:spcBef>
                <a:spcPts val="0"/>
              </a:spcBef>
              <a:spcAft>
                <a:spcPts val="0"/>
              </a:spcAft>
              <a:buSzPts val="2800"/>
              <a:buNone/>
            </a:pPr>
            <a:r>
              <a:rPr lang="zh-TW" sz="5400" b="1">
                <a:latin typeface="Roboto Slab"/>
                <a:ea typeface="Roboto Slab"/>
                <a:cs typeface="Roboto Slab"/>
                <a:sym typeface="Roboto Slab"/>
              </a:rPr>
              <a:t>米高 華素基</a:t>
            </a:r>
            <a:endParaRPr sz="5400" b="1">
              <a:latin typeface="Roboto Slab"/>
              <a:ea typeface="Roboto Slab"/>
              <a:cs typeface="Roboto Slab"/>
              <a:sym typeface="Roboto Slab"/>
            </a:endParaRPr>
          </a:p>
        </p:txBody>
      </p:sp>
      <p:pic>
        <p:nvPicPr>
          <p:cNvPr id="244" name="Google Shape;244;p8"/>
          <p:cNvPicPr preferRelativeResize="0"/>
          <p:nvPr/>
        </p:nvPicPr>
        <p:blipFill>
          <a:blip r:embed="rId3">
            <a:alphaModFix/>
          </a:blip>
          <a:stretch>
            <a:fillRect/>
          </a:stretch>
        </p:blipFill>
        <p:spPr>
          <a:xfrm>
            <a:off x="5206875" y="2108300"/>
            <a:ext cx="6224225" cy="3499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248"/>
        <p:cNvGrpSpPr/>
        <p:nvPr/>
      </p:nvGrpSpPr>
      <p:grpSpPr>
        <a:xfrm>
          <a:off x="0" y="0"/>
          <a:ext cx="0" cy="0"/>
          <a:chOff x="0" y="0"/>
          <a:chExt cx="0" cy="0"/>
        </a:xfrm>
      </p:grpSpPr>
      <p:sp>
        <p:nvSpPr>
          <p:cNvPr id="249" name="Google Shape;249;g10513e7ccd4_0_23"/>
          <p:cNvSpPr txBox="1">
            <a:spLocks noGrp="1"/>
          </p:cNvSpPr>
          <p:nvPr>
            <p:ph type="subTitle" idx="1"/>
          </p:nvPr>
        </p:nvSpPr>
        <p:spPr>
          <a:xfrm>
            <a:off x="366375" y="525525"/>
            <a:ext cx="5393700" cy="5961000"/>
          </a:xfrm>
          <a:prstGeom prst="rect">
            <a:avLst/>
          </a:prstGeom>
          <a:noFill/>
          <a:ln>
            <a:noFill/>
          </a:ln>
        </p:spPr>
        <p:txBody>
          <a:bodyPr spcFirstLastPara="1" wrap="square" lIns="121900" tIns="121900" rIns="121900" bIns="121900" anchor="t" anchorCtr="0">
            <a:normAutofit/>
          </a:bodyPr>
          <a:lstStyle/>
          <a:p>
            <a:pPr marL="0" lvl="0" indent="0" algn="ctr" rtl="0">
              <a:lnSpc>
                <a:spcPct val="100000"/>
              </a:lnSpc>
              <a:spcBef>
                <a:spcPts val="0"/>
              </a:spcBef>
              <a:spcAft>
                <a:spcPts val="0"/>
              </a:spcAft>
              <a:buSzPts val="2800"/>
              <a:buNone/>
            </a:pPr>
            <a:r>
              <a:rPr lang="zh-TW" sz="5100">
                <a:solidFill>
                  <a:schemeClr val="dk1"/>
                </a:solidFill>
                <a:latin typeface="Roboto Slab"/>
                <a:ea typeface="Roboto Slab"/>
                <a:cs typeface="Roboto Slab"/>
                <a:sym typeface="Roboto Slab"/>
              </a:rPr>
              <a:t>角色介紹</a:t>
            </a:r>
            <a:endParaRPr sz="5100">
              <a:solidFill>
                <a:schemeClr val="dk1"/>
              </a:solidFill>
              <a:latin typeface="Roboto Slab"/>
              <a:ea typeface="Roboto Slab"/>
              <a:cs typeface="Roboto Slab"/>
              <a:sym typeface="Roboto Slab"/>
            </a:endParaRPr>
          </a:p>
          <a:p>
            <a:pPr marL="0" lvl="0" indent="0" algn="ctr" rtl="0">
              <a:lnSpc>
                <a:spcPct val="100000"/>
              </a:lnSpc>
              <a:spcBef>
                <a:spcPts val="0"/>
              </a:spcBef>
              <a:spcAft>
                <a:spcPts val="0"/>
              </a:spcAft>
              <a:buSzPts val="2800"/>
              <a:buNone/>
            </a:pPr>
            <a:r>
              <a:rPr lang="zh-TW" sz="5400" b="1">
                <a:solidFill>
                  <a:srgbClr val="CFE2F3"/>
                </a:solidFill>
                <a:latin typeface="Roboto Slab"/>
                <a:ea typeface="Roboto Slab"/>
                <a:cs typeface="Roboto Slab"/>
                <a:sym typeface="Roboto Slab"/>
              </a:rPr>
              <a:t>毛毛 (蘇利文)</a:t>
            </a:r>
            <a:endParaRPr sz="5400" b="1">
              <a:solidFill>
                <a:srgbClr val="CFE2F3"/>
              </a:solidFill>
              <a:latin typeface="Roboto Slab"/>
              <a:ea typeface="Roboto Slab"/>
              <a:cs typeface="Roboto Slab"/>
              <a:sym typeface="Roboto Slab"/>
            </a:endParaRPr>
          </a:p>
        </p:txBody>
      </p:sp>
      <p:pic>
        <p:nvPicPr>
          <p:cNvPr id="250" name="Google Shape;250;g10513e7ccd4_0_23"/>
          <p:cNvPicPr preferRelativeResize="0"/>
          <p:nvPr/>
        </p:nvPicPr>
        <p:blipFill>
          <a:blip r:embed="rId3">
            <a:alphaModFix/>
          </a:blip>
          <a:stretch>
            <a:fillRect/>
          </a:stretch>
        </p:blipFill>
        <p:spPr>
          <a:xfrm>
            <a:off x="5379075" y="762000"/>
            <a:ext cx="6127125" cy="552521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g10513e7ccd4_0_31"/>
          <p:cNvPicPr preferRelativeResize="0"/>
          <p:nvPr/>
        </p:nvPicPr>
        <p:blipFill>
          <a:blip r:embed="rId3">
            <a:alphaModFix/>
          </a:blip>
          <a:stretch>
            <a:fillRect/>
          </a:stretch>
        </p:blipFill>
        <p:spPr>
          <a:xfrm>
            <a:off x="152400" y="76200"/>
            <a:ext cx="2730200" cy="3412774"/>
          </a:xfrm>
          <a:prstGeom prst="rect">
            <a:avLst/>
          </a:prstGeom>
          <a:noFill/>
          <a:ln>
            <a:noFill/>
          </a:ln>
        </p:spPr>
      </p:pic>
      <p:pic>
        <p:nvPicPr>
          <p:cNvPr id="256" name="Google Shape;256;g10513e7ccd4_0_31"/>
          <p:cNvPicPr preferRelativeResize="0"/>
          <p:nvPr/>
        </p:nvPicPr>
        <p:blipFill>
          <a:blip r:embed="rId4">
            <a:alphaModFix/>
          </a:blip>
          <a:stretch>
            <a:fillRect/>
          </a:stretch>
        </p:blipFill>
        <p:spPr>
          <a:xfrm>
            <a:off x="3173650" y="76200"/>
            <a:ext cx="2730200" cy="3412738"/>
          </a:xfrm>
          <a:prstGeom prst="rect">
            <a:avLst/>
          </a:prstGeom>
          <a:noFill/>
          <a:ln>
            <a:noFill/>
          </a:ln>
        </p:spPr>
      </p:pic>
      <p:pic>
        <p:nvPicPr>
          <p:cNvPr id="257" name="Google Shape;257;g10513e7ccd4_0_31"/>
          <p:cNvPicPr preferRelativeResize="0"/>
          <p:nvPr/>
        </p:nvPicPr>
        <p:blipFill>
          <a:blip r:embed="rId5">
            <a:alphaModFix/>
          </a:blip>
          <a:stretch>
            <a:fillRect/>
          </a:stretch>
        </p:blipFill>
        <p:spPr>
          <a:xfrm>
            <a:off x="6271100" y="76200"/>
            <a:ext cx="2730200" cy="3412738"/>
          </a:xfrm>
          <a:prstGeom prst="rect">
            <a:avLst/>
          </a:prstGeom>
          <a:noFill/>
          <a:ln>
            <a:noFill/>
          </a:ln>
        </p:spPr>
      </p:pic>
      <p:pic>
        <p:nvPicPr>
          <p:cNvPr id="258" name="Google Shape;258;g10513e7ccd4_0_31"/>
          <p:cNvPicPr preferRelativeResize="0"/>
          <p:nvPr/>
        </p:nvPicPr>
        <p:blipFill>
          <a:blip r:embed="rId6">
            <a:alphaModFix/>
          </a:blip>
          <a:stretch>
            <a:fillRect/>
          </a:stretch>
        </p:blipFill>
        <p:spPr>
          <a:xfrm>
            <a:off x="9216150" y="76200"/>
            <a:ext cx="2730200" cy="3412738"/>
          </a:xfrm>
          <a:prstGeom prst="rect">
            <a:avLst/>
          </a:prstGeom>
          <a:noFill/>
          <a:ln>
            <a:noFill/>
          </a:ln>
        </p:spPr>
      </p:pic>
      <p:pic>
        <p:nvPicPr>
          <p:cNvPr id="259" name="Google Shape;259;g10513e7ccd4_0_31"/>
          <p:cNvPicPr preferRelativeResize="0"/>
          <p:nvPr/>
        </p:nvPicPr>
        <p:blipFill>
          <a:blip r:embed="rId7">
            <a:alphaModFix/>
          </a:blip>
          <a:stretch>
            <a:fillRect/>
          </a:stretch>
        </p:blipFill>
        <p:spPr>
          <a:xfrm>
            <a:off x="6558225" y="3632074"/>
            <a:ext cx="2531575" cy="3164475"/>
          </a:xfrm>
          <a:prstGeom prst="rect">
            <a:avLst/>
          </a:prstGeom>
          <a:noFill/>
          <a:ln>
            <a:noFill/>
          </a:ln>
        </p:spPr>
      </p:pic>
      <p:pic>
        <p:nvPicPr>
          <p:cNvPr id="260" name="Google Shape;260;g10513e7ccd4_0_31"/>
          <p:cNvPicPr preferRelativeResize="0"/>
          <p:nvPr/>
        </p:nvPicPr>
        <p:blipFill>
          <a:blip r:embed="rId8">
            <a:alphaModFix/>
          </a:blip>
          <a:stretch>
            <a:fillRect/>
          </a:stretch>
        </p:blipFill>
        <p:spPr>
          <a:xfrm>
            <a:off x="3173650" y="3632075"/>
            <a:ext cx="2531575" cy="3164463"/>
          </a:xfrm>
          <a:prstGeom prst="rect">
            <a:avLst/>
          </a:prstGeom>
          <a:noFill/>
          <a:ln>
            <a:noFill/>
          </a:ln>
        </p:spPr>
      </p:pic>
    </p:spTree>
  </p:cSld>
  <p:clrMapOvr>
    <a:masterClrMapping/>
  </p:clrMapOvr>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e a Superhero by Slidesgo">
  <a:themeElements>
    <a:clrScheme name="Simple Light">
      <a:dk1>
        <a:srgbClr val="20093A"/>
      </a:dk1>
      <a:lt1>
        <a:srgbClr val="FFFFFF"/>
      </a:lt1>
      <a:dk2>
        <a:srgbClr val="C283FF"/>
      </a:dk2>
      <a:lt2>
        <a:srgbClr val="801941"/>
      </a:lt2>
      <a:accent1>
        <a:srgbClr val="07E2B8"/>
      </a:accent1>
      <a:accent2>
        <a:srgbClr val="FFD31A"/>
      </a:accent2>
      <a:accent3>
        <a:srgbClr val="862EED"/>
      </a:accent3>
      <a:accent4>
        <a:srgbClr val="FF1A72"/>
      </a:accent4>
      <a:accent5>
        <a:srgbClr val="D00553"/>
      </a:accent5>
      <a:accent6>
        <a:srgbClr val="580BB1"/>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TotalTime>
  <Words>2189</Words>
  <Application>Microsoft Macintosh PowerPoint</Application>
  <PresentationFormat>Widescreen</PresentationFormat>
  <Paragraphs>193</Paragraphs>
  <Slides>41</Slides>
  <Notes>40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41</vt:i4>
      </vt:variant>
    </vt:vector>
  </HeadingPairs>
  <TitlesOfParts>
    <vt:vector size="58" baseType="lpstr">
      <vt:lpstr>Nunito Light</vt:lpstr>
      <vt:lpstr>Archivo</vt:lpstr>
      <vt:lpstr>Abel</vt:lpstr>
      <vt:lpstr>Montserrat</vt:lpstr>
      <vt:lpstr>Paytone One</vt:lpstr>
      <vt:lpstr>Gill Sans</vt:lpstr>
      <vt:lpstr>Trebuchet MS</vt:lpstr>
      <vt:lpstr>Lato</vt:lpstr>
      <vt:lpstr>Calibri</vt:lpstr>
      <vt:lpstr>Roboto Condensed Light</vt:lpstr>
      <vt:lpstr>Roboto Slab</vt:lpstr>
      <vt:lpstr>Noto Sans Symbols</vt:lpstr>
      <vt:lpstr>Raleway Thin</vt:lpstr>
      <vt:lpstr>Roboto</vt:lpstr>
      <vt:lpstr>Arial</vt:lpstr>
      <vt:lpstr>Marina</vt:lpstr>
      <vt:lpstr>Be a Superhero by Slidesgo</vt:lpstr>
      <vt:lpstr>PowerPoint Presentation</vt:lpstr>
      <vt:lpstr>齊想想： 小組小規則</vt:lpstr>
      <vt:lpstr>今日活動內容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你認為OK組可以贏得比賽嗎？如果要贏得比賽，他們需要做出什麼改變呢？</vt:lpstr>
      <vt:lpstr>PowerPoint Presentation</vt:lpstr>
      <vt:lpstr>PowerPoint Presentation</vt:lpstr>
      <vt:lpstr>遊戲：團體賽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Storyline </vt:lpstr>
      <vt:lpstr>推論題：誰是兇手</vt:lpstr>
      <vt:lpstr>反應題：</vt:lpstr>
      <vt:lpstr>反應題：</vt:lpstr>
      <vt:lpstr>PowerPoint Presentation</vt:lpstr>
      <vt:lpstr>數學題：</vt:lpstr>
      <vt:lpstr>身體細長， 兄弟成雙， 光愛吃菜， 不愛喝湯。 (猜一種餐具)</vt:lpstr>
      <vt:lpstr>我的身體細又長， 頭長白毛身上光。 從來就愛講衛生， 天天嘴裏走兩趟。 (猜一種用具)</vt:lpstr>
      <vt:lpstr>PowerPoint Presentation</vt:lpstr>
      <vt:lpstr>PowerPoint Presentation</vt:lpstr>
      <vt:lpstr>PowerPoint Presentation</vt:lpstr>
      <vt:lpstr>PowerPoint Presentation</vt:lpstr>
      <vt:lpstr>PowerPoint Presentation</vt:lpstr>
      <vt:lpstr>PowerPoint Presentation</vt:lpstr>
      <vt:lpstr>What makes a Hero?</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Winnie W Tang</dc:creator>
  <cp:lastModifiedBy>ct934</cp:lastModifiedBy>
  <cp:revision>6</cp:revision>
  <dcterms:created xsi:type="dcterms:W3CDTF">2020-10-10T07:10:07Z</dcterms:created>
  <dcterms:modified xsi:type="dcterms:W3CDTF">2021-12-17T02:00:58Z</dcterms:modified>
</cp:coreProperties>
</file>