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8" r:id="rId11"/>
    <p:sldId id="266" r:id="rId12"/>
    <p:sldId id="267" r:id="rId13"/>
    <p:sldId id="269" r:id="rId14"/>
    <p:sldId id="272" r:id="rId15"/>
    <p:sldId id="273" r:id="rId16"/>
    <p:sldId id="271" r:id="rId17"/>
    <p:sldId id="274" r:id="rId18"/>
    <p:sldId id="276" r:id="rId19"/>
    <p:sldId id="275" r:id="rId20"/>
    <p:sldId id="277" r:id="rId21"/>
    <p:sldId id="278" r:id="rId22"/>
    <p:sldId id="279" r:id="rId23"/>
    <p:sldId id="280" r:id="rId24"/>
  </p:sldIdLst>
  <p:sldSz cx="12192000" cy="6858000"/>
  <p:notesSz cx="6858000" cy="9144000"/>
  <p:embeddedFontLst>
    <p:embeddedFont>
      <p:font typeface="Gill Sans" panose="020B0502020104020203" pitchFamily="34" charset="-79"/>
      <p:regular r:id="rId26"/>
      <p:bold r:id="rId27"/>
    </p:embeddedFont>
    <p:embeddedFont>
      <p:font typeface="Lato" panose="020F0502020204030203" pitchFamily="34"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
      <p:font typeface="Patrick Hand" pitchFamily="2" charset="77"/>
      <p:regular r:id="rId36"/>
    </p:embeddedFont>
    <p:embeddedFont>
      <p:font typeface="Roboto" panose="02000000000000000000" pitchFamily="2" charset="0"/>
      <p:regular r:id="rId37"/>
      <p:bold r:id="rId38"/>
      <p:italic r:id="rId39"/>
      <p:boldItalic r:id="rId40"/>
    </p:embeddedFont>
    <p:embeddedFont>
      <p:font typeface="Roboto Slab" pitchFamily="2" charset="0"/>
      <p:regular r:id="rId41"/>
      <p:bold r:id="rId42"/>
    </p:embeddedFont>
    <p:embeddedFont>
      <p:font typeface="Trebuchet MS" panose="020B0703020202090204" pitchFamily="34" charset="0"/>
      <p:regular r:id="rId43"/>
      <p:bold r:id="rId44"/>
      <p: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01">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jPTSxj9WuB/N8yxTXb4EHTJsA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6197"/>
  </p:normalViewPr>
  <p:slideViewPr>
    <p:cSldViewPr snapToGrid="0">
      <p:cViewPr varScale="1">
        <p:scale>
          <a:sx n="105" d="100"/>
          <a:sy n="105" d="100"/>
        </p:scale>
        <p:origin x="840" y="200"/>
      </p:cViewPr>
      <p:guideLst>
        <p:guide orient="horz" pos="200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700"/>
              </a:spcBef>
              <a:spcAft>
                <a:spcPts val="0"/>
              </a:spcAft>
              <a:buNone/>
            </a:pPr>
            <a:endParaRPr dirty="0"/>
          </a:p>
        </p:txBody>
      </p:sp>
      <p:sp>
        <p:nvSpPr>
          <p:cNvPr id="78" name="Google Shape;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03612c679f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900" dirty="0"/>
          </a:p>
        </p:txBody>
      </p:sp>
      <p:sp>
        <p:nvSpPr>
          <p:cNvPr id="217" name="Google Shape;217;g103612c679f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02bce2429e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02bce2429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03612c679f_0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03612c679f_0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r>
              <a:rPr lang="en-US" dirty="0"/>
              <a:t>Open area – </a:t>
            </a:r>
            <a:r>
              <a:rPr lang="en-US" dirty="0" err="1"/>
              <a:t>開放我</a:t>
            </a:r>
            <a:endParaRPr lang="en-US" dirty="0"/>
          </a:p>
          <a:p>
            <a:pPr marL="228600" lvl="0" indent="-228600" algn="l" rtl="0">
              <a:spcBef>
                <a:spcPts val="0"/>
              </a:spcBef>
              <a:spcAft>
                <a:spcPts val="0"/>
              </a:spcAft>
              <a:buAutoNum type="arabicPeriod"/>
            </a:pPr>
            <a:r>
              <a:rPr lang="en-US" dirty="0"/>
              <a:t>Blind spot – </a:t>
            </a:r>
            <a:r>
              <a:rPr lang="en-US" dirty="0" err="1"/>
              <a:t>盲目我</a:t>
            </a:r>
            <a:endParaRPr lang="en-US" dirty="0"/>
          </a:p>
          <a:p>
            <a:pPr marL="228600" lvl="0" indent="-228600" algn="l" rtl="0">
              <a:spcBef>
                <a:spcPts val="0"/>
              </a:spcBef>
              <a:spcAft>
                <a:spcPts val="0"/>
              </a:spcAft>
              <a:buAutoNum type="arabicPeriod"/>
            </a:pPr>
            <a:r>
              <a:rPr lang="en-US" dirty="0"/>
              <a:t>Hidden area or façade – </a:t>
            </a:r>
            <a:r>
              <a:rPr lang="en-US" dirty="0" err="1"/>
              <a:t>隱藏我</a:t>
            </a:r>
            <a:endParaRPr lang="en-US" dirty="0"/>
          </a:p>
          <a:p>
            <a:pPr marL="228600" lvl="0" indent="-228600" algn="l" rtl="0">
              <a:spcBef>
                <a:spcPts val="0"/>
              </a:spcBef>
              <a:spcAft>
                <a:spcPts val="0"/>
              </a:spcAft>
              <a:buAutoNum type="arabicPeriod"/>
            </a:pPr>
            <a:r>
              <a:rPr lang="en-US" dirty="0"/>
              <a:t>Unknown – </a:t>
            </a:r>
            <a:r>
              <a:rPr lang="en-US" dirty="0" err="1"/>
              <a:t>未知我</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02bce2429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 Clip: Sid’s house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Instructions for students: pay attention to Woody and Buzz’s interactions with others and their characters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Summary </a:t>
            </a:r>
          </a:p>
          <a:p>
            <a:pPr marL="171450" lvl="0" indent="-171450" algn="l" rtl="0">
              <a:spcBef>
                <a:spcPts val="0"/>
              </a:spcBef>
              <a:spcAft>
                <a:spcPts val="0"/>
              </a:spcAft>
              <a:buFontTx/>
              <a:buChar char="-"/>
            </a:pPr>
            <a:r>
              <a:rPr lang="en-US" dirty="0"/>
              <a:t>Sid’s house: Woody and Buzz were brought to Sid’s house. They observed how torturous Sid was to his toys and tried to escape. In the process, Buzz accidentally found out about his identity as a toy and not the Space Ranger superhero he thought he was. He got really depressed and the end scene was Buzz trying to fly to prove himself as the superhero, but he fell and broke one of his arm.</a:t>
            </a:r>
          </a:p>
          <a:p>
            <a:pPr marL="171450" lvl="0" indent="-171450" algn="l" rtl="0">
              <a:spcBef>
                <a:spcPts val="0"/>
              </a:spcBef>
              <a:spcAft>
                <a:spcPts val="0"/>
              </a:spcAft>
              <a:buFontTx/>
              <a:buChar char="-"/>
            </a:pPr>
            <a:endParaRPr lang="en-US" dirty="0"/>
          </a:p>
          <a:p>
            <a:pPr marL="0" lvl="0" indent="0" algn="l" rtl="0">
              <a:spcBef>
                <a:spcPts val="0"/>
              </a:spcBef>
              <a:spcAft>
                <a:spcPts val="0"/>
              </a:spcAft>
              <a:buFontTx/>
              <a:buNone/>
            </a:pPr>
            <a:r>
              <a:rPr lang="en-US" dirty="0"/>
              <a:t>Purpose: in this scene, students were introduced to Buzz’s feelings and thoughts of finding out he was a toy. It also set the scene for the third movie watching parts. </a:t>
            </a:r>
          </a:p>
          <a:p>
            <a:pPr marL="0" lvl="0" indent="0" algn="l" rtl="0">
              <a:spcBef>
                <a:spcPts val="0"/>
              </a:spcBef>
              <a:spcAft>
                <a:spcPts val="0"/>
              </a:spcAft>
              <a:buFontTx/>
              <a:buNone/>
            </a:pPr>
            <a:endParaRPr lang="en-US" dirty="0"/>
          </a:p>
          <a:p>
            <a:pPr marL="171450" lvl="0" indent="-171450" algn="l" rtl="0">
              <a:spcBef>
                <a:spcPts val="0"/>
              </a:spcBef>
              <a:spcAft>
                <a:spcPts val="0"/>
              </a:spcAft>
              <a:buFontTx/>
              <a:buChar char="-"/>
            </a:pPr>
            <a:endParaRPr lang="en-US" dirty="0"/>
          </a:p>
          <a:p>
            <a:pPr marL="0" lvl="0" indent="0" algn="l" rtl="0">
              <a:spcBef>
                <a:spcPts val="0"/>
              </a:spcBef>
              <a:spcAft>
                <a:spcPts val="0"/>
              </a:spcAft>
              <a:buNone/>
            </a:pPr>
            <a:endParaRPr dirty="0"/>
          </a:p>
        </p:txBody>
      </p:sp>
      <p:sp>
        <p:nvSpPr>
          <p:cNvPr id="225" name="Google Shape;225;g102bce2429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3612c679f_0_10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350" dirty="0">
                <a:solidFill>
                  <a:srgbClr val="222222"/>
                </a:solidFill>
                <a:highlight>
                  <a:srgbClr val="FFFFFF"/>
                </a:highlight>
              </a:rPr>
              <a:t>Discussion: </a:t>
            </a:r>
          </a:p>
          <a:p>
            <a:pPr marL="0" lvl="0" indent="0" algn="l" rtl="0">
              <a:spcBef>
                <a:spcPts val="0"/>
              </a:spcBef>
              <a:spcAft>
                <a:spcPts val="0"/>
              </a:spcAft>
              <a:buNone/>
            </a:pPr>
            <a:r>
              <a:rPr lang="en-US" sz="1350" dirty="0" err="1">
                <a:solidFill>
                  <a:srgbClr val="222222"/>
                </a:solidFill>
                <a:highlight>
                  <a:srgbClr val="FFFFFF"/>
                </a:highlight>
              </a:rPr>
              <a:t>意行</a:t>
            </a:r>
            <a:r>
              <a:rPr lang="zh-TW" altLang="en-US" sz="1350" dirty="0">
                <a:solidFill>
                  <a:srgbClr val="222222"/>
                </a:solidFill>
                <a:highlight>
                  <a:srgbClr val="FFFFFF"/>
                </a:highlight>
              </a:rPr>
              <a:t>：</a:t>
            </a:r>
            <a:r>
              <a:rPr lang="en-US" altLang="zh-TW" sz="1350" dirty="0">
                <a:solidFill>
                  <a:srgbClr val="222222"/>
                </a:solidFill>
                <a:highlight>
                  <a:srgbClr val="FFFFFF"/>
                </a:highlight>
              </a:rPr>
              <a:t>Buzz Lightyear, </a:t>
            </a:r>
            <a:r>
              <a:rPr lang="zh-TW" altLang="en-US" sz="1350" dirty="0">
                <a:solidFill>
                  <a:srgbClr val="222222"/>
                </a:solidFill>
                <a:highlight>
                  <a:srgbClr val="FFFFFF"/>
                </a:highlight>
              </a:rPr>
              <a:t>因為他的性格很隨和，而</a:t>
            </a:r>
            <a:r>
              <a:rPr lang="en-US" altLang="zh-TW" sz="1350" dirty="0">
                <a:solidFill>
                  <a:srgbClr val="222222"/>
                </a:solidFill>
                <a:highlight>
                  <a:srgbClr val="FFFFFF"/>
                </a:highlight>
              </a:rPr>
              <a:t> Woody </a:t>
            </a:r>
            <a:r>
              <a:rPr lang="zh-TW" altLang="en-US" sz="1350" dirty="0">
                <a:solidFill>
                  <a:srgbClr val="222222"/>
                </a:solidFill>
                <a:highlight>
                  <a:srgbClr val="FFFFFF"/>
                </a:highlight>
              </a:rPr>
              <a:t>過分自信和很克人憎</a:t>
            </a:r>
            <a:endParaRPr lang="en-US" sz="1350" dirty="0">
              <a:solidFill>
                <a:srgbClr val="222222"/>
              </a:solidFill>
              <a:highlight>
                <a:srgbClr val="FFFFFF"/>
              </a:highlight>
            </a:endParaRPr>
          </a:p>
          <a:p>
            <a:pPr marL="0" lvl="0" indent="0" algn="l" rtl="0">
              <a:spcBef>
                <a:spcPts val="0"/>
              </a:spcBef>
              <a:spcAft>
                <a:spcPts val="0"/>
              </a:spcAft>
              <a:buNone/>
            </a:pPr>
            <a:r>
              <a:rPr lang="en-US" sz="1350" dirty="0" err="1">
                <a:solidFill>
                  <a:srgbClr val="222222"/>
                </a:solidFill>
                <a:highlight>
                  <a:srgbClr val="FFFFFF"/>
                </a:highlight>
              </a:rPr>
              <a:t>加佑</a:t>
            </a:r>
            <a:r>
              <a:rPr lang="zh-TW" altLang="en-US" sz="1350" dirty="0">
                <a:solidFill>
                  <a:srgbClr val="222222"/>
                </a:solidFill>
                <a:highlight>
                  <a:srgbClr val="FFFFFF"/>
                </a:highlight>
              </a:rPr>
              <a:t>：</a:t>
            </a:r>
            <a:r>
              <a:rPr lang="en-US" altLang="zh-TW" sz="1350" dirty="0">
                <a:solidFill>
                  <a:srgbClr val="222222"/>
                </a:solidFill>
                <a:highlight>
                  <a:srgbClr val="FFFFFF"/>
                </a:highlight>
              </a:rPr>
              <a:t>Buzz Lightyear, </a:t>
            </a:r>
            <a:r>
              <a:rPr lang="zh-TW" altLang="en-US" sz="1350" dirty="0">
                <a:solidFill>
                  <a:srgbClr val="222222"/>
                </a:solidFill>
                <a:highlight>
                  <a:srgbClr val="FFFFFF"/>
                </a:highlight>
              </a:rPr>
              <a:t>因為他很有型</a:t>
            </a:r>
            <a:endParaRPr lang="en-US" sz="1350" dirty="0">
              <a:solidFill>
                <a:srgbClr val="222222"/>
              </a:solidFill>
              <a:highlight>
                <a:srgbClr val="FFFFFF"/>
              </a:highlight>
            </a:endParaRPr>
          </a:p>
          <a:p>
            <a:pPr marL="0" lvl="0" indent="0" algn="l" rtl="0">
              <a:spcBef>
                <a:spcPts val="0"/>
              </a:spcBef>
              <a:spcAft>
                <a:spcPts val="0"/>
              </a:spcAft>
              <a:buNone/>
            </a:pPr>
            <a:r>
              <a:rPr lang="en-US" sz="1350" dirty="0" err="1">
                <a:solidFill>
                  <a:srgbClr val="222222"/>
                </a:solidFill>
                <a:highlight>
                  <a:srgbClr val="FFFFFF"/>
                </a:highlight>
              </a:rPr>
              <a:t>家亨</a:t>
            </a:r>
            <a:r>
              <a:rPr lang="zh-TW" altLang="en-US" sz="1350" dirty="0">
                <a:solidFill>
                  <a:srgbClr val="222222"/>
                </a:solidFill>
                <a:highlight>
                  <a:srgbClr val="FFFFFF"/>
                </a:highlight>
              </a:rPr>
              <a:t>：</a:t>
            </a:r>
            <a:r>
              <a:rPr lang="en-US" altLang="zh-TW" sz="1350" dirty="0">
                <a:solidFill>
                  <a:srgbClr val="222222"/>
                </a:solidFill>
                <a:highlight>
                  <a:srgbClr val="FFFFFF"/>
                </a:highlight>
              </a:rPr>
              <a:t>Both, </a:t>
            </a:r>
            <a:r>
              <a:rPr lang="zh-TW" altLang="en-US" sz="1350" dirty="0">
                <a:solidFill>
                  <a:srgbClr val="222222"/>
                </a:solidFill>
                <a:highlight>
                  <a:srgbClr val="FFFFFF"/>
                </a:highlight>
              </a:rPr>
              <a:t>因為</a:t>
            </a:r>
            <a:r>
              <a:rPr lang="en-US" altLang="zh-TW" sz="1350" dirty="0">
                <a:solidFill>
                  <a:srgbClr val="222222"/>
                </a:solidFill>
                <a:highlight>
                  <a:srgbClr val="FFFFFF"/>
                </a:highlight>
              </a:rPr>
              <a:t> Woody</a:t>
            </a:r>
            <a:r>
              <a:rPr lang="zh-TW" altLang="en-US" sz="1350" dirty="0">
                <a:solidFill>
                  <a:srgbClr val="222222"/>
                </a:solidFill>
                <a:highlight>
                  <a:srgbClr val="FFFFFF"/>
                </a:highlight>
              </a:rPr>
              <a:t> 很有領導才華，而 </a:t>
            </a:r>
            <a:r>
              <a:rPr lang="en-US" altLang="zh-TW" sz="1350" dirty="0">
                <a:solidFill>
                  <a:srgbClr val="222222"/>
                </a:solidFill>
                <a:highlight>
                  <a:srgbClr val="FFFFFF"/>
                </a:highlight>
              </a:rPr>
              <a:t>Buzz</a:t>
            </a:r>
            <a:r>
              <a:rPr lang="zh-TW" altLang="en-US" sz="1350" dirty="0">
                <a:solidFill>
                  <a:srgbClr val="222222"/>
                </a:solidFill>
                <a:highlight>
                  <a:srgbClr val="FFFFFF"/>
                </a:highlight>
              </a:rPr>
              <a:t> 很友善</a:t>
            </a:r>
            <a:endParaRPr lang="en-US" sz="1350" dirty="0">
              <a:solidFill>
                <a:srgbClr val="222222"/>
              </a:solidFill>
              <a:highlight>
                <a:srgbClr val="FFFFFF"/>
              </a:highlight>
            </a:endParaRPr>
          </a:p>
          <a:p>
            <a:pPr marL="0" lvl="0" indent="0" algn="l" rtl="0">
              <a:spcBef>
                <a:spcPts val="0"/>
              </a:spcBef>
              <a:spcAft>
                <a:spcPts val="0"/>
              </a:spcAft>
              <a:buNone/>
            </a:pPr>
            <a:r>
              <a:rPr lang="en-US" sz="1350" dirty="0" err="1">
                <a:solidFill>
                  <a:srgbClr val="222222"/>
                </a:solidFill>
                <a:highlight>
                  <a:srgbClr val="FFFFFF"/>
                </a:highlight>
              </a:rPr>
              <a:t>迪浩</a:t>
            </a:r>
            <a:r>
              <a:rPr lang="zh-TW" altLang="en-US" sz="1350" dirty="0">
                <a:solidFill>
                  <a:srgbClr val="222222"/>
                </a:solidFill>
                <a:highlight>
                  <a:srgbClr val="FFFFFF"/>
                </a:highlight>
              </a:rPr>
              <a:t>：</a:t>
            </a:r>
            <a:r>
              <a:rPr lang="en-US" altLang="zh-TW" sz="1350" dirty="0">
                <a:solidFill>
                  <a:srgbClr val="222222"/>
                </a:solidFill>
                <a:highlight>
                  <a:srgbClr val="FFFFFF"/>
                </a:highlight>
              </a:rPr>
              <a:t>Woody, </a:t>
            </a:r>
            <a:r>
              <a:rPr lang="zh-TW" altLang="en-US" sz="1350" dirty="0">
                <a:solidFill>
                  <a:srgbClr val="222222"/>
                </a:solidFill>
                <a:highlight>
                  <a:srgbClr val="FFFFFF"/>
                </a:highlight>
              </a:rPr>
              <a:t>因為我喜歡他的自信</a:t>
            </a:r>
            <a:endParaRPr lang="en-US" sz="1350" dirty="0">
              <a:solidFill>
                <a:srgbClr val="222222"/>
              </a:solidFill>
              <a:highlight>
                <a:srgbClr val="FFFFFF"/>
              </a:highlight>
            </a:endParaRPr>
          </a:p>
          <a:p>
            <a:pPr marL="0" lvl="0" indent="0" algn="l" rtl="0">
              <a:spcBef>
                <a:spcPts val="0"/>
              </a:spcBef>
              <a:spcAft>
                <a:spcPts val="0"/>
              </a:spcAft>
              <a:buNone/>
            </a:pPr>
            <a:r>
              <a:rPr lang="en-US" sz="1350" dirty="0" err="1">
                <a:solidFill>
                  <a:srgbClr val="222222"/>
                </a:solidFill>
                <a:highlight>
                  <a:srgbClr val="FFFFFF"/>
                </a:highlight>
              </a:rPr>
              <a:t>宇軒</a:t>
            </a:r>
            <a:r>
              <a:rPr lang="zh-TW" altLang="en-US" sz="1350" dirty="0">
                <a:solidFill>
                  <a:srgbClr val="222222"/>
                </a:solidFill>
                <a:highlight>
                  <a:srgbClr val="FFFFFF"/>
                </a:highlight>
              </a:rPr>
              <a:t>：</a:t>
            </a:r>
            <a:r>
              <a:rPr lang="en-US" altLang="zh-TW" sz="1350" dirty="0">
                <a:solidFill>
                  <a:srgbClr val="222222"/>
                </a:solidFill>
                <a:highlight>
                  <a:srgbClr val="FFFFFF"/>
                </a:highlight>
              </a:rPr>
              <a:t>Buzz Lightyear, </a:t>
            </a:r>
            <a:r>
              <a:rPr lang="zh-TW" altLang="en-US" sz="1350" dirty="0">
                <a:solidFill>
                  <a:srgbClr val="222222"/>
                </a:solidFill>
                <a:highlight>
                  <a:srgbClr val="FFFFFF"/>
                </a:highlight>
              </a:rPr>
              <a:t>因為他很有型，而且和其他玩具相處很好</a:t>
            </a:r>
            <a:endParaRPr lang="en-US" sz="1350" dirty="0">
              <a:solidFill>
                <a:srgbClr val="222222"/>
              </a:solidFill>
              <a:highlight>
                <a:srgbClr val="FFFFFF"/>
              </a:highlight>
            </a:endParaRPr>
          </a:p>
          <a:p>
            <a:pPr marL="0" lvl="0" indent="0" algn="l" rtl="0">
              <a:spcBef>
                <a:spcPts val="0"/>
              </a:spcBef>
              <a:spcAft>
                <a:spcPts val="0"/>
              </a:spcAft>
              <a:buNone/>
            </a:pPr>
            <a:endParaRPr sz="1350" dirty="0">
              <a:solidFill>
                <a:srgbClr val="222222"/>
              </a:solidFill>
              <a:highlight>
                <a:srgbClr val="FFFFFF"/>
              </a:highlight>
            </a:endParaRPr>
          </a:p>
          <a:p>
            <a:pPr marL="0" lvl="0" indent="0" algn="l" rtl="0">
              <a:spcBef>
                <a:spcPts val="0"/>
              </a:spcBef>
              <a:spcAft>
                <a:spcPts val="0"/>
              </a:spcAft>
              <a:buNone/>
            </a:pPr>
            <a:r>
              <a:rPr lang="zh-TW" sz="1200" dirty="0">
                <a:solidFill>
                  <a:srgbClr val="545454"/>
                </a:solidFill>
                <a:highlight>
                  <a:srgbClr val="FFFFFF"/>
                </a:highlight>
                <a:latin typeface="Lato"/>
                <a:ea typeface="Lato"/>
                <a:cs typeface="Lato"/>
                <a:sym typeface="Lato"/>
              </a:rPr>
              <a:t>Whether you’re dealing with a toxic friendship, some codependency or just need friends, these films will show you what friendship is, and what it’s not. When Andy chose Buzz over Woody, </a:t>
            </a:r>
            <a:r>
              <a:rPr lang="en-US" altLang="zh-TW" sz="1200" dirty="0">
                <a:solidFill>
                  <a:srgbClr val="545454"/>
                </a:solidFill>
                <a:highlight>
                  <a:srgbClr val="FFFFFF"/>
                </a:highlight>
                <a:latin typeface="Lato"/>
                <a:ea typeface="Lato"/>
                <a:cs typeface="Lato"/>
                <a:sym typeface="Lato"/>
              </a:rPr>
              <a:t>Woody</a:t>
            </a:r>
            <a:r>
              <a:rPr lang="zh-TW" sz="1200" dirty="0">
                <a:solidFill>
                  <a:srgbClr val="545454"/>
                </a:solidFill>
                <a:highlight>
                  <a:srgbClr val="FFFFFF"/>
                </a:highlight>
                <a:latin typeface="Lato"/>
                <a:ea typeface="Lato"/>
                <a:cs typeface="Lato"/>
                <a:sym typeface="Lato"/>
              </a:rPr>
              <a:t> was heartbroken. In Toy Story, Woody obviously handles it poorly at first, but then figures it out. You can go it alone for a while until you figure out what kind of friend you want and need. Friendship is a main theme in many Disney films so you will not be short of potential solutions to any friend problem.</a:t>
            </a:r>
            <a:endParaRPr sz="1200" dirty="0">
              <a:solidFill>
                <a:srgbClr val="545454"/>
              </a:solidFill>
              <a:highlight>
                <a:srgbClr val="FFFFFF"/>
              </a:highlight>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zh-TW" sz="1050" dirty="0">
                <a:solidFill>
                  <a:schemeClr val="dk1"/>
                </a:solidFill>
                <a:highlight>
                  <a:srgbClr val="F7F7F7"/>
                </a:highlight>
                <a:latin typeface="Open Sans"/>
                <a:ea typeface="Open Sans"/>
                <a:cs typeface="Open Sans"/>
                <a:sym typeface="Open Sans"/>
              </a:rPr>
              <a:t>孩子們在看的過程中感受到了各種努力的真誠，充滿歡笑之餘體會到了團隊協作的意義。雖然生活中難免遇到坎坷，但是通過大家的娭，一定可以克服困難。整部動畫片充滿了智慧，定義了真正的朋友不在於物質的虛榮，讓劇情更有沉澱感，讓孩子感受到成功。對於一個孩子來說，一個富於勇敢正直的靈魂遠比物質更寶貴。</a:t>
            </a:r>
            <a:endParaRPr sz="1050" dirty="0">
              <a:solidFill>
                <a:schemeClr val="dk1"/>
              </a:solidFill>
              <a:highlight>
                <a:srgbClr val="F7F7F7"/>
              </a:highlight>
              <a:latin typeface="Open Sans"/>
              <a:ea typeface="Open Sans"/>
              <a:cs typeface="Open Sans"/>
              <a:sym typeface="Open Sans"/>
            </a:endParaRPr>
          </a:p>
          <a:p>
            <a:pPr marL="0" lvl="0" indent="0" algn="l" rtl="0">
              <a:spcBef>
                <a:spcPts val="0"/>
              </a:spcBef>
              <a:spcAft>
                <a:spcPts val="0"/>
              </a:spcAft>
              <a:buNone/>
            </a:pPr>
            <a:endParaRPr sz="1200" dirty="0">
              <a:solidFill>
                <a:srgbClr val="545454"/>
              </a:solidFill>
              <a:highlight>
                <a:srgbClr val="FFFFFF"/>
              </a:highlight>
              <a:latin typeface="Lato"/>
              <a:ea typeface="Lato"/>
              <a:cs typeface="Lato"/>
              <a:sym typeface="Lato"/>
            </a:endParaRPr>
          </a:p>
        </p:txBody>
      </p:sp>
      <p:sp>
        <p:nvSpPr>
          <p:cNvPr id="261" name="Google Shape;261;g103612c679f_0_10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03612c679f_0_1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03612c679f_0_1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3" name="Google Shape;25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02bce2429e_0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02bce2429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02bce2429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 Clip: Woody and Toys Save Buzz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Instructions for students: pay attention to Woody and Buzz’s interactions with others and their characters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Summary </a:t>
            </a:r>
          </a:p>
          <a:p>
            <a:pPr marL="171450" lvl="0" indent="-171450" algn="l" rtl="0">
              <a:spcBef>
                <a:spcPts val="0"/>
              </a:spcBef>
              <a:spcAft>
                <a:spcPts val="0"/>
              </a:spcAft>
              <a:buFontTx/>
              <a:buChar char="-"/>
            </a:pPr>
            <a:r>
              <a:rPr lang="en-US" dirty="0"/>
              <a:t>Woody and Toys Save Buzz: Woody cheered Buzz up and confessed to Buzz that he felt he was not enough. Sid tied Buzz onto a rocket and planned to blow him up but Woody asked Sid’s scary-looking toys for help to save Buzz and scare Sid for hurting them. </a:t>
            </a:r>
          </a:p>
          <a:p>
            <a:pPr marL="171450" lvl="0" indent="-171450" algn="l" rtl="0">
              <a:spcBef>
                <a:spcPts val="0"/>
              </a:spcBef>
              <a:spcAft>
                <a:spcPts val="0"/>
              </a:spcAft>
              <a:buFontTx/>
              <a:buChar char="-"/>
            </a:pPr>
            <a:endParaRPr lang="en-US" dirty="0"/>
          </a:p>
          <a:p>
            <a:pPr marL="0" lvl="0" indent="0" algn="l" rtl="0">
              <a:spcBef>
                <a:spcPts val="0"/>
              </a:spcBef>
              <a:spcAft>
                <a:spcPts val="0"/>
              </a:spcAft>
              <a:buFontTx/>
              <a:buNone/>
            </a:pPr>
            <a:r>
              <a:rPr lang="en-US" dirty="0"/>
              <a:t>Purpose: This scene had a lot of learning opportunities. Firstly, students could learn from Woody who was able to let go of his ego and confess to Buzz about his weaknesses and negative thoughts. Secondly, students could see a change in Woody’s impression on Sid’s toys as he initially thought they were evil and violent simply because of their appearances; but upon knowing the toys, he realized they were all kind-hearted toys who were just tortured and disfigured by their owner. He then let go of his prejudice and asked them for help. He also used his amazing leadership skills to formulate a brilliant plan to revenge on Sid and save his best friend Buzz Lightyear. </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90" name="Google Shape;290;g102bce2429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3612c679f_0_1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3612c679f_0_1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Discussion: There were multiple scenes of teamwork. This question was used to introduce students to the concept of teamwork and cooperation.</a:t>
            </a:r>
          </a:p>
          <a:p>
            <a:pPr marL="0" lvl="0" indent="0" algn="l" rtl="0">
              <a:spcBef>
                <a:spcPts val="0"/>
              </a:spcBef>
              <a:spcAft>
                <a:spcPts val="0"/>
              </a:spcAft>
              <a:buNone/>
            </a:pPr>
            <a:endParaRPr lang="en-US" dirty="0"/>
          </a:p>
          <a:p>
            <a:pPr marL="0" lvl="0" indent="0" algn="l" rtl="0">
              <a:lnSpc>
                <a:spcPct val="115000"/>
              </a:lnSpc>
              <a:spcBef>
                <a:spcPts val="0"/>
              </a:spcBef>
              <a:spcAft>
                <a:spcPts val="0"/>
              </a:spcAft>
              <a:buClr>
                <a:schemeClr val="dk1"/>
              </a:buClr>
              <a:buSzPts val="1100"/>
              <a:buFont typeface="Arial"/>
              <a:buNone/>
            </a:pPr>
            <a:r>
              <a:rPr lang="zh-TW" altLang="en-US" sz="1400" b="1" dirty="0">
                <a:solidFill>
                  <a:srgbClr val="333333"/>
                </a:solidFill>
                <a:highlight>
                  <a:srgbClr val="FFFFFF"/>
                </a:highlight>
              </a:rPr>
              <a:t>人人都有獨特才能</a:t>
            </a:r>
          </a:p>
          <a:p>
            <a:pPr marL="0" lvl="0" indent="0" algn="l" rtl="0">
              <a:lnSpc>
                <a:spcPct val="143750"/>
              </a:lnSpc>
              <a:spcBef>
                <a:spcPts val="800"/>
              </a:spcBef>
              <a:spcAft>
                <a:spcPts val="1500"/>
              </a:spcAft>
              <a:buSzPts val="1100"/>
              <a:buNone/>
            </a:pPr>
            <a:r>
              <a:rPr lang="zh-TW" altLang="en-US" sz="1100" dirty="0">
                <a:solidFill>
                  <a:srgbClr val="333333"/>
                </a:solidFill>
                <a:highlight>
                  <a:srgbClr val="FFFFFF"/>
                </a:highlight>
              </a:rPr>
              <a:t>我們都有優點，每個人都是獨特而珍貴的，連玩具角色都是。</a:t>
            </a:r>
            <a:r>
              <a:rPr lang="en-US" altLang="zh-TW" sz="1100" dirty="0">
                <a:solidFill>
                  <a:srgbClr val="333333"/>
                </a:solidFill>
                <a:highlight>
                  <a:srgbClr val="FFFFFF"/>
                </a:highlight>
              </a:rPr>
              <a:t>《</a:t>
            </a:r>
            <a:r>
              <a:rPr lang="zh-TW" altLang="en-US" sz="1100" dirty="0">
                <a:solidFill>
                  <a:srgbClr val="333333"/>
                </a:solidFill>
                <a:highlight>
                  <a:srgbClr val="FFFFFF"/>
                </a:highlight>
              </a:rPr>
              <a:t>反斗奇兵</a:t>
            </a:r>
            <a:r>
              <a:rPr lang="en-US" altLang="zh-TW" sz="1100" dirty="0">
                <a:solidFill>
                  <a:srgbClr val="333333"/>
                </a:solidFill>
                <a:highlight>
                  <a:srgbClr val="FFFFFF"/>
                </a:highlight>
              </a:rPr>
              <a:t>3》</a:t>
            </a:r>
            <a:r>
              <a:rPr lang="zh-TW" altLang="en-US" sz="1100" dirty="0">
                <a:solidFill>
                  <a:srgbClr val="333333"/>
                </a:solidFill>
                <a:highlight>
                  <a:srgbClr val="FFFFFF"/>
                </a:highlight>
              </a:rPr>
              <a:t>展示所有存在都有價值，牛仔胡迪是領袖，但領袖也有盲點和錯誤決定的。每個角色都有自己的想法和決定，遇上危難時，個個都能發揮所長幫助團隊。</a:t>
            </a:r>
            <a:endParaRPr lang="zh-TW" altLang="en-US" dirty="0"/>
          </a:p>
          <a:p>
            <a:pPr marL="0" lvl="0" indent="0" algn="l" rtl="0">
              <a:spcBef>
                <a:spcPts val="1700"/>
              </a:spcBef>
              <a:spcAft>
                <a:spcPts val="0"/>
              </a:spcAft>
              <a:buNone/>
            </a:pPr>
            <a:endParaRPr lang="zh-TW" altLang="en-US"/>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TW" sz="1450" b="1">
                <a:solidFill>
                  <a:srgbClr val="333333"/>
                </a:solidFill>
                <a:highlight>
                  <a:srgbClr val="FFFFFF"/>
                </a:highlight>
              </a:rPr>
              <a:t>狐狸物語：人人都有獨特才能</a:t>
            </a:r>
            <a:endParaRPr sz="1450" b="1">
              <a:solidFill>
                <a:srgbClr val="333333"/>
              </a:solidFill>
              <a:highlight>
                <a:srgbClr val="FFFFFF"/>
              </a:highlight>
            </a:endParaRPr>
          </a:p>
          <a:p>
            <a:pPr marL="0" lvl="0" indent="0" algn="l" rtl="0">
              <a:lnSpc>
                <a:spcPct val="143750"/>
              </a:lnSpc>
              <a:spcBef>
                <a:spcPts val="800"/>
              </a:spcBef>
              <a:spcAft>
                <a:spcPts val="1500"/>
              </a:spcAft>
              <a:buNone/>
            </a:pPr>
            <a:r>
              <a:rPr lang="zh-TW" sz="1200">
                <a:solidFill>
                  <a:srgbClr val="333333"/>
                </a:solidFill>
                <a:highlight>
                  <a:srgbClr val="FFFFFF"/>
                </a:highlight>
              </a:rPr>
              <a:t>我們都有優點，每個人都是獨特而珍貴的，連玩具角色都是。《反斗奇兵3》展示所有存在都有價值，牛仔胡迪是領袖，但領袖也有盲點和錯誤決定的。每個角色都有自己的想法和決定，遇上危難時，個個都能發揮所長幫助團隊。</a:t>
            </a:r>
            <a:endParaRPr/>
          </a:p>
        </p:txBody>
      </p:sp>
      <p:sp>
        <p:nvSpPr>
          <p:cNvPr id="96" name="Google Shape;9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1450" dirty="0">
                <a:solidFill>
                  <a:srgbClr val="333333"/>
                </a:solidFill>
                <a:highlight>
                  <a:srgbClr val="FFFFFF"/>
                </a:highlight>
              </a:rPr>
              <a:t>在最</a:t>
            </a:r>
            <a:r>
              <a:rPr lang="zh-TW" altLang="en-US" sz="1450" dirty="0">
                <a:solidFill>
                  <a:srgbClr val="333333"/>
                </a:solidFill>
                <a:highlight>
                  <a:srgbClr val="FFFFFF"/>
                </a:highlight>
              </a:rPr>
              <a:t>低潮</a:t>
            </a:r>
            <a:r>
              <a:rPr lang="zh-TW" sz="1450" dirty="0">
                <a:solidFill>
                  <a:srgbClr val="333333"/>
                </a:solidFill>
                <a:highlight>
                  <a:srgbClr val="FFFFFF"/>
                </a:highlight>
              </a:rPr>
              <a:t>的</a:t>
            </a:r>
            <a:r>
              <a:rPr lang="zh-TW" altLang="en-US" sz="1450" dirty="0">
                <a:solidFill>
                  <a:srgbClr val="333333"/>
                </a:solidFill>
                <a:highlight>
                  <a:srgbClr val="FFFFFF"/>
                </a:highlight>
              </a:rPr>
              <a:t>時期，巴斯最需要的</a:t>
            </a:r>
            <a:r>
              <a:rPr lang="zh-TW" sz="1450" dirty="0">
                <a:solidFill>
                  <a:srgbClr val="333333"/>
                </a:solidFill>
                <a:highlight>
                  <a:srgbClr val="FFFFFF"/>
                </a:highlight>
              </a:rPr>
              <a:t>就是朋友和家人的鼓勵和支持</a:t>
            </a:r>
            <a:r>
              <a:rPr lang="zh-TW" altLang="en-US" sz="1450" dirty="0">
                <a:solidFill>
                  <a:srgbClr val="333333"/>
                </a:solidFill>
                <a:highlight>
                  <a:srgbClr val="FFFFFF"/>
                </a:highlight>
              </a:rPr>
              <a:t>。當他</a:t>
            </a:r>
            <a:r>
              <a:rPr lang="zh-TW" sz="1450" dirty="0">
                <a:solidFill>
                  <a:srgbClr val="333333"/>
                </a:solidFill>
                <a:highlight>
                  <a:srgbClr val="FFFFFF"/>
                </a:highlight>
              </a:rPr>
              <a:t>聽到胡迪的真情傾訴後記起了自己作為一件玩具的價值，就是在鞋底寫的「ANDY」- 一個真心欣賞他愛護他的人。</a:t>
            </a:r>
            <a:endParaRPr sz="1450" dirty="0">
              <a:solidFill>
                <a:srgbClr val="333333"/>
              </a:solidFill>
              <a:highlight>
                <a:srgbClr val="FFFFFF"/>
              </a:highlight>
            </a:endParaRPr>
          </a:p>
          <a:p>
            <a:pPr marL="0" lvl="0" indent="0" algn="l" rtl="0">
              <a:spcBef>
                <a:spcPts val="0"/>
              </a:spcBef>
              <a:spcAft>
                <a:spcPts val="0"/>
              </a:spcAft>
              <a:buNone/>
            </a:pPr>
            <a:endParaRPr sz="1450" dirty="0">
              <a:solidFill>
                <a:srgbClr val="333333"/>
              </a:solidFill>
              <a:highlight>
                <a:srgbClr val="FFFFFF"/>
              </a:highlight>
            </a:endParaRPr>
          </a:p>
          <a:p>
            <a:pPr marL="0" lvl="0" indent="0" algn="l" rtl="0">
              <a:spcBef>
                <a:spcPts val="0"/>
              </a:spcBef>
              <a:spcAft>
                <a:spcPts val="0"/>
              </a:spcAft>
              <a:buNone/>
            </a:pPr>
            <a:r>
              <a:rPr lang="zh-TW" sz="1450" dirty="0">
                <a:solidFill>
                  <a:srgbClr val="333333"/>
                </a:solidFill>
                <a:highlight>
                  <a:srgbClr val="FFFFFF"/>
                </a:highlight>
              </a:rPr>
              <a:t>因為新玩具巴斯光年加入後受到冷落，當新加入者擁有超人般令人稱羨的能力，而自己只是個衣裳破舊的牛仔時，胡迪更加失落。一個人為求爭回以往的重視，很容易失去自我，做出一些自己都不理解的損人利己行為，被身邊的人討厭。胡迪直到為喚醒巴斯共同努力逃出阿薜的家，他才第一次真正勇敢的面對自己，誠實地承認自己比不上巴斯光年，但他真心希望可以和巴斯一起回到安仔身邊去。沒有一種光輝可以永恆，認清自己的定位，接受自己，每個人都是獨一無二，心胸廣闊、珍惜朋友和懂得欣賞他人，這才是討人喜歡和可親的人。</a:t>
            </a:r>
            <a:endParaRPr sz="1450" dirty="0">
              <a:solidFill>
                <a:srgbClr val="333333"/>
              </a:solidFill>
              <a:highlight>
                <a:srgbClr val="FFFFFF"/>
              </a:highlight>
            </a:endParaRPr>
          </a:p>
        </p:txBody>
      </p:sp>
      <p:sp>
        <p:nvSpPr>
          <p:cNvPr id="299" name="Google Shape;29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03612c679f_0_10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1400">
                <a:solidFill>
                  <a:schemeClr val="dk1"/>
                </a:solidFill>
              </a:rPr>
              <a:t>我們也應該珍惜友情、相信自己、努力發光發熱的樂觀傾向</a:t>
            </a:r>
            <a:endParaRPr sz="1400">
              <a:solidFill>
                <a:schemeClr val="dk1"/>
              </a:solidFill>
            </a:endParaRPr>
          </a:p>
        </p:txBody>
      </p:sp>
      <p:sp>
        <p:nvSpPr>
          <p:cNvPr id="309" name="Google Shape;309;g103612c679f_0_10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HK" dirty="0"/>
              <a:t>Comment: </a:t>
            </a:r>
            <a:r>
              <a:rPr lang="en-HK" dirty="0" err="1"/>
              <a:t>小組當天我們沒有時間做這個活動</a:t>
            </a:r>
            <a:r>
              <a:rPr lang="zh-TW" altLang="en-US" dirty="0"/>
              <a:t>，但是如果可以花多點時間解釋周哈里窗，可以讓學生自己創造他們獨一無二的</a:t>
            </a:r>
            <a:r>
              <a:rPr lang="en-US" altLang="zh-TW" dirty="0"/>
              <a:t> Johari Window </a:t>
            </a:r>
            <a:r>
              <a:rPr lang="zh-TW" altLang="en-US" dirty="0"/>
              <a:t>和幫他們更了解並認識自己</a:t>
            </a:r>
            <a:endParaRPr dirty="0"/>
          </a:p>
        </p:txBody>
      </p:sp>
      <p:sp>
        <p:nvSpPr>
          <p:cNvPr id="320" name="Google Shape;32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03612c679f_0_11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03612c679f_0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03612c679f_0_1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03612c679f_0_1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Ice Breaking Activity: </a:t>
            </a:r>
          </a:p>
          <a:p>
            <a:pPr marL="228600" lvl="0" indent="-228600" algn="l" rtl="0">
              <a:spcBef>
                <a:spcPts val="0"/>
              </a:spcBef>
              <a:spcAft>
                <a:spcPts val="0"/>
              </a:spcAft>
              <a:buAutoNum type="arabicPeriod"/>
            </a:pPr>
            <a:r>
              <a:rPr lang="en-US" dirty="0"/>
              <a:t>Students will have a paper each to draw the movie character they would like to become</a:t>
            </a:r>
          </a:p>
          <a:p>
            <a:pPr marL="228600" lvl="0" indent="-228600" algn="l" rtl="0">
              <a:spcBef>
                <a:spcPts val="0"/>
              </a:spcBef>
              <a:spcAft>
                <a:spcPts val="0"/>
              </a:spcAft>
              <a:buAutoNum type="arabicPeriod"/>
            </a:pPr>
            <a:r>
              <a:rPr lang="en-US" dirty="0"/>
              <a:t>Students will fold the paper into an airplane</a:t>
            </a:r>
          </a:p>
          <a:p>
            <a:pPr marL="228600" lvl="0" indent="-228600" algn="l" rtl="0">
              <a:spcBef>
                <a:spcPts val="0"/>
              </a:spcBef>
              <a:spcAft>
                <a:spcPts val="0"/>
              </a:spcAft>
              <a:buAutoNum type="arabicPeriod"/>
            </a:pPr>
            <a:r>
              <a:rPr lang="en-US" dirty="0"/>
              <a:t>Miss K will count to 3 and students will then be asked to fly their airplane to the other side of the classroom</a:t>
            </a:r>
          </a:p>
          <a:p>
            <a:pPr marL="228600" lvl="0" indent="-228600" algn="l" rtl="0">
              <a:spcBef>
                <a:spcPts val="0"/>
              </a:spcBef>
              <a:spcAft>
                <a:spcPts val="0"/>
              </a:spcAft>
              <a:buAutoNum type="arabicPeriod"/>
            </a:pPr>
            <a:r>
              <a:rPr lang="en-US" dirty="0"/>
              <a:t>Students will then pick up an airplane from the floor (make sure it’s not theirs)</a:t>
            </a:r>
          </a:p>
          <a:p>
            <a:pPr marL="228600" lvl="0" indent="-228600" algn="l" rtl="0">
              <a:spcBef>
                <a:spcPts val="0"/>
              </a:spcBef>
              <a:spcAft>
                <a:spcPts val="0"/>
              </a:spcAft>
              <a:buAutoNum type="arabicPeriod"/>
            </a:pPr>
            <a:r>
              <a:rPr lang="en-US" dirty="0"/>
              <a:t>Students will unfold the paper airplane and one by one, share with the class what the character they’ve picked up is</a:t>
            </a:r>
          </a:p>
          <a:p>
            <a:pPr marL="228600" lvl="0" indent="-228600" algn="l" rtl="0">
              <a:spcBef>
                <a:spcPts val="0"/>
              </a:spcBef>
              <a:spcAft>
                <a:spcPts val="0"/>
              </a:spcAft>
              <a:buAutoNum type="arabicPeriod"/>
            </a:pPr>
            <a:r>
              <a:rPr lang="en-US" dirty="0"/>
              <a:t>Students will then guess who the paper airplane belongs to and why the student chose that character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03612c679f_0_1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03612c679f_0_1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Explained each of the ideas of the window (squares) </a:t>
            </a:r>
          </a:p>
          <a:p>
            <a:pPr marL="171450" lvl="0" indent="-171450" algn="l" rtl="0">
              <a:spcBef>
                <a:spcPts val="0"/>
              </a:spcBef>
              <a:spcAft>
                <a:spcPts val="0"/>
              </a:spcAft>
              <a:buFontTx/>
              <a:buChar char="-"/>
            </a:pPr>
            <a:r>
              <a:rPr lang="en-US" dirty="0" err="1"/>
              <a:t>開放我</a:t>
            </a:r>
            <a:r>
              <a:rPr lang="zh-TW" altLang="en-US" dirty="0"/>
              <a:t>：人前展現的一面，我和他人都知道的自己 </a:t>
            </a:r>
            <a:r>
              <a:rPr lang="en-US" altLang="zh-TW" dirty="0"/>
              <a:t>(</a:t>
            </a:r>
            <a:r>
              <a:rPr lang="zh-TW" altLang="en-US" dirty="0"/>
              <a:t>例如：性別，外觀</a:t>
            </a:r>
            <a:r>
              <a:rPr lang="en-US" altLang="zh-TW" dirty="0"/>
              <a:t>)</a:t>
            </a:r>
          </a:p>
          <a:p>
            <a:pPr marL="171450" lvl="0" indent="-171450" algn="l" rtl="0">
              <a:spcBef>
                <a:spcPts val="0"/>
              </a:spcBef>
              <a:spcAft>
                <a:spcPts val="0"/>
              </a:spcAft>
              <a:buFontTx/>
              <a:buChar char="-"/>
            </a:pPr>
            <a:r>
              <a:rPr lang="en-US" dirty="0" err="1"/>
              <a:t>盲目我</a:t>
            </a:r>
            <a:r>
              <a:rPr lang="zh-TW" altLang="en-US" dirty="0"/>
              <a:t>： 他人看得出來的特質，但自己沒有察覺</a:t>
            </a:r>
            <a:r>
              <a:rPr lang="en-US" altLang="zh-TW" dirty="0"/>
              <a:t>(</a:t>
            </a:r>
            <a:r>
              <a:rPr lang="zh-TW" altLang="en-US" dirty="0"/>
              <a:t>例如：小習慣</a:t>
            </a:r>
            <a:r>
              <a:rPr lang="en-US" altLang="zh-TW" dirty="0"/>
              <a:t>)</a:t>
            </a:r>
            <a:endParaRPr lang="en-HK" altLang="zh-TW" dirty="0"/>
          </a:p>
          <a:p>
            <a:pPr marL="171450" lvl="0" indent="-171450" algn="l" rtl="0">
              <a:spcBef>
                <a:spcPts val="0"/>
              </a:spcBef>
              <a:spcAft>
                <a:spcPts val="0"/>
              </a:spcAft>
              <a:buFontTx/>
              <a:buChar char="-"/>
            </a:pPr>
            <a:r>
              <a:rPr lang="zh-TW" altLang="en-US" dirty="0"/>
              <a:t>隱藏我：只有自己才知道，別人不知道或看不出來</a:t>
            </a:r>
            <a:r>
              <a:rPr lang="en-US" altLang="zh-TW" dirty="0"/>
              <a:t>(</a:t>
            </a:r>
            <a:r>
              <a:rPr lang="zh-TW" altLang="en-US" dirty="0"/>
              <a:t>例如：我的小秘密，特殊習慣，過去</a:t>
            </a:r>
            <a:r>
              <a:rPr lang="en-US" altLang="zh-TW" dirty="0"/>
              <a:t>)</a:t>
            </a:r>
            <a:endParaRPr lang="en-HK" altLang="zh-TW" dirty="0"/>
          </a:p>
          <a:p>
            <a:pPr marL="171450" lvl="0" indent="-171450" algn="l" rtl="0">
              <a:spcBef>
                <a:spcPts val="0"/>
              </a:spcBef>
              <a:spcAft>
                <a:spcPts val="0"/>
              </a:spcAft>
              <a:buFontTx/>
              <a:buChar char="-"/>
            </a:pPr>
            <a:r>
              <a:rPr lang="zh-TW" altLang="en-US" dirty="0"/>
              <a:t>未知我：我和他人都還未發現，實際發生才知道</a:t>
            </a:r>
            <a:r>
              <a:rPr lang="en-US" altLang="zh-TW" dirty="0"/>
              <a:t>(</a:t>
            </a:r>
            <a:r>
              <a:rPr lang="zh-TW" altLang="en-US" dirty="0"/>
              <a:t>例如：未來</a:t>
            </a:r>
            <a:r>
              <a:rPr lang="en-US" altLang="zh-TW" dirty="0"/>
              <a: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Comments: the abstract idea of Johari Window was probably too complex for students to bring the awareness to themselves</a:t>
            </a:r>
          </a:p>
          <a:p>
            <a:pPr marL="0" lvl="0" indent="0" algn="l" rtl="0">
              <a:spcBef>
                <a:spcPts val="0"/>
              </a:spcBef>
              <a:spcAft>
                <a:spcPts val="0"/>
              </a:spcAft>
              <a:buNone/>
            </a:pPr>
            <a:r>
              <a:rPr lang="en-US" dirty="0"/>
              <a:t>Suggestions: Focus on 1 or 2 of the boxes at a time and practice knowing more and observing themselves more</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 Clip: Woody + Woody 2</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Instructions for students: pay attention to Woody and Buzz’s interactions with others and their characters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Summary </a:t>
            </a:r>
          </a:p>
          <a:p>
            <a:pPr marL="171450" lvl="0" indent="-171450" algn="l" rtl="0">
              <a:spcBef>
                <a:spcPts val="0"/>
              </a:spcBef>
              <a:spcAft>
                <a:spcPts val="0"/>
              </a:spcAft>
              <a:buFontTx/>
              <a:buChar char="-"/>
            </a:pPr>
            <a:r>
              <a:rPr lang="en-US" dirty="0"/>
              <a:t>Woody: Woody’s interactions with other toys and leading them to find out what presents Andy has received for his birthday</a:t>
            </a:r>
          </a:p>
          <a:p>
            <a:pPr marL="171450" lvl="0" indent="-171450" algn="l" rtl="0">
              <a:spcBef>
                <a:spcPts val="0"/>
              </a:spcBef>
              <a:spcAft>
                <a:spcPts val="0"/>
              </a:spcAft>
              <a:buFontTx/>
              <a:buChar char="-"/>
            </a:pPr>
            <a:r>
              <a:rPr lang="en-US" dirty="0"/>
              <a:t>Woody 2: Woody’s first interactions with Buzz, Buzz’s interactions with other toys and how Buzz replaced Woody in both positions as Andy’s </a:t>
            </a:r>
            <a:r>
              <a:rPr lang="en-US" dirty="0" err="1"/>
              <a:t>favourite</a:t>
            </a:r>
            <a:r>
              <a:rPr lang="en-US" dirty="0"/>
              <a:t> toy and other’s best toy friend</a:t>
            </a:r>
          </a:p>
          <a:p>
            <a:pPr marL="171450" lvl="0" indent="-171450" algn="l" rtl="0">
              <a:spcBef>
                <a:spcPts val="0"/>
              </a:spcBef>
              <a:spcAft>
                <a:spcPts val="0"/>
              </a:spcAft>
              <a:buFontTx/>
              <a:buChar cha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Purpose: introduction of Woody and Buzz to students and for them to analyze and look into Woody’s character </a:t>
            </a:r>
          </a:p>
        </p:txBody>
      </p:sp>
      <p:sp>
        <p:nvSpPr>
          <p:cNvPr id="170" name="Google Shape;17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101c746e397_0_4"/>
          <p:cNvSpPr/>
          <p:nvPr/>
        </p:nvSpPr>
        <p:spPr>
          <a:xfrm>
            <a:off x="2033067" y="896808"/>
            <a:ext cx="1442131" cy="1499896"/>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g101c746e397_0_4"/>
          <p:cNvSpPr/>
          <p:nvPr/>
        </p:nvSpPr>
        <p:spPr>
          <a:xfrm rot="10800000">
            <a:off x="8716786" y="4457271"/>
            <a:ext cx="1442131" cy="1499896"/>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g101c746e397_0_4"/>
          <p:cNvCxnSpPr/>
          <p:nvPr/>
        </p:nvCxnSpPr>
        <p:spPr>
          <a:xfrm>
            <a:off x="5812802" y="3756618"/>
            <a:ext cx="5664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g101c746e397_0_4"/>
          <p:cNvSpPr txBox="1">
            <a:spLocks noGrp="1"/>
          </p:cNvSpPr>
          <p:nvPr>
            <p:ph type="ctrTitle"/>
          </p:nvPr>
        </p:nvSpPr>
        <p:spPr>
          <a:xfrm>
            <a:off x="2240402" y="1585234"/>
            <a:ext cx="7711200" cy="1943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a:endParaRPr/>
          </a:p>
        </p:txBody>
      </p:sp>
      <p:sp>
        <p:nvSpPr>
          <p:cNvPr id="14" name="Google Shape;14;g101c746e397_0_4"/>
          <p:cNvSpPr txBox="1">
            <a:spLocks noGrp="1"/>
          </p:cNvSpPr>
          <p:nvPr>
            <p:ph type="subTitle" idx="1"/>
          </p:nvPr>
        </p:nvSpPr>
        <p:spPr>
          <a:xfrm>
            <a:off x="2240402" y="4065933"/>
            <a:ext cx="7711200" cy="12120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9pPr>
          </a:lstStyle>
          <a:p>
            <a:endParaRPr/>
          </a:p>
        </p:txBody>
      </p:sp>
      <p:sp>
        <p:nvSpPr>
          <p:cNvPr id="15" name="Google Shape;15;g101c746e397_0_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g101c746e397_0_47"/>
          <p:cNvSpPr/>
          <p:nvPr/>
        </p:nvSpPr>
        <p:spPr>
          <a:xfrm>
            <a:off x="200" y="6769100"/>
            <a:ext cx="12191700" cy="8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 name="Google Shape;54;g101c746e397_0_47"/>
          <p:cNvSpPr txBox="1">
            <a:spLocks noGrp="1"/>
          </p:cNvSpPr>
          <p:nvPr>
            <p:ph type="title" hasCustomPrompt="1"/>
          </p:nvPr>
        </p:nvSpPr>
        <p:spPr>
          <a:xfrm>
            <a:off x="517200" y="1536600"/>
            <a:ext cx="11157600" cy="20511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accent5"/>
              </a:buClr>
              <a:buSzPts val="17300"/>
              <a:buNone/>
              <a:defRPr sz="17300">
                <a:solidFill>
                  <a:schemeClr val="accent5"/>
                </a:solidFill>
              </a:defRPr>
            </a:lvl1pPr>
            <a:lvl2pPr lvl="1" algn="ctr">
              <a:spcBef>
                <a:spcPts val="0"/>
              </a:spcBef>
              <a:spcAft>
                <a:spcPts val="0"/>
              </a:spcAft>
              <a:buClr>
                <a:schemeClr val="accent5"/>
              </a:buClr>
              <a:buSzPts val="17300"/>
              <a:buNone/>
              <a:defRPr sz="17300">
                <a:solidFill>
                  <a:schemeClr val="accent5"/>
                </a:solidFill>
              </a:defRPr>
            </a:lvl2pPr>
            <a:lvl3pPr lvl="2" algn="ctr">
              <a:spcBef>
                <a:spcPts val="0"/>
              </a:spcBef>
              <a:spcAft>
                <a:spcPts val="0"/>
              </a:spcAft>
              <a:buClr>
                <a:schemeClr val="accent5"/>
              </a:buClr>
              <a:buSzPts val="17300"/>
              <a:buNone/>
              <a:defRPr sz="17300">
                <a:solidFill>
                  <a:schemeClr val="accent5"/>
                </a:solidFill>
              </a:defRPr>
            </a:lvl3pPr>
            <a:lvl4pPr lvl="3" algn="ctr">
              <a:spcBef>
                <a:spcPts val="0"/>
              </a:spcBef>
              <a:spcAft>
                <a:spcPts val="0"/>
              </a:spcAft>
              <a:buClr>
                <a:schemeClr val="accent5"/>
              </a:buClr>
              <a:buSzPts val="17300"/>
              <a:buNone/>
              <a:defRPr sz="17300">
                <a:solidFill>
                  <a:schemeClr val="accent5"/>
                </a:solidFill>
              </a:defRPr>
            </a:lvl4pPr>
            <a:lvl5pPr lvl="4" algn="ctr">
              <a:spcBef>
                <a:spcPts val="0"/>
              </a:spcBef>
              <a:spcAft>
                <a:spcPts val="0"/>
              </a:spcAft>
              <a:buClr>
                <a:schemeClr val="accent5"/>
              </a:buClr>
              <a:buSzPts val="17300"/>
              <a:buNone/>
              <a:defRPr sz="17300">
                <a:solidFill>
                  <a:schemeClr val="accent5"/>
                </a:solidFill>
              </a:defRPr>
            </a:lvl5pPr>
            <a:lvl6pPr lvl="5" algn="ctr">
              <a:spcBef>
                <a:spcPts val="0"/>
              </a:spcBef>
              <a:spcAft>
                <a:spcPts val="0"/>
              </a:spcAft>
              <a:buClr>
                <a:schemeClr val="accent5"/>
              </a:buClr>
              <a:buSzPts val="17300"/>
              <a:buNone/>
              <a:defRPr sz="17300">
                <a:solidFill>
                  <a:schemeClr val="accent5"/>
                </a:solidFill>
              </a:defRPr>
            </a:lvl6pPr>
            <a:lvl7pPr lvl="6" algn="ctr">
              <a:spcBef>
                <a:spcPts val="0"/>
              </a:spcBef>
              <a:spcAft>
                <a:spcPts val="0"/>
              </a:spcAft>
              <a:buClr>
                <a:schemeClr val="accent5"/>
              </a:buClr>
              <a:buSzPts val="17300"/>
              <a:buNone/>
              <a:defRPr sz="17300">
                <a:solidFill>
                  <a:schemeClr val="accent5"/>
                </a:solidFill>
              </a:defRPr>
            </a:lvl7pPr>
            <a:lvl8pPr lvl="7" algn="ctr">
              <a:spcBef>
                <a:spcPts val="0"/>
              </a:spcBef>
              <a:spcAft>
                <a:spcPts val="0"/>
              </a:spcAft>
              <a:buClr>
                <a:schemeClr val="accent5"/>
              </a:buClr>
              <a:buSzPts val="17300"/>
              <a:buNone/>
              <a:defRPr sz="17300">
                <a:solidFill>
                  <a:schemeClr val="accent5"/>
                </a:solidFill>
              </a:defRPr>
            </a:lvl8pPr>
            <a:lvl9pPr lvl="8" algn="ctr">
              <a:spcBef>
                <a:spcPts val="0"/>
              </a:spcBef>
              <a:spcAft>
                <a:spcPts val="0"/>
              </a:spcAft>
              <a:buClr>
                <a:schemeClr val="accent5"/>
              </a:buClr>
              <a:buSzPts val="17300"/>
              <a:buNone/>
              <a:defRPr sz="17300">
                <a:solidFill>
                  <a:schemeClr val="accent5"/>
                </a:solidFill>
              </a:defRPr>
            </a:lvl9pPr>
          </a:lstStyle>
          <a:p>
            <a:r>
              <a:t>xx%</a:t>
            </a:r>
          </a:p>
        </p:txBody>
      </p:sp>
      <p:sp>
        <p:nvSpPr>
          <p:cNvPr id="55" name="Google Shape;55;g101c746e397_0_47"/>
          <p:cNvSpPr txBox="1">
            <a:spLocks noGrp="1"/>
          </p:cNvSpPr>
          <p:nvPr>
            <p:ph type="body" idx="1"/>
          </p:nvPr>
        </p:nvSpPr>
        <p:spPr>
          <a:xfrm>
            <a:off x="517200" y="3892600"/>
            <a:ext cx="11157600" cy="14289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6" name="Google Shape;56;g101c746e397_0_4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g101c746e397_0_5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g101c746e397_0_54"/>
          <p:cNvSpPr txBox="1">
            <a:spLocks noGrp="1"/>
          </p:cNvSpPr>
          <p:nvPr>
            <p:ph type="title"/>
          </p:nvPr>
        </p:nvSpPr>
        <p:spPr>
          <a:xfrm>
            <a:off x="677334" y="4800600"/>
            <a:ext cx="85968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2400"/>
              <a:buFont typeface="Trebuchet MS"/>
              <a:buNone/>
              <a:defRPr sz="2400" b="0"/>
            </a:lvl1pPr>
            <a:lvl2pPr lvl="1" algn="l" rtl="0">
              <a:spcBef>
                <a:spcPts val="0"/>
              </a:spcBef>
              <a:spcAft>
                <a:spcPts val="0"/>
              </a:spcAft>
              <a:buSzPts val="4000"/>
              <a:buNone/>
              <a:defRPr/>
            </a:lvl2pPr>
            <a:lvl3pPr lvl="2" algn="l" rtl="0">
              <a:spcBef>
                <a:spcPts val="0"/>
              </a:spcBef>
              <a:spcAft>
                <a:spcPts val="0"/>
              </a:spcAft>
              <a:buSzPts val="4000"/>
              <a:buNone/>
              <a:defRPr/>
            </a:lvl3pPr>
            <a:lvl4pPr lvl="3" algn="l" rtl="0">
              <a:spcBef>
                <a:spcPts val="0"/>
              </a:spcBef>
              <a:spcAft>
                <a:spcPts val="0"/>
              </a:spcAft>
              <a:buSzPts val="4000"/>
              <a:buNone/>
              <a:defRPr/>
            </a:lvl4pPr>
            <a:lvl5pPr lvl="4" algn="l" rtl="0">
              <a:spcBef>
                <a:spcPts val="0"/>
              </a:spcBef>
              <a:spcAft>
                <a:spcPts val="0"/>
              </a:spcAft>
              <a:buSzPts val="4000"/>
              <a:buNone/>
              <a:defRPr/>
            </a:lvl5pPr>
            <a:lvl6pPr lvl="5" algn="l" rtl="0">
              <a:spcBef>
                <a:spcPts val="0"/>
              </a:spcBef>
              <a:spcAft>
                <a:spcPts val="0"/>
              </a:spcAft>
              <a:buSzPts val="4000"/>
              <a:buNone/>
              <a:defRPr/>
            </a:lvl6pPr>
            <a:lvl7pPr lvl="6" algn="l" rtl="0">
              <a:spcBef>
                <a:spcPts val="0"/>
              </a:spcBef>
              <a:spcAft>
                <a:spcPts val="0"/>
              </a:spcAft>
              <a:buSzPts val="4000"/>
              <a:buNone/>
              <a:defRPr/>
            </a:lvl7pPr>
            <a:lvl8pPr lvl="7" algn="l" rtl="0">
              <a:spcBef>
                <a:spcPts val="0"/>
              </a:spcBef>
              <a:spcAft>
                <a:spcPts val="0"/>
              </a:spcAft>
              <a:buSzPts val="4000"/>
              <a:buNone/>
              <a:defRPr/>
            </a:lvl8pPr>
            <a:lvl9pPr lvl="8" algn="l" rtl="0">
              <a:spcBef>
                <a:spcPts val="0"/>
              </a:spcBef>
              <a:spcAft>
                <a:spcPts val="0"/>
              </a:spcAft>
              <a:buSzPts val="4000"/>
              <a:buNone/>
              <a:defRPr/>
            </a:lvl9pPr>
          </a:lstStyle>
          <a:p>
            <a:endParaRPr/>
          </a:p>
        </p:txBody>
      </p:sp>
      <p:sp>
        <p:nvSpPr>
          <p:cNvPr id="61" name="Google Shape;61;g101c746e397_0_54"/>
          <p:cNvSpPr>
            <a:spLocks noGrp="1"/>
          </p:cNvSpPr>
          <p:nvPr>
            <p:ph type="pic" idx="2"/>
          </p:nvPr>
        </p:nvSpPr>
        <p:spPr>
          <a:xfrm>
            <a:off x="677334" y="609600"/>
            <a:ext cx="8596800" cy="3845700"/>
          </a:xfrm>
          <a:prstGeom prst="rect">
            <a:avLst/>
          </a:prstGeom>
          <a:noFill/>
          <a:ln>
            <a:noFill/>
          </a:ln>
        </p:spPr>
      </p:sp>
      <p:sp>
        <p:nvSpPr>
          <p:cNvPr id="62" name="Google Shape;62;g101c746e397_0_54"/>
          <p:cNvSpPr txBox="1">
            <a:spLocks noGrp="1"/>
          </p:cNvSpPr>
          <p:nvPr>
            <p:ph type="body" idx="1"/>
          </p:nvPr>
        </p:nvSpPr>
        <p:spPr>
          <a:xfrm>
            <a:off x="677334" y="5367338"/>
            <a:ext cx="8596800" cy="6741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960"/>
              <a:buNone/>
              <a:defRPr sz="12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63" name="Google Shape;63;g101c746e397_0_54"/>
          <p:cNvSpPr txBox="1">
            <a:spLocks noGrp="1"/>
          </p:cNvSpPr>
          <p:nvPr>
            <p:ph type="dt" idx="10"/>
          </p:nvPr>
        </p:nvSpPr>
        <p:spPr>
          <a:xfrm>
            <a:off x="7205133" y="6041362"/>
            <a:ext cx="9120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g101c746e397_0_54"/>
          <p:cNvSpPr txBox="1">
            <a:spLocks noGrp="1"/>
          </p:cNvSpPr>
          <p:nvPr>
            <p:ph type="ftr" idx="11"/>
          </p:nvPr>
        </p:nvSpPr>
        <p:spPr>
          <a:xfrm>
            <a:off x="677334" y="6041362"/>
            <a:ext cx="6297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g101c746e397_0_54"/>
          <p:cNvSpPr txBox="1">
            <a:spLocks noGrp="1"/>
          </p:cNvSpPr>
          <p:nvPr>
            <p:ph type="sldNum" idx="12"/>
          </p:nvPr>
        </p:nvSpPr>
        <p:spPr>
          <a:xfrm>
            <a:off x="8590663" y="6041362"/>
            <a:ext cx="6834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5">
  <p:cSld name="ONE_COLUMN_TEXT_5">
    <p:spTree>
      <p:nvGrpSpPr>
        <p:cNvPr id="1" name="Shape 66"/>
        <p:cNvGrpSpPr/>
        <p:nvPr/>
      </p:nvGrpSpPr>
      <p:grpSpPr>
        <a:xfrm>
          <a:off x="0" y="0"/>
          <a:ext cx="0" cy="0"/>
          <a:chOff x="0" y="0"/>
          <a:chExt cx="0" cy="0"/>
        </a:xfrm>
      </p:grpSpPr>
      <p:sp>
        <p:nvSpPr>
          <p:cNvPr id="67" name="Google Shape;67;g103612c679f_0_998"/>
          <p:cNvSpPr/>
          <p:nvPr/>
        </p:nvSpPr>
        <p:spPr>
          <a:xfrm>
            <a:off x="-900" y="489200"/>
            <a:ext cx="12194100" cy="14457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 name="Google Shape;68;g103612c679f_0_998"/>
          <p:cNvSpPr txBox="1">
            <a:spLocks noGrp="1"/>
          </p:cNvSpPr>
          <p:nvPr>
            <p:ph type="title"/>
          </p:nvPr>
        </p:nvSpPr>
        <p:spPr>
          <a:xfrm>
            <a:off x="961200" y="813012"/>
            <a:ext cx="10284900" cy="7671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700"/>
              <a:buAutoNum type="arabicPeriod"/>
              <a:defRPr sz="5300" b="1"/>
            </a:lvl1pPr>
            <a:lvl2pPr lvl="1" algn="ctr" rtl="0">
              <a:spcBef>
                <a:spcPts val="0"/>
              </a:spcBef>
              <a:spcAft>
                <a:spcPts val="0"/>
              </a:spcAft>
              <a:buSzPts val="5600"/>
              <a:buAutoNum type="alphaLcPeriod"/>
              <a:defRPr sz="5600"/>
            </a:lvl2pPr>
            <a:lvl3pPr lvl="2" algn="ctr" rtl="0">
              <a:spcBef>
                <a:spcPts val="0"/>
              </a:spcBef>
              <a:spcAft>
                <a:spcPts val="0"/>
              </a:spcAft>
              <a:buSzPts val="5600"/>
              <a:buAutoNum type="romanLcPeriod"/>
              <a:defRPr sz="5600"/>
            </a:lvl3pPr>
            <a:lvl4pPr lvl="3" algn="ctr" rtl="0">
              <a:spcBef>
                <a:spcPts val="0"/>
              </a:spcBef>
              <a:spcAft>
                <a:spcPts val="0"/>
              </a:spcAft>
              <a:buSzPts val="5600"/>
              <a:buAutoNum type="arabicPeriod"/>
              <a:defRPr sz="5600"/>
            </a:lvl4pPr>
            <a:lvl5pPr lvl="4" algn="ctr" rtl="0">
              <a:spcBef>
                <a:spcPts val="0"/>
              </a:spcBef>
              <a:spcAft>
                <a:spcPts val="0"/>
              </a:spcAft>
              <a:buSzPts val="5600"/>
              <a:buAutoNum type="alphaLcPeriod"/>
              <a:defRPr sz="5600"/>
            </a:lvl5pPr>
            <a:lvl6pPr lvl="5" algn="ctr" rtl="0">
              <a:spcBef>
                <a:spcPts val="0"/>
              </a:spcBef>
              <a:spcAft>
                <a:spcPts val="0"/>
              </a:spcAft>
              <a:buSzPts val="5600"/>
              <a:buAutoNum type="romanLcPeriod"/>
              <a:defRPr sz="5600"/>
            </a:lvl6pPr>
            <a:lvl7pPr lvl="6" algn="ctr" rtl="0">
              <a:spcBef>
                <a:spcPts val="0"/>
              </a:spcBef>
              <a:spcAft>
                <a:spcPts val="0"/>
              </a:spcAft>
              <a:buSzPts val="5600"/>
              <a:buAutoNum type="arabicPeriod"/>
              <a:defRPr sz="5600"/>
            </a:lvl7pPr>
            <a:lvl8pPr lvl="7" algn="ctr" rtl="0">
              <a:spcBef>
                <a:spcPts val="0"/>
              </a:spcBef>
              <a:spcAft>
                <a:spcPts val="0"/>
              </a:spcAft>
              <a:buSzPts val="5600"/>
              <a:buAutoNum type="alphaLcPeriod"/>
              <a:defRPr sz="5600"/>
            </a:lvl8pPr>
            <a:lvl9pPr lvl="8" algn="ctr" rtl="0">
              <a:spcBef>
                <a:spcPts val="0"/>
              </a:spcBef>
              <a:spcAft>
                <a:spcPts val="0"/>
              </a:spcAft>
              <a:buSzPts val="5600"/>
              <a:buAutoNum type="romanLcPeriod"/>
              <a:defRPr sz="5600"/>
            </a:lvl9pPr>
          </a:lstStyle>
          <a:p>
            <a:endParaRPr/>
          </a:p>
        </p:txBody>
      </p:sp>
      <p:grpSp>
        <p:nvGrpSpPr>
          <p:cNvPr id="69" name="Google Shape;69;g103612c679f_0_998"/>
          <p:cNvGrpSpPr/>
          <p:nvPr/>
        </p:nvGrpSpPr>
        <p:grpSpPr>
          <a:xfrm>
            <a:off x="-1818" y="5896653"/>
            <a:ext cx="12192145" cy="961182"/>
            <a:chOff x="6554556" y="4623505"/>
            <a:chExt cx="7127825" cy="720905"/>
          </a:xfrm>
        </p:grpSpPr>
        <p:sp>
          <p:nvSpPr>
            <p:cNvPr id="70" name="Google Shape;70;g103612c679f_0_99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 name="Google Shape;71;g103612c679f_0_99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2" name="Google Shape;72;g103612c679f_0_998"/>
          <p:cNvSpPr txBox="1">
            <a:spLocks noGrp="1"/>
          </p:cNvSpPr>
          <p:nvPr>
            <p:ph type="title" idx="2"/>
          </p:nvPr>
        </p:nvSpPr>
        <p:spPr>
          <a:xfrm>
            <a:off x="1931967" y="2498333"/>
            <a:ext cx="8328300" cy="2832000"/>
          </a:xfrm>
          <a:prstGeom prst="rect">
            <a:avLst/>
          </a:prstGeom>
        </p:spPr>
        <p:txBody>
          <a:bodyPr spcFirstLastPara="1" wrap="square" lIns="121900" tIns="121900" rIns="121900" bIns="121900" anchor="ctr" anchorCtr="0">
            <a:normAutofit/>
          </a:bodyPr>
          <a:lstStyle>
            <a:lvl1pPr lvl="0" algn="ctr" rtl="0">
              <a:lnSpc>
                <a:spcPct val="115000"/>
              </a:lnSpc>
              <a:spcBef>
                <a:spcPts val="0"/>
              </a:spcBef>
              <a:spcAft>
                <a:spcPts val="0"/>
              </a:spcAft>
              <a:buSzPts val="3200"/>
              <a:buNone/>
              <a:defRPr sz="3300" b="0">
                <a:latin typeface="Lato"/>
                <a:ea typeface="Lato"/>
                <a:cs typeface="Lato"/>
                <a:sym typeface="Lato"/>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6">
  <p:cSld name="CUSTOM_17">
    <p:spTree>
      <p:nvGrpSpPr>
        <p:cNvPr id="1" name="Shape 73"/>
        <p:cNvGrpSpPr/>
        <p:nvPr/>
      </p:nvGrpSpPr>
      <p:grpSpPr>
        <a:xfrm>
          <a:off x="0" y="0"/>
          <a:ext cx="0" cy="0"/>
          <a:chOff x="0" y="0"/>
          <a:chExt cx="0" cy="0"/>
        </a:xfrm>
      </p:grpSpPr>
      <p:sp>
        <p:nvSpPr>
          <p:cNvPr id="74" name="Google Shape;74;g103612c679f_0_1005"/>
          <p:cNvSpPr txBox="1">
            <a:spLocks noGrp="1"/>
          </p:cNvSpPr>
          <p:nvPr>
            <p:ph type="title"/>
          </p:nvPr>
        </p:nvSpPr>
        <p:spPr>
          <a:xfrm>
            <a:off x="1328300" y="1939733"/>
            <a:ext cx="2919300" cy="1514700"/>
          </a:xfrm>
          <a:prstGeom prst="rect">
            <a:avLst/>
          </a:prstGeom>
          <a:noFill/>
          <a:ln>
            <a:noFill/>
          </a:ln>
        </p:spPr>
        <p:txBody>
          <a:bodyPr spcFirstLastPara="1" wrap="square" lIns="121900" tIns="121900" rIns="121900" bIns="121900" anchor="ctr" anchorCtr="0">
            <a:noAutofit/>
          </a:bodyPr>
          <a:lstStyle>
            <a:lvl1pPr lvl="0" algn="l" rtl="0">
              <a:lnSpc>
                <a:spcPct val="80000"/>
              </a:lnSpc>
              <a:spcBef>
                <a:spcPts val="0"/>
              </a:spcBef>
              <a:spcAft>
                <a:spcPts val="0"/>
              </a:spcAft>
              <a:buSzPts val="4700"/>
              <a:buNone/>
              <a:defRPr/>
            </a:lvl1pPr>
            <a:lvl2pPr lvl="1" algn="l" rtl="0">
              <a:lnSpc>
                <a:spcPct val="100000"/>
              </a:lnSpc>
              <a:spcBef>
                <a:spcPts val="0"/>
              </a:spcBef>
              <a:spcAft>
                <a:spcPts val="0"/>
              </a:spcAft>
              <a:buSzPts val="4700"/>
              <a:buNone/>
              <a:defRPr/>
            </a:lvl2pPr>
            <a:lvl3pPr lvl="2" algn="l" rtl="0">
              <a:lnSpc>
                <a:spcPct val="100000"/>
              </a:lnSpc>
              <a:spcBef>
                <a:spcPts val="0"/>
              </a:spcBef>
              <a:spcAft>
                <a:spcPts val="0"/>
              </a:spcAft>
              <a:buSzPts val="4700"/>
              <a:buNone/>
              <a:defRPr/>
            </a:lvl3pPr>
            <a:lvl4pPr lvl="3" algn="l" rtl="0">
              <a:lnSpc>
                <a:spcPct val="100000"/>
              </a:lnSpc>
              <a:spcBef>
                <a:spcPts val="0"/>
              </a:spcBef>
              <a:spcAft>
                <a:spcPts val="0"/>
              </a:spcAft>
              <a:buSzPts val="4700"/>
              <a:buNone/>
              <a:defRPr/>
            </a:lvl4pPr>
            <a:lvl5pPr lvl="4" algn="l" rtl="0">
              <a:lnSpc>
                <a:spcPct val="100000"/>
              </a:lnSpc>
              <a:spcBef>
                <a:spcPts val="0"/>
              </a:spcBef>
              <a:spcAft>
                <a:spcPts val="0"/>
              </a:spcAft>
              <a:buSzPts val="4700"/>
              <a:buNone/>
              <a:defRPr/>
            </a:lvl5pPr>
            <a:lvl6pPr lvl="5" algn="l" rtl="0">
              <a:lnSpc>
                <a:spcPct val="100000"/>
              </a:lnSpc>
              <a:spcBef>
                <a:spcPts val="0"/>
              </a:spcBef>
              <a:spcAft>
                <a:spcPts val="0"/>
              </a:spcAft>
              <a:buSzPts val="4700"/>
              <a:buNone/>
              <a:defRPr/>
            </a:lvl6pPr>
            <a:lvl7pPr lvl="6" algn="l" rtl="0">
              <a:lnSpc>
                <a:spcPct val="100000"/>
              </a:lnSpc>
              <a:spcBef>
                <a:spcPts val="0"/>
              </a:spcBef>
              <a:spcAft>
                <a:spcPts val="0"/>
              </a:spcAft>
              <a:buSzPts val="4700"/>
              <a:buNone/>
              <a:defRPr/>
            </a:lvl7pPr>
            <a:lvl8pPr lvl="7" algn="l" rtl="0">
              <a:lnSpc>
                <a:spcPct val="100000"/>
              </a:lnSpc>
              <a:spcBef>
                <a:spcPts val="0"/>
              </a:spcBef>
              <a:spcAft>
                <a:spcPts val="0"/>
              </a:spcAft>
              <a:buSzPts val="4700"/>
              <a:buNone/>
              <a:defRPr/>
            </a:lvl8pPr>
            <a:lvl9pPr lvl="8" algn="l" rtl="0">
              <a:lnSpc>
                <a:spcPct val="100000"/>
              </a:lnSpc>
              <a:spcBef>
                <a:spcPts val="0"/>
              </a:spcBef>
              <a:spcAft>
                <a:spcPts val="0"/>
              </a:spcAft>
              <a:buSzPts val="4700"/>
              <a:buNone/>
              <a:defRPr/>
            </a:lvl9pPr>
          </a:lstStyle>
          <a:p>
            <a:endParaRPr/>
          </a:p>
        </p:txBody>
      </p:sp>
      <p:sp>
        <p:nvSpPr>
          <p:cNvPr id="75" name="Google Shape;75;g103612c679f_0_1005"/>
          <p:cNvSpPr txBox="1">
            <a:spLocks noGrp="1"/>
          </p:cNvSpPr>
          <p:nvPr>
            <p:ph type="subTitle" idx="1"/>
          </p:nvPr>
        </p:nvSpPr>
        <p:spPr>
          <a:xfrm>
            <a:off x="1328300" y="3537067"/>
            <a:ext cx="3317700" cy="1381200"/>
          </a:xfrm>
          <a:prstGeom prst="rect">
            <a:avLst/>
          </a:prstGeom>
          <a:noFill/>
          <a:ln>
            <a:noFill/>
          </a:ln>
        </p:spPr>
        <p:txBody>
          <a:bodyPr spcFirstLastPara="1" wrap="square" lIns="120000" tIns="121900" rIns="0" bIns="121900" anchor="t" anchorCtr="0">
            <a:noAutofit/>
          </a:bodyPr>
          <a:lstStyle>
            <a:lvl1pPr lvl="0" algn="l" rtl="0">
              <a:lnSpc>
                <a:spcPct val="100000"/>
              </a:lnSpc>
              <a:spcBef>
                <a:spcPts val="0"/>
              </a:spcBef>
              <a:spcAft>
                <a:spcPts val="0"/>
              </a:spcAft>
              <a:buSzPts val="1900"/>
              <a:buNone/>
              <a:defRPr sz="1900"/>
            </a:lvl1pPr>
            <a:lvl2pPr lvl="1" algn="l" rtl="0">
              <a:lnSpc>
                <a:spcPct val="100000"/>
              </a:lnSpc>
              <a:spcBef>
                <a:spcPts val="2100"/>
              </a:spcBef>
              <a:spcAft>
                <a:spcPts val="0"/>
              </a:spcAft>
              <a:buSzPts val="1900"/>
              <a:buNone/>
              <a:defRPr sz="1900"/>
            </a:lvl2pPr>
            <a:lvl3pPr lvl="2" algn="l" rtl="0">
              <a:lnSpc>
                <a:spcPct val="100000"/>
              </a:lnSpc>
              <a:spcBef>
                <a:spcPts val="2100"/>
              </a:spcBef>
              <a:spcAft>
                <a:spcPts val="0"/>
              </a:spcAft>
              <a:buSzPts val="1900"/>
              <a:buNone/>
              <a:defRPr sz="1900"/>
            </a:lvl3pPr>
            <a:lvl4pPr lvl="3" algn="l" rtl="0">
              <a:lnSpc>
                <a:spcPct val="100000"/>
              </a:lnSpc>
              <a:spcBef>
                <a:spcPts val="2100"/>
              </a:spcBef>
              <a:spcAft>
                <a:spcPts val="0"/>
              </a:spcAft>
              <a:buSzPts val="1900"/>
              <a:buNone/>
              <a:defRPr sz="1900"/>
            </a:lvl4pPr>
            <a:lvl5pPr lvl="4" algn="l" rtl="0">
              <a:lnSpc>
                <a:spcPct val="100000"/>
              </a:lnSpc>
              <a:spcBef>
                <a:spcPts val="2100"/>
              </a:spcBef>
              <a:spcAft>
                <a:spcPts val="0"/>
              </a:spcAft>
              <a:buSzPts val="1900"/>
              <a:buNone/>
              <a:defRPr sz="1900"/>
            </a:lvl5pPr>
            <a:lvl6pPr lvl="5" algn="l" rtl="0">
              <a:lnSpc>
                <a:spcPct val="100000"/>
              </a:lnSpc>
              <a:spcBef>
                <a:spcPts val="2100"/>
              </a:spcBef>
              <a:spcAft>
                <a:spcPts val="0"/>
              </a:spcAft>
              <a:buSzPts val="1900"/>
              <a:buNone/>
              <a:defRPr sz="1900"/>
            </a:lvl6pPr>
            <a:lvl7pPr lvl="6" algn="l" rtl="0">
              <a:lnSpc>
                <a:spcPct val="100000"/>
              </a:lnSpc>
              <a:spcBef>
                <a:spcPts val="2100"/>
              </a:spcBef>
              <a:spcAft>
                <a:spcPts val="0"/>
              </a:spcAft>
              <a:buSzPts val="1900"/>
              <a:buNone/>
              <a:defRPr sz="1900"/>
            </a:lvl7pPr>
            <a:lvl8pPr lvl="7" algn="l" rtl="0">
              <a:lnSpc>
                <a:spcPct val="100000"/>
              </a:lnSpc>
              <a:spcBef>
                <a:spcPts val="2100"/>
              </a:spcBef>
              <a:spcAft>
                <a:spcPts val="0"/>
              </a:spcAft>
              <a:buSzPts val="1900"/>
              <a:buNone/>
              <a:defRPr sz="1900"/>
            </a:lvl8pPr>
            <a:lvl9pPr lvl="8" algn="l" rtl="0">
              <a:lnSpc>
                <a:spcPct val="100000"/>
              </a:lnSpc>
              <a:spcBef>
                <a:spcPts val="2100"/>
              </a:spcBef>
              <a:spcAft>
                <a:spcPts val="2100"/>
              </a:spcAft>
              <a:buSzPts val="1900"/>
              <a:buNone/>
              <a:defRPr sz="19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g101c746e397_0_11"/>
          <p:cNvCxnSpPr/>
          <p:nvPr/>
        </p:nvCxnSpPr>
        <p:spPr>
          <a:xfrm>
            <a:off x="5812802" y="3756618"/>
            <a:ext cx="5664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g101c746e397_0_11"/>
          <p:cNvSpPr txBox="1">
            <a:spLocks noGrp="1"/>
          </p:cNvSpPr>
          <p:nvPr>
            <p:ph type="title"/>
          </p:nvPr>
        </p:nvSpPr>
        <p:spPr>
          <a:xfrm>
            <a:off x="641000" y="2353267"/>
            <a:ext cx="10962900" cy="1209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19" name="Google Shape;19;g101c746e397_0_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g101c746e397_0_15"/>
          <p:cNvCxnSpPr/>
          <p:nvPr/>
        </p:nvCxnSpPr>
        <p:spPr>
          <a:xfrm>
            <a:off x="656750" y="1680378"/>
            <a:ext cx="5664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g101c746e397_0_15"/>
          <p:cNvSpPr txBox="1">
            <a:spLocks noGrp="1"/>
          </p:cNvSpPr>
          <p:nvPr>
            <p:ph type="title"/>
          </p:nvPr>
        </p:nvSpPr>
        <p:spPr>
          <a:xfrm>
            <a:off x="517200" y="610700"/>
            <a:ext cx="11157600" cy="914700"/>
          </a:xfrm>
          <a:prstGeom prst="rect">
            <a:avLst/>
          </a:prstGeom>
        </p:spPr>
        <p:txBody>
          <a:bodyPr spcFirstLastPara="1" wrap="square" lIns="121900" tIns="121900" rIns="121900" bIns="121900" anchor="b"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3" name="Google Shape;23;g101c746e397_0_15"/>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4" name="Google Shape;24;g101c746e397_0_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g101c746e397_0_20"/>
          <p:cNvCxnSpPr/>
          <p:nvPr/>
        </p:nvCxnSpPr>
        <p:spPr>
          <a:xfrm>
            <a:off x="656750" y="1680378"/>
            <a:ext cx="5664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g101c746e397_0_20"/>
          <p:cNvSpPr txBox="1">
            <a:spLocks noGrp="1"/>
          </p:cNvSpPr>
          <p:nvPr>
            <p:ph type="title"/>
          </p:nvPr>
        </p:nvSpPr>
        <p:spPr>
          <a:xfrm>
            <a:off x="517200" y="610700"/>
            <a:ext cx="11157600" cy="914700"/>
          </a:xfrm>
          <a:prstGeom prst="rect">
            <a:avLst/>
          </a:prstGeom>
        </p:spPr>
        <p:txBody>
          <a:bodyPr spcFirstLastPara="1" wrap="square" lIns="121900" tIns="121900" rIns="121900" bIns="121900" anchor="b"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8" name="Google Shape;28;g101c746e397_0_20"/>
          <p:cNvSpPr txBox="1">
            <a:spLocks noGrp="1"/>
          </p:cNvSpPr>
          <p:nvPr>
            <p:ph type="body" idx="1"/>
          </p:nvPr>
        </p:nvSpPr>
        <p:spPr>
          <a:xfrm>
            <a:off x="517200" y="1986433"/>
            <a:ext cx="5333100" cy="410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9" name="Google Shape;29;g101c746e397_0_20"/>
          <p:cNvSpPr txBox="1">
            <a:spLocks noGrp="1"/>
          </p:cNvSpPr>
          <p:nvPr>
            <p:ph type="body" idx="2"/>
          </p:nvPr>
        </p:nvSpPr>
        <p:spPr>
          <a:xfrm>
            <a:off x="6341600" y="1986433"/>
            <a:ext cx="5333100" cy="410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g101c746e397_0_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g101c746e397_0_26"/>
          <p:cNvSpPr txBox="1">
            <a:spLocks noGrp="1"/>
          </p:cNvSpPr>
          <p:nvPr>
            <p:ph type="title"/>
          </p:nvPr>
        </p:nvSpPr>
        <p:spPr>
          <a:xfrm>
            <a:off x="517200" y="610700"/>
            <a:ext cx="11157600" cy="914700"/>
          </a:xfrm>
          <a:prstGeom prst="rect">
            <a:avLst/>
          </a:prstGeom>
        </p:spPr>
        <p:txBody>
          <a:bodyPr spcFirstLastPara="1" wrap="square" lIns="121900" tIns="121900" rIns="121900" bIns="121900" anchor="b"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3" name="Google Shape;33;g101c746e397_0_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g101c746e397_0_29"/>
          <p:cNvCxnSpPr/>
          <p:nvPr/>
        </p:nvCxnSpPr>
        <p:spPr>
          <a:xfrm>
            <a:off x="652291" y="1883036"/>
            <a:ext cx="4419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g101c746e397_0_29"/>
          <p:cNvSpPr txBox="1">
            <a:spLocks noGrp="1"/>
          </p:cNvSpPr>
          <p:nvPr>
            <p:ph type="title"/>
          </p:nvPr>
        </p:nvSpPr>
        <p:spPr>
          <a:xfrm>
            <a:off x="5172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7" name="Google Shape;37;g101c746e397_0_29"/>
          <p:cNvSpPr txBox="1">
            <a:spLocks noGrp="1"/>
          </p:cNvSpPr>
          <p:nvPr>
            <p:ph type="body" idx="1"/>
          </p:nvPr>
        </p:nvSpPr>
        <p:spPr>
          <a:xfrm>
            <a:off x="517200" y="2125367"/>
            <a:ext cx="3744000" cy="35748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8" name="Google Shape;38;g101c746e397_0_2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g101c746e397_0_34"/>
          <p:cNvSpPr txBox="1">
            <a:spLocks noGrp="1"/>
          </p:cNvSpPr>
          <p:nvPr>
            <p:ph type="title"/>
          </p:nvPr>
        </p:nvSpPr>
        <p:spPr>
          <a:xfrm>
            <a:off x="653667" y="701800"/>
            <a:ext cx="74916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41" name="Google Shape;41;g101c746e397_0_3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g101c746e397_0_37"/>
          <p:cNvSpPr/>
          <p:nvPr/>
        </p:nvSpPr>
        <p:spPr>
          <a:xfrm>
            <a:off x="6096000" y="-100"/>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4" name="Google Shape;44;g101c746e397_0_37"/>
          <p:cNvCxnSpPr/>
          <p:nvPr/>
        </p:nvCxnSpPr>
        <p:spPr>
          <a:xfrm>
            <a:off x="6706233" y="5994004"/>
            <a:ext cx="7212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g101c746e397_0_37"/>
          <p:cNvSpPr txBox="1">
            <a:spLocks noGrp="1"/>
          </p:cNvSpPr>
          <p:nvPr>
            <p:ph type="title"/>
          </p:nvPr>
        </p:nvSpPr>
        <p:spPr>
          <a:xfrm>
            <a:off x="354000" y="1612100"/>
            <a:ext cx="5393700" cy="20085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100"/>
              <a:buNone/>
              <a:defRPr sz="5100"/>
            </a:lvl1pPr>
            <a:lvl2pPr lvl="1" algn="ctr">
              <a:spcBef>
                <a:spcPts val="0"/>
              </a:spcBef>
              <a:spcAft>
                <a:spcPts val="0"/>
              </a:spcAft>
              <a:buSzPts val="5100"/>
              <a:buNone/>
              <a:defRPr sz="5100"/>
            </a:lvl2pPr>
            <a:lvl3pPr lvl="2" algn="ctr">
              <a:spcBef>
                <a:spcPts val="0"/>
              </a:spcBef>
              <a:spcAft>
                <a:spcPts val="0"/>
              </a:spcAft>
              <a:buSzPts val="5100"/>
              <a:buNone/>
              <a:defRPr sz="5100"/>
            </a:lvl3pPr>
            <a:lvl4pPr lvl="3" algn="ctr">
              <a:spcBef>
                <a:spcPts val="0"/>
              </a:spcBef>
              <a:spcAft>
                <a:spcPts val="0"/>
              </a:spcAft>
              <a:buSzPts val="5100"/>
              <a:buNone/>
              <a:defRPr sz="5100"/>
            </a:lvl4pPr>
            <a:lvl5pPr lvl="4" algn="ctr">
              <a:spcBef>
                <a:spcPts val="0"/>
              </a:spcBef>
              <a:spcAft>
                <a:spcPts val="0"/>
              </a:spcAft>
              <a:buSzPts val="5100"/>
              <a:buNone/>
              <a:defRPr sz="5100"/>
            </a:lvl5pPr>
            <a:lvl6pPr lvl="5" algn="ctr">
              <a:spcBef>
                <a:spcPts val="0"/>
              </a:spcBef>
              <a:spcAft>
                <a:spcPts val="0"/>
              </a:spcAft>
              <a:buSzPts val="5100"/>
              <a:buNone/>
              <a:defRPr sz="5100"/>
            </a:lvl6pPr>
            <a:lvl7pPr lvl="6" algn="ctr">
              <a:spcBef>
                <a:spcPts val="0"/>
              </a:spcBef>
              <a:spcAft>
                <a:spcPts val="0"/>
              </a:spcAft>
              <a:buSzPts val="5100"/>
              <a:buNone/>
              <a:defRPr sz="5100"/>
            </a:lvl7pPr>
            <a:lvl8pPr lvl="7" algn="ctr">
              <a:spcBef>
                <a:spcPts val="0"/>
              </a:spcBef>
              <a:spcAft>
                <a:spcPts val="0"/>
              </a:spcAft>
              <a:buSzPts val="5100"/>
              <a:buNone/>
              <a:defRPr sz="5100"/>
            </a:lvl8pPr>
            <a:lvl9pPr lvl="8" algn="ctr">
              <a:spcBef>
                <a:spcPts val="0"/>
              </a:spcBef>
              <a:spcAft>
                <a:spcPts val="0"/>
              </a:spcAft>
              <a:buSzPts val="5100"/>
              <a:buNone/>
              <a:defRPr sz="5100"/>
            </a:lvl9pPr>
          </a:lstStyle>
          <a:p>
            <a:endParaRPr/>
          </a:p>
        </p:txBody>
      </p:sp>
      <p:sp>
        <p:nvSpPr>
          <p:cNvPr id="46" name="Google Shape;46;g101c746e397_0_37"/>
          <p:cNvSpPr txBox="1">
            <a:spLocks noGrp="1"/>
          </p:cNvSpPr>
          <p:nvPr>
            <p:ph type="subTitle" idx="1"/>
          </p:nvPr>
        </p:nvSpPr>
        <p:spPr>
          <a:xfrm>
            <a:off x="354000" y="3692001"/>
            <a:ext cx="5393700" cy="17940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chemeClr val="accent5"/>
              </a:buClr>
              <a:buSzPts val="2800"/>
              <a:buNone/>
              <a:defRPr sz="2800">
                <a:solidFill>
                  <a:schemeClr val="accent5"/>
                </a:solidFill>
              </a:defRPr>
            </a:lvl1pPr>
            <a:lvl2pPr lvl="1" algn="ctr">
              <a:lnSpc>
                <a:spcPct val="100000"/>
              </a:lnSpc>
              <a:spcBef>
                <a:spcPts val="0"/>
              </a:spcBef>
              <a:spcAft>
                <a:spcPts val="0"/>
              </a:spcAft>
              <a:buClr>
                <a:schemeClr val="accent5"/>
              </a:buClr>
              <a:buSzPts val="2800"/>
              <a:buNone/>
              <a:defRPr sz="2800">
                <a:solidFill>
                  <a:schemeClr val="accent5"/>
                </a:solidFill>
              </a:defRPr>
            </a:lvl2pPr>
            <a:lvl3pPr lvl="2" algn="ctr">
              <a:lnSpc>
                <a:spcPct val="100000"/>
              </a:lnSpc>
              <a:spcBef>
                <a:spcPts val="0"/>
              </a:spcBef>
              <a:spcAft>
                <a:spcPts val="0"/>
              </a:spcAft>
              <a:buClr>
                <a:schemeClr val="accent5"/>
              </a:buClr>
              <a:buSzPts val="2800"/>
              <a:buNone/>
              <a:defRPr sz="2800">
                <a:solidFill>
                  <a:schemeClr val="accent5"/>
                </a:solidFill>
              </a:defRPr>
            </a:lvl3pPr>
            <a:lvl4pPr lvl="3" algn="ctr">
              <a:lnSpc>
                <a:spcPct val="100000"/>
              </a:lnSpc>
              <a:spcBef>
                <a:spcPts val="0"/>
              </a:spcBef>
              <a:spcAft>
                <a:spcPts val="0"/>
              </a:spcAft>
              <a:buClr>
                <a:schemeClr val="accent5"/>
              </a:buClr>
              <a:buSzPts val="2800"/>
              <a:buNone/>
              <a:defRPr sz="2800">
                <a:solidFill>
                  <a:schemeClr val="accent5"/>
                </a:solidFill>
              </a:defRPr>
            </a:lvl4pPr>
            <a:lvl5pPr lvl="4" algn="ctr">
              <a:lnSpc>
                <a:spcPct val="100000"/>
              </a:lnSpc>
              <a:spcBef>
                <a:spcPts val="0"/>
              </a:spcBef>
              <a:spcAft>
                <a:spcPts val="0"/>
              </a:spcAft>
              <a:buClr>
                <a:schemeClr val="accent5"/>
              </a:buClr>
              <a:buSzPts val="2800"/>
              <a:buNone/>
              <a:defRPr sz="2800">
                <a:solidFill>
                  <a:schemeClr val="accent5"/>
                </a:solidFill>
              </a:defRPr>
            </a:lvl5pPr>
            <a:lvl6pPr lvl="5" algn="ctr">
              <a:lnSpc>
                <a:spcPct val="100000"/>
              </a:lnSpc>
              <a:spcBef>
                <a:spcPts val="0"/>
              </a:spcBef>
              <a:spcAft>
                <a:spcPts val="0"/>
              </a:spcAft>
              <a:buClr>
                <a:schemeClr val="accent5"/>
              </a:buClr>
              <a:buSzPts val="2800"/>
              <a:buNone/>
              <a:defRPr sz="2800">
                <a:solidFill>
                  <a:schemeClr val="accent5"/>
                </a:solidFill>
              </a:defRPr>
            </a:lvl6pPr>
            <a:lvl7pPr lvl="6" algn="ctr">
              <a:lnSpc>
                <a:spcPct val="100000"/>
              </a:lnSpc>
              <a:spcBef>
                <a:spcPts val="0"/>
              </a:spcBef>
              <a:spcAft>
                <a:spcPts val="0"/>
              </a:spcAft>
              <a:buClr>
                <a:schemeClr val="accent5"/>
              </a:buClr>
              <a:buSzPts val="2800"/>
              <a:buNone/>
              <a:defRPr sz="2800">
                <a:solidFill>
                  <a:schemeClr val="accent5"/>
                </a:solidFill>
              </a:defRPr>
            </a:lvl7pPr>
            <a:lvl8pPr lvl="7" algn="ctr">
              <a:lnSpc>
                <a:spcPct val="100000"/>
              </a:lnSpc>
              <a:spcBef>
                <a:spcPts val="0"/>
              </a:spcBef>
              <a:spcAft>
                <a:spcPts val="0"/>
              </a:spcAft>
              <a:buClr>
                <a:schemeClr val="accent5"/>
              </a:buClr>
              <a:buSzPts val="2800"/>
              <a:buNone/>
              <a:defRPr sz="2800">
                <a:solidFill>
                  <a:schemeClr val="accent5"/>
                </a:solidFill>
              </a:defRPr>
            </a:lvl8pPr>
            <a:lvl9pPr lvl="8" algn="ctr">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47" name="Google Shape;47;g101c746e397_0_37"/>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8" name="Google Shape;48;g101c746e397_0_3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g101c746e397_0_44"/>
          <p:cNvSpPr txBox="1">
            <a:spLocks noGrp="1"/>
          </p:cNvSpPr>
          <p:nvPr>
            <p:ph type="body" idx="1"/>
          </p:nvPr>
        </p:nvSpPr>
        <p:spPr>
          <a:xfrm>
            <a:off x="426000" y="5644967"/>
            <a:ext cx="7998300" cy="7983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Font typeface="Roboto Slab"/>
              <a:buNone/>
              <a:defRPr>
                <a:latin typeface="Roboto Slab"/>
                <a:ea typeface="Roboto Slab"/>
                <a:cs typeface="Roboto Slab"/>
                <a:sym typeface="Roboto Slab"/>
              </a:defRPr>
            </a:lvl1pPr>
          </a:lstStyle>
          <a:p>
            <a:endParaRPr/>
          </a:p>
        </p:txBody>
      </p:sp>
      <p:sp>
        <p:nvSpPr>
          <p:cNvPr id="51" name="Google Shape;51;g101c746e397_0_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g101c746e397_0_0"/>
          <p:cNvSpPr txBox="1">
            <a:spLocks noGrp="1"/>
          </p:cNvSpPr>
          <p:nvPr>
            <p:ph type="title"/>
          </p:nvPr>
        </p:nvSpPr>
        <p:spPr>
          <a:xfrm>
            <a:off x="517200" y="610700"/>
            <a:ext cx="11157600" cy="914700"/>
          </a:xfrm>
          <a:prstGeom prst="rect">
            <a:avLst/>
          </a:prstGeom>
          <a:noFill/>
          <a:ln>
            <a:noFill/>
          </a:ln>
        </p:spPr>
        <p:txBody>
          <a:bodyPr spcFirstLastPara="1" wrap="square" lIns="121900" tIns="121900" rIns="121900" bIns="121900" anchor="b" anchorCtr="0">
            <a:normAutofit/>
          </a:bodyPr>
          <a:lstStyle>
            <a:lvl1pPr lvl="0">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1pPr>
            <a:lvl2pPr lvl="1">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2pPr>
            <a:lvl3pPr lvl="2">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3pPr>
            <a:lvl4pPr lvl="3">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4pPr>
            <a:lvl5pPr lvl="4">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5pPr>
            <a:lvl6pPr lvl="5">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6pPr>
            <a:lvl7pPr lvl="6">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7pPr>
            <a:lvl8pPr lvl="7">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8pPr>
            <a:lvl9pPr lvl="8">
              <a:spcBef>
                <a:spcPts val="0"/>
              </a:spcBef>
              <a:spcAft>
                <a:spcPts val="0"/>
              </a:spcAft>
              <a:buClr>
                <a:schemeClr val="dk1"/>
              </a:buClr>
              <a:buSzPts val="4000"/>
              <a:buFont typeface="Roboto Slab"/>
              <a:buNone/>
              <a:defRPr sz="4000">
                <a:solidFill>
                  <a:schemeClr val="dk1"/>
                </a:solidFill>
                <a:latin typeface="Roboto Slab"/>
                <a:ea typeface="Roboto Slab"/>
                <a:cs typeface="Roboto Slab"/>
                <a:sym typeface="Roboto Slab"/>
              </a:defRPr>
            </a:lvl9pPr>
          </a:lstStyle>
          <a:p>
            <a:endParaRPr/>
          </a:p>
        </p:txBody>
      </p:sp>
      <p:sp>
        <p:nvSpPr>
          <p:cNvPr id="7" name="Google Shape;7;g101c746e397_0_0"/>
          <p:cNvSpPr txBox="1">
            <a:spLocks noGrp="1"/>
          </p:cNvSpPr>
          <p:nvPr>
            <p:ph type="body" idx="1"/>
          </p:nvPr>
        </p:nvSpPr>
        <p:spPr>
          <a:xfrm>
            <a:off x="517200" y="1986432"/>
            <a:ext cx="11157600" cy="410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1pPr>
            <a:lvl2pPr marL="914400" lvl="1" indent="-34925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2pPr>
            <a:lvl3pPr marL="1371600" lvl="2" indent="-34925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3pPr>
            <a:lvl4pPr marL="1828800" lvl="3" indent="-34925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4pPr>
            <a:lvl5pPr marL="2286000" lvl="4" indent="-34925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5pPr>
            <a:lvl6pPr marL="2743200" lvl="5" indent="-34925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6pPr>
            <a:lvl7pPr marL="3200400" lvl="6" indent="-34925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7pPr>
            <a:lvl8pPr marL="3657600" lvl="7" indent="-34925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8pPr>
            <a:lvl9pPr marL="4114800" lvl="8" indent="-34925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9pPr>
          </a:lstStyle>
          <a:p>
            <a:endParaRPr/>
          </a:p>
        </p:txBody>
      </p:sp>
      <p:sp>
        <p:nvSpPr>
          <p:cNvPr id="8" name="Google Shape;8;g101c746e397_0_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1"/>
                </a:solidFill>
                <a:latin typeface="Roboto"/>
                <a:ea typeface="Roboto"/>
                <a:cs typeface="Roboto"/>
                <a:sym typeface="Roboto"/>
              </a:defRPr>
            </a:lvl1pPr>
            <a:lvl2pPr lvl="1" algn="r">
              <a:buNone/>
              <a:defRPr sz="1300">
                <a:solidFill>
                  <a:schemeClr val="dk1"/>
                </a:solidFill>
                <a:latin typeface="Roboto"/>
                <a:ea typeface="Roboto"/>
                <a:cs typeface="Roboto"/>
                <a:sym typeface="Roboto"/>
              </a:defRPr>
            </a:lvl2pPr>
            <a:lvl3pPr lvl="2" algn="r">
              <a:buNone/>
              <a:defRPr sz="1300">
                <a:solidFill>
                  <a:schemeClr val="dk1"/>
                </a:solidFill>
                <a:latin typeface="Roboto"/>
                <a:ea typeface="Roboto"/>
                <a:cs typeface="Roboto"/>
                <a:sym typeface="Roboto"/>
              </a:defRPr>
            </a:lvl3pPr>
            <a:lvl4pPr lvl="3" algn="r">
              <a:buNone/>
              <a:defRPr sz="1300">
                <a:solidFill>
                  <a:schemeClr val="dk1"/>
                </a:solidFill>
                <a:latin typeface="Roboto"/>
                <a:ea typeface="Roboto"/>
                <a:cs typeface="Roboto"/>
                <a:sym typeface="Roboto"/>
              </a:defRPr>
            </a:lvl4pPr>
            <a:lvl5pPr lvl="4" algn="r">
              <a:buNone/>
              <a:defRPr sz="1300">
                <a:solidFill>
                  <a:schemeClr val="dk1"/>
                </a:solidFill>
                <a:latin typeface="Roboto"/>
                <a:ea typeface="Roboto"/>
                <a:cs typeface="Roboto"/>
                <a:sym typeface="Roboto"/>
              </a:defRPr>
            </a:lvl5pPr>
            <a:lvl6pPr lvl="5" algn="r">
              <a:buNone/>
              <a:defRPr sz="1300">
                <a:solidFill>
                  <a:schemeClr val="dk1"/>
                </a:solidFill>
                <a:latin typeface="Roboto"/>
                <a:ea typeface="Roboto"/>
                <a:cs typeface="Roboto"/>
                <a:sym typeface="Roboto"/>
              </a:defRPr>
            </a:lvl6pPr>
            <a:lvl7pPr lvl="6" algn="r">
              <a:buNone/>
              <a:defRPr sz="1300">
                <a:solidFill>
                  <a:schemeClr val="dk1"/>
                </a:solidFill>
                <a:latin typeface="Roboto"/>
                <a:ea typeface="Roboto"/>
                <a:cs typeface="Roboto"/>
                <a:sym typeface="Roboto"/>
              </a:defRPr>
            </a:lvl7pPr>
            <a:lvl8pPr lvl="7" algn="r">
              <a:buNone/>
              <a:defRPr sz="1300">
                <a:solidFill>
                  <a:schemeClr val="dk1"/>
                </a:solidFill>
                <a:latin typeface="Roboto"/>
                <a:ea typeface="Roboto"/>
                <a:cs typeface="Roboto"/>
                <a:sym typeface="Roboto"/>
              </a:defRPr>
            </a:lvl8pPr>
            <a:lvl9pPr lvl="8" algn="r">
              <a:buNone/>
              <a:defRPr sz="13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15.png"/><Relationship Id="rId5" Type="http://schemas.openxmlformats.org/officeDocument/2006/relationships/image" Target="../media/image38.pn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p:nvPr/>
        </p:nvSpPr>
        <p:spPr>
          <a:xfrm rot="-6561855">
            <a:off x="1317375" y="194276"/>
            <a:ext cx="6362617" cy="8399016"/>
          </a:xfrm>
          <a:prstGeom prst="trapezoid">
            <a:avLst>
              <a:gd name="adj" fmla="val 59445"/>
            </a:avLst>
          </a:prstGeom>
          <a:gradFill>
            <a:gsLst>
              <a:gs pos="0">
                <a:srgbClr val="607C88"/>
              </a:gs>
              <a:gs pos="21000">
                <a:srgbClr val="607C88"/>
              </a:gs>
              <a:gs pos="75000">
                <a:srgbClr val="2D3C43"/>
              </a:gs>
              <a:gs pos="100000">
                <a:srgbClr val="2D3C43"/>
              </a:gs>
            </a:gsLst>
            <a:lin ang="6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81" name="Google Shape;81;p1"/>
          <p:cNvSpPr txBox="1"/>
          <p:nvPr/>
        </p:nvSpPr>
        <p:spPr>
          <a:xfrm>
            <a:off x="2153950" y="1478525"/>
            <a:ext cx="5343300" cy="1215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7300" b="1" i="0" u="none" strike="noStrike" cap="none">
                <a:solidFill>
                  <a:schemeClr val="dk1"/>
                </a:solidFill>
              </a:rPr>
              <a:t>成長電影院</a:t>
            </a:r>
            <a:endParaRPr sz="7300" b="1">
              <a:solidFill>
                <a:schemeClr val="dk1"/>
              </a:solidFill>
            </a:endParaRPr>
          </a:p>
        </p:txBody>
      </p:sp>
      <p:pic>
        <p:nvPicPr>
          <p:cNvPr id="82" name="Google Shape;82;p1"/>
          <p:cNvPicPr preferRelativeResize="0"/>
          <p:nvPr/>
        </p:nvPicPr>
        <p:blipFill rotWithShape="1">
          <a:blip r:embed="rId3">
            <a:alphaModFix/>
          </a:blip>
          <a:srcRect/>
          <a:stretch/>
        </p:blipFill>
        <p:spPr>
          <a:xfrm rot="-838473">
            <a:off x="-619742" y="4704506"/>
            <a:ext cx="3152285" cy="1799499"/>
          </a:xfrm>
          <a:prstGeom prst="rect">
            <a:avLst/>
          </a:prstGeom>
          <a:noFill/>
          <a:ln>
            <a:noFill/>
          </a:ln>
        </p:spPr>
      </p:pic>
      <p:grpSp>
        <p:nvGrpSpPr>
          <p:cNvPr id="83" name="Google Shape;83;p1"/>
          <p:cNvGrpSpPr/>
          <p:nvPr/>
        </p:nvGrpSpPr>
        <p:grpSpPr>
          <a:xfrm>
            <a:off x="7318903" y="470513"/>
            <a:ext cx="2027876" cy="2331437"/>
            <a:chOff x="6960096" y="-1755576"/>
            <a:chExt cx="2033978" cy="2490585"/>
          </a:xfrm>
        </p:grpSpPr>
        <p:pic>
          <p:nvPicPr>
            <p:cNvPr id="84" name="Google Shape;84;p1"/>
            <p:cNvPicPr preferRelativeResize="0"/>
            <p:nvPr/>
          </p:nvPicPr>
          <p:blipFill rotWithShape="1">
            <a:blip r:embed="rId4">
              <a:alphaModFix/>
            </a:blip>
            <a:srcRect/>
            <a:stretch/>
          </p:blipFill>
          <p:spPr>
            <a:xfrm>
              <a:off x="6960096" y="-1755576"/>
              <a:ext cx="2033978" cy="2490585"/>
            </a:xfrm>
            <a:prstGeom prst="rect">
              <a:avLst/>
            </a:prstGeom>
            <a:noFill/>
            <a:ln>
              <a:noFill/>
            </a:ln>
          </p:spPr>
        </p:pic>
        <p:sp>
          <p:nvSpPr>
            <p:cNvPr id="85" name="Google Shape;85;p1"/>
            <p:cNvSpPr/>
            <p:nvPr/>
          </p:nvSpPr>
          <p:spPr>
            <a:xfrm>
              <a:off x="7053533" y="-408247"/>
              <a:ext cx="1802588" cy="10214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86" name="Google Shape;86;p1"/>
            <p:cNvPicPr preferRelativeResize="0"/>
            <p:nvPr/>
          </p:nvPicPr>
          <p:blipFill rotWithShape="1">
            <a:blip r:embed="rId5">
              <a:alphaModFix/>
            </a:blip>
            <a:srcRect/>
            <a:stretch/>
          </p:blipFill>
          <p:spPr>
            <a:xfrm>
              <a:off x="7521718" y="-340315"/>
              <a:ext cx="936960" cy="941645"/>
            </a:xfrm>
            <a:prstGeom prst="rect">
              <a:avLst/>
            </a:prstGeom>
            <a:noFill/>
            <a:ln>
              <a:noFill/>
            </a:ln>
          </p:spPr>
        </p:pic>
      </p:grpSp>
      <p:sp>
        <p:nvSpPr>
          <p:cNvPr id="87" name="Google Shape;87;p1"/>
          <p:cNvSpPr txBox="1"/>
          <p:nvPr/>
        </p:nvSpPr>
        <p:spPr>
          <a:xfrm>
            <a:off x="10299375" y="5845000"/>
            <a:ext cx="1497600" cy="6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300">
                <a:solidFill>
                  <a:schemeClr val="dk1"/>
                </a:solidFill>
                <a:latin typeface="Arial"/>
                <a:ea typeface="Arial"/>
                <a:cs typeface="Arial"/>
                <a:sym typeface="Arial"/>
              </a:rPr>
              <a:t>第一節</a:t>
            </a:r>
            <a:endParaRPr sz="3300">
              <a:solidFill>
                <a:schemeClr val="dk1"/>
              </a:solidFill>
              <a:latin typeface="Arial"/>
              <a:ea typeface="Arial"/>
              <a:cs typeface="Arial"/>
              <a:sym typeface="Arial"/>
            </a:endParaRPr>
          </a:p>
        </p:txBody>
      </p:sp>
      <p:pic>
        <p:nvPicPr>
          <p:cNvPr id="88" name="Google Shape;88;p1"/>
          <p:cNvPicPr preferRelativeResize="0"/>
          <p:nvPr/>
        </p:nvPicPr>
        <p:blipFill rotWithShape="1">
          <a:blip r:embed="rId6">
            <a:alphaModFix/>
          </a:blip>
          <a:srcRect/>
          <a:stretch/>
        </p:blipFill>
        <p:spPr>
          <a:xfrm>
            <a:off x="2932590" y="3089923"/>
            <a:ext cx="5709375" cy="3059863"/>
          </a:xfrm>
          <a:prstGeom prst="rect">
            <a:avLst/>
          </a:prstGeom>
          <a:noFill/>
          <a:ln>
            <a:noFill/>
          </a:ln>
          <a:effectLst>
            <a:reflection stA="50000" endA="300" endPos="55000" sy="-100000" algn="bl" rotWithShape="0"/>
          </a:effectLst>
        </p:spPr>
      </p:pic>
      <p:pic>
        <p:nvPicPr>
          <p:cNvPr id="89" name="Google Shape;89;p1"/>
          <p:cNvPicPr preferRelativeResize="0"/>
          <p:nvPr/>
        </p:nvPicPr>
        <p:blipFill rotWithShape="1">
          <a:blip r:embed="rId7">
            <a:alphaModFix/>
          </a:blip>
          <a:srcRect/>
          <a:stretch/>
        </p:blipFill>
        <p:spPr>
          <a:xfrm rot="-918511">
            <a:off x="2886624" y="2716522"/>
            <a:ext cx="2137669" cy="2025804"/>
          </a:xfrm>
          <a:prstGeom prst="rect">
            <a:avLst/>
          </a:prstGeom>
          <a:noFill/>
          <a:ln>
            <a:noFill/>
          </a:ln>
        </p:spPr>
      </p:pic>
      <p:pic>
        <p:nvPicPr>
          <p:cNvPr id="90" name="Google Shape;90;p1"/>
          <p:cNvPicPr preferRelativeResize="0"/>
          <p:nvPr/>
        </p:nvPicPr>
        <p:blipFill rotWithShape="1">
          <a:blip r:embed="rId8">
            <a:alphaModFix/>
          </a:blip>
          <a:srcRect/>
          <a:stretch/>
        </p:blipFill>
        <p:spPr>
          <a:xfrm rot="-164846">
            <a:off x="6177250" y="2246176"/>
            <a:ext cx="2793350" cy="2624444"/>
          </a:xfrm>
          <a:prstGeom prst="rect">
            <a:avLst/>
          </a:prstGeom>
          <a:noFill/>
          <a:ln>
            <a:noFill/>
          </a:ln>
        </p:spPr>
      </p:pic>
      <p:pic>
        <p:nvPicPr>
          <p:cNvPr id="91" name="Google Shape;91;p1"/>
          <p:cNvPicPr preferRelativeResize="0"/>
          <p:nvPr/>
        </p:nvPicPr>
        <p:blipFill rotWithShape="1">
          <a:blip r:embed="rId9">
            <a:alphaModFix/>
          </a:blip>
          <a:srcRect/>
          <a:stretch/>
        </p:blipFill>
        <p:spPr>
          <a:xfrm rot="1075391">
            <a:off x="6698865" y="3745767"/>
            <a:ext cx="1727947" cy="1704774"/>
          </a:xfrm>
          <a:prstGeom prst="rect">
            <a:avLst/>
          </a:prstGeom>
          <a:noFill/>
          <a:ln>
            <a:noFill/>
          </a:ln>
        </p:spPr>
      </p:pic>
      <p:pic>
        <p:nvPicPr>
          <p:cNvPr id="92" name="Google Shape;92;p1"/>
          <p:cNvPicPr preferRelativeResize="0"/>
          <p:nvPr/>
        </p:nvPicPr>
        <p:blipFill rotWithShape="1">
          <a:blip r:embed="rId10">
            <a:alphaModFix/>
          </a:blip>
          <a:srcRect/>
          <a:stretch/>
        </p:blipFill>
        <p:spPr>
          <a:xfrm rot="175898">
            <a:off x="4780171" y="2852831"/>
            <a:ext cx="2021119" cy="1252012"/>
          </a:xfrm>
          <a:prstGeom prst="rect">
            <a:avLst/>
          </a:prstGeom>
          <a:noFill/>
          <a:ln>
            <a:noFill/>
          </a:ln>
        </p:spPr>
      </p:pic>
      <p:pic>
        <p:nvPicPr>
          <p:cNvPr id="93" name="Google Shape;93;p1"/>
          <p:cNvPicPr preferRelativeResize="0"/>
          <p:nvPr/>
        </p:nvPicPr>
        <p:blipFill rotWithShape="1">
          <a:blip r:embed="rId11">
            <a:alphaModFix/>
          </a:blip>
          <a:srcRect/>
          <a:stretch/>
        </p:blipFill>
        <p:spPr>
          <a:xfrm rot="-499109">
            <a:off x="4903222" y="3504784"/>
            <a:ext cx="1802178" cy="16904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18"/>
        <p:cNvGrpSpPr/>
        <p:nvPr/>
      </p:nvGrpSpPr>
      <p:grpSpPr>
        <a:xfrm>
          <a:off x="0" y="0"/>
          <a:ext cx="0" cy="0"/>
          <a:chOff x="0" y="0"/>
          <a:chExt cx="0" cy="0"/>
        </a:xfrm>
      </p:grpSpPr>
      <p:sp>
        <p:nvSpPr>
          <p:cNvPr id="219" name="Google Shape;219;g103612c679f_0_1146"/>
          <p:cNvSpPr txBox="1"/>
          <p:nvPr/>
        </p:nvSpPr>
        <p:spPr>
          <a:xfrm>
            <a:off x="4285128" y="304800"/>
            <a:ext cx="35802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a:solidFill>
                  <a:schemeClr val="lt1"/>
                </a:solidFill>
                <a:latin typeface="Arial"/>
                <a:ea typeface="Arial"/>
                <a:cs typeface="Arial"/>
                <a:sym typeface="Arial"/>
              </a:rPr>
              <a:t>跟腦朋友 SAY HI </a:t>
            </a:r>
            <a:endParaRPr sz="3600">
              <a:solidFill>
                <a:schemeClr val="lt1"/>
              </a:solidFill>
              <a:latin typeface="Arial"/>
              <a:ea typeface="Arial"/>
              <a:cs typeface="Arial"/>
              <a:sym typeface="Arial"/>
            </a:endParaRPr>
          </a:p>
        </p:txBody>
      </p:sp>
      <p:sp>
        <p:nvSpPr>
          <p:cNvPr id="220" name="Google Shape;220;g103612c679f_0_1146"/>
          <p:cNvSpPr txBox="1">
            <a:spLocks noGrp="1"/>
          </p:cNvSpPr>
          <p:nvPr>
            <p:ph type="subTitle" idx="1"/>
          </p:nvPr>
        </p:nvSpPr>
        <p:spPr>
          <a:xfrm>
            <a:off x="6598050" y="1468450"/>
            <a:ext cx="4852800" cy="42924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zh-TW" sz="5800" b="1"/>
              <a:t>仔細留意胡迪和其他人的互動</a:t>
            </a:r>
            <a:endParaRPr sz="3853" b="1"/>
          </a:p>
        </p:txBody>
      </p:sp>
      <p:pic>
        <p:nvPicPr>
          <p:cNvPr id="221" name="Google Shape;221;g103612c679f_0_1146"/>
          <p:cNvPicPr preferRelativeResize="0"/>
          <p:nvPr/>
        </p:nvPicPr>
        <p:blipFill>
          <a:blip r:embed="rId3">
            <a:alphaModFix/>
          </a:blip>
          <a:stretch>
            <a:fillRect/>
          </a:stretch>
        </p:blipFill>
        <p:spPr>
          <a:xfrm>
            <a:off x="439325" y="304800"/>
            <a:ext cx="3146050" cy="4050701"/>
          </a:xfrm>
          <a:prstGeom prst="rect">
            <a:avLst/>
          </a:prstGeom>
          <a:noFill/>
          <a:ln>
            <a:noFill/>
          </a:ln>
        </p:spPr>
      </p:pic>
      <p:pic>
        <p:nvPicPr>
          <p:cNvPr id="222" name="Google Shape;222;g103612c679f_0_1146"/>
          <p:cNvPicPr preferRelativeResize="0"/>
          <p:nvPr/>
        </p:nvPicPr>
        <p:blipFill>
          <a:blip r:embed="rId4">
            <a:alphaModFix/>
          </a:blip>
          <a:stretch>
            <a:fillRect/>
          </a:stretch>
        </p:blipFill>
        <p:spPr>
          <a:xfrm>
            <a:off x="2131075" y="2197551"/>
            <a:ext cx="4403301" cy="4227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g102bce2429e_0_38"/>
          <p:cNvPicPr preferRelativeResize="0"/>
          <p:nvPr/>
        </p:nvPicPr>
        <p:blipFill>
          <a:blip r:embed="rId3">
            <a:alphaModFix/>
          </a:blip>
          <a:stretch>
            <a:fillRect/>
          </a:stretch>
        </p:blipFill>
        <p:spPr>
          <a:xfrm>
            <a:off x="873325" y="1115437"/>
            <a:ext cx="2529267" cy="2440555"/>
          </a:xfrm>
          <a:prstGeom prst="rect">
            <a:avLst/>
          </a:prstGeom>
          <a:noFill/>
          <a:ln>
            <a:noFill/>
          </a:ln>
        </p:spPr>
      </p:pic>
      <p:pic>
        <p:nvPicPr>
          <p:cNvPr id="187" name="Google Shape;187;g102bce2429e_0_38"/>
          <p:cNvPicPr preferRelativeResize="0"/>
          <p:nvPr/>
        </p:nvPicPr>
        <p:blipFill rotWithShape="1">
          <a:blip r:embed="rId4">
            <a:alphaModFix/>
          </a:blip>
          <a:srcRect l="8818" t="8836" r="18717" b="23034"/>
          <a:stretch/>
        </p:blipFill>
        <p:spPr>
          <a:xfrm>
            <a:off x="6248400" y="1054075"/>
            <a:ext cx="1995177" cy="2501924"/>
          </a:xfrm>
          <a:prstGeom prst="rect">
            <a:avLst/>
          </a:prstGeom>
          <a:noFill/>
          <a:ln>
            <a:noFill/>
          </a:ln>
        </p:spPr>
      </p:pic>
      <p:pic>
        <p:nvPicPr>
          <p:cNvPr id="188" name="Google Shape;188;g102bce2429e_0_38"/>
          <p:cNvPicPr preferRelativeResize="0"/>
          <p:nvPr/>
        </p:nvPicPr>
        <p:blipFill>
          <a:blip r:embed="rId5">
            <a:alphaModFix/>
          </a:blip>
          <a:stretch>
            <a:fillRect/>
          </a:stretch>
        </p:blipFill>
        <p:spPr>
          <a:xfrm>
            <a:off x="590016" y="4031497"/>
            <a:ext cx="2948234" cy="2748500"/>
          </a:xfrm>
          <a:prstGeom prst="rect">
            <a:avLst/>
          </a:prstGeom>
          <a:noFill/>
          <a:ln>
            <a:noFill/>
          </a:ln>
        </p:spPr>
      </p:pic>
      <p:pic>
        <p:nvPicPr>
          <p:cNvPr id="189" name="Google Shape;189;g102bce2429e_0_38"/>
          <p:cNvPicPr preferRelativeResize="0"/>
          <p:nvPr/>
        </p:nvPicPr>
        <p:blipFill>
          <a:blip r:embed="rId6">
            <a:alphaModFix/>
          </a:blip>
          <a:stretch>
            <a:fillRect/>
          </a:stretch>
        </p:blipFill>
        <p:spPr>
          <a:xfrm>
            <a:off x="6109843" y="4142850"/>
            <a:ext cx="2283007" cy="2501924"/>
          </a:xfrm>
          <a:prstGeom prst="rect">
            <a:avLst/>
          </a:prstGeom>
          <a:noFill/>
          <a:ln>
            <a:noFill/>
          </a:ln>
        </p:spPr>
      </p:pic>
      <p:sp>
        <p:nvSpPr>
          <p:cNvPr id="190" name="Google Shape;190;g102bce2429e_0_38"/>
          <p:cNvSpPr txBox="1"/>
          <p:nvPr/>
        </p:nvSpPr>
        <p:spPr>
          <a:xfrm>
            <a:off x="3210025" y="1957000"/>
            <a:ext cx="22902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3100" b="1">
                <a:solidFill>
                  <a:schemeClr val="dk1"/>
                </a:solidFill>
                <a:latin typeface="Roboto"/>
                <a:ea typeface="Roboto"/>
                <a:cs typeface="Roboto"/>
                <a:sym typeface="Roboto"/>
              </a:rPr>
              <a:t>張開眼睛 = </a:t>
            </a:r>
            <a:endParaRPr sz="3100" b="1">
              <a:solidFill>
                <a:schemeClr val="dk1"/>
              </a:solidFill>
              <a:latin typeface="Roboto"/>
              <a:ea typeface="Roboto"/>
              <a:cs typeface="Roboto"/>
              <a:sym typeface="Roboto"/>
            </a:endParaRPr>
          </a:p>
          <a:p>
            <a:pPr marL="0" lvl="0" indent="0" algn="l" rtl="0">
              <a:spcBef>
                <a:spcPts val="0"/>
              </a:spcBef>
              <a:spcAft>
                <a:spcPts val="0"/>
              </a:spcAft>
              <a:buNone/>
            </a:pPr>
            <a:r>
              <a:rPr lang="zh-TW" sz="3100" b="1">
                <a:solidFill>
                  <a:schemeClr val="dk1"/>
                </a:solidFill>
                <a:latin typeface="Roboto"/>
                <a:ea typeface="Roboto"/>
                <a:cs typeface="Roboto"/>
                <a:sym typeface="Roboto"/>
              </a:rPr>
              <a:t>胡迪知道的</a:t>
            </a:r>
            <a:endParaRPr sz="3100" b="1">
              <a:solidFill>
                <a:schemeClr val="dk1"/>
              </a:solidFill>
              <a:latin typeface="Roboto"/>
              <a:ea typeface="Roboto"/>
              <a:cs typeface="Roboto"/>
              <a:sym typeface="Roboto"/>
            </a:endParaRPr>
          </a:p>
        </p:txBody>
      </p:sp>
      <p:sp>
        <p:nvSpPr>
          <p:cNvPr id="191" name="Google Shape;191;g102bce2429e_0_38"/>
          <p:cNvSpPr txBox="1"/>
          <p:nvPr/>
        </p:nvSpPr>
        <p:spPr>
          <a:xfrm>
            <a:off x="8544025" y="1957000"/>
            <a:ext cx="26382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3100" b="1">
                <a:solidFill>
                  <a:schemeClr val="dk1"/>
                </a:solidFill>
                <a:latin typeface="Roboto"/>
                <a:ea typeface="Roboto"/>
                <a:cs typeface="Roboto"/>
                <a:sym typeface="Roboto"/>
              </a:rPr>
              <a:t>閉上眼睛 = </a:t>
            </a:r>
            <a:endParaRPr sz="3100" b="1">
              <a:solidFill>
                <a:schemeClr val="dk1"/>
              </a:solidFill>
              <a:latin typeface="Roboto"/>
              <a:ea typeface="Roboto"/>
              <a:cs typeface="Roboto"/>
              <a:sym typeface="Roboto"/>
            </a:endParaRPr>
          </a:p>
          <a:p>
            <a:pPr marL="0" lvl="0" indent="0" algn="l" rtl="0">
              <a:spcBef>
                <a:spcPts val="0"/>
              </a:spcBef>
              <a:spcAft>
                <a:spcPts val="0"/>
              </a:spcAft>
              <a:buNone/>
            </a:pPr>
            <a:r>
              <a:rPr lang="zh-TW" sz="3100" b="1">
                <a:solidFill>
                  <a:schemeClr val="dk1"/>
                </a:solidFill>
                <a:latin typeface="Roboto"/>
                <a:ea typeface="Roboto"/>
                <a:cs typeface="Roboto"/>
                <a:sym typeface="Roboto"/>
              </a:rPr>
              <a:t>胡迪不知道的</a:t>
            </a:r>
            <a:endParaRPr sz="3100" b="1">
              <a:solidFill>
                <a:schemeClr val="dk1"/>
              </a:solidFill>
              <a:latin typeface="Roboto"/>
              <a:ea typeface="Roboto"/>
              <a:cs typeface="Roboto"/>
              <a:sym typeface="Roboto"/>
            </a:endParaRPr>
          </a:p>
        </p:txBody>
      </p:sp>
      <p:sp>
        <p:nvSpPr>
          <p:cNvPr id="192" name="Google Shape;192;g102bce2429e_0_38"/>
          <p:cNvSpPr txBox="1"/>
          <p:nvPr/>
        </p:nvSpPr>
        <p:spPr>
          <a:xfrm>
            <a:off x="3210025" y="4624000"/>
            <a:ext cx="26382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3100" b="1">
                <a:solidFill>
                  <a:schemeClr val="dk1"/>
                </a:solidFill>
                <a:latin typeface="Roboto"/>
                <a:ea typeface="Roboto"/>
                <a:cs typeface="Roboto"/>
                <a:sym typeface="Roboto"/>
              </a:rPr>
              <a:t>張開眼睛 = </a:t>
            </a:r>
            <a:endParaRPr sz="3100" b="1">
              <a:solidFill>
                <a:schemeClr val="dk1"/>
              </a:solidFill>
              <a:latin typeface="Roboto"/>
              <a:ea typeface="Roboto"/>
              <a:cs typeface="Roboto"/>
              <a:sym typeface="Roboto"/>
            </a:endParaRPr>
          </a:p>
          <a:p>
            <a:pPr marL="0" lvl="0" indent="0" algn="l" rtl="0">
              <a:spcBef>
                <a:spcPts val="0"/>
              </a:spcBef>
              <a:spcAft>
                <a:spcPts val="0"/>
              </a:spcAft>
              <a:buNone/>
            </a:pPr>
            <a:r>
              <a:rPr lang="zh-TW" sz="3100" b="1">
                <a:solidFill>
                  <a:schemeClr val="dk1"/>
                </a:solidFill>
                <a:latin typeface="Roboto"/>
                <a:ea typeface="Roboto"/>
                <a:cs typeface="Roboto"/>
                <a:sym typeface="Roboto"/>
              </a:rPr>
              <a:t>其他人知道的</a:t>
            </a:r>
            <a:endParaRPr sz="3100" b="1">
              <a:solidFill>
                <a:schemeClr val="dk1"/>
              </a:solidFill>
              <a:latin typeface="Roboto"/>
              <a:ea typeface="Roboto"/>
              <a:cs typeface="Roboto"/>
              <a:sym typeface="Roboto"/>
            </a:endParaRPr>
          </a:p>
        </p:txBody>
      </p:sp>
      <p:sp>
        <p:nvSpPr>
          <p:cNvPr id="193" name="Google Shape;193;g102bce2429e_0_38"/>
          <p:cNvSpPr txBox="1"/>
          <p:nvPr/>
        </p:nvSpPr>
        <p:spPr>
          <a:xfrm>
            <a:off x="8544025" y="4624000"/>
            <a:ext cx="30303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3100" b="1">
                <a:solidFill>
                  <a:schemeClr val="dk1"/>
                </a:solidFill>
                <a:latin typeface="Roboto"/>
                <a:ea typeface="Roboto"/>
                <a:cs typeface="Roboto"/>
                <a:sym typeface="Roboto"/>
              </a:rPr>
              <a:t>沒有眼睛 = </a:t>
            </a:r>
            <a:endParaRPr sz="3100" b="1">
              <a:solidFill>
                <a:schemeClr val="dk1"/>
              </a:solidFill>
              <a:latin typeface="Roboto"/>
              <a:ea typeface="Roboto"/>
              <a:cs typeface="Roboto"/>
              <a:sym typeface="Roboto"/>
            </a:endParaRPr>
          </a:p>
          <a:p>
            <a:pPr marL="0" lvl="0" indent="0" algn="l" rtl="0">
              <a:spcBef>
                <a:spcPts val="0"/>
              </a:spcBef>
              <a:spcAft>
                <a:spcPts val="0"/>
              </a:spcAft>
              <a:buNone/>
            </a:pPr>
            <a:r>
              <a:rPr lang="zh-TW" sz="3100" b="1">
                <a:solidFill>
                  <a:schemeClr val="dk1"/>
                </a:solidFill>
                <a:latin typeface="Roboto"/>
                <a:ea typeface="Roboto"/>
                <a:cs typeface="Roboto"/>
                <a:sym typeface="Roboto"/>
              </a:rPr>
              <a:t>其他人不知道的</a:t>
            </a:r>
            <a:endParaRPr sz="3100" b="1">
              <a:solidFill>
                <a:schemeClr val="dk1"/>
              </a:solidFill>
              <a:latin typeface="Roboto"/>
              <a:ea typeface="Roboto"/>
              <a:cs typeface="Roboto"/>
              <a:sym typeface="Roboto"/>
            </a:endParaRPr>
          </a:p>
        </p:txBody>
      </p:sp>
      <p:sp>
        <p:nvSpPr>
          <p:cNvPr id="194" name="Google Shape;194;g102bce2429e_0_38"/>
          <p:cNvSpPr txBox="1"/>
          <p:nvPr/>
        </p:nvSpPr>
        <p:spPr>
          <a:xfrm>
            <a:off x="506725" y="237125"/>
            <a:ext cx="1832100" cy="8004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4000" b="1">
                <a:solidFill>
                  <a:schemeClr val="dk2"/>
                </a:solidFill>
                <a:latin typeface="Roboto"/>
                <a:ea typeface="Roboto"/>
                <a:cs typeface="Roboto"/>
                <a:sym typeface="Roboto"/>
              </a:rPr>
              <a:t>請留意</a:t>
            </a:r>
            <a:endParaRPr sz="4000" b="1">
              <a:solidFill>
                <a:schemeClr val="dk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03612c679f_0_1192"/>
          <p:cNvSpPr/>
          <p:nvPr/>
        </p:nvSpPr>
        <p:spPr>
          <a:xfrm>
            <a:off x="884350" y="309700"/>
            <a:ext cx="10516800" cy="6252300"/>
          </a:xfrm>
          <a:prstGeom prst="bevel">
            <a:avLst>
              <a:gd name="adj" fmla="val 4872"/>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0" name="Google Shape;200;g103612c679f_0_1192"/>
          <p:cNvCxnSpPr>
            <a:stCxn id="199" idx="5"/>
            <a:endCxn id="199" idx="1"/>
          </p:cNvCxnSpPr>
          <p:nvPr/>
        </p:nvCxnSpPr>
        <p:spPr>
          <a:xfrm>
            <a:off x="1188962" y="3435850"/>
            <a:ext cx="9907500" cy="0"/>
          </a:xfrm>
          <a:prstGeom prst="straightConnector1">
            <a:avLst/>
          </a:prstGeom>
          <a:noFill/>
          <a:ln w="9525" cap="flat" cmpd="sng">
            <a:solidFill>
              <a:schemeClr val="dk2"/>
            </a:solidFill>
            <a:prstDash val="solid"/>
            <a:round/>
            <a:headEnd type="none" w="med" len="med"/>
            <a:tailEnd type="none" w="med" len="med"/>
          </a:ln>
        </p:spPr>
      </p:cxnSp>
      <p:cxnSp>
        <p:nvCxnSpPr>
          <p:cNvPr id="201" name="Google Shape;201;g103612c679f_0_1192"/>
          <p:cNvCxnSpPr>
            <a:stCxn id="199" idx="7"/>
            <a:endCxn id="199" idx="3"/>
          </p:cNvCxnSpPr>
          <p:nvPr/>
        </p:nvCxnSpPr>
        <p:spPr>
          <a:xfrm>
            <a:off x="6142750" y="614312"/>
            <a:ext cx="0" cy="5643000"/>
          </a:xfrm>
          <a:prstGeom prst="straightConnector1">
            <a:avLst/>
          </a:prstGeom>
          <a:noFill/>
          <a:ln w="9525" cap="flat" cmpd="sng">
            <a:solidFill>
              <a:schemeClr val="dk2"/>
            </a:solidFill>
            <a:prstDash val="solid"/>
            <a:round/>
            <a:headEnd type="none" w="med" len="med"/>
            <a:tailEnd type="none" w="med" len="med"/>
          </a:ln>
        </p:spPr>
      </p:cxnSp>
      <p:sp>
        <p:nvSpPr>
          <p:cNvPr id="202" name="Google Shape;202;g103612c679f_0_1192"/>
          <p:cNvSpPr txBox="1"/>
          <p:nvPr/>
        </p:nvSpPr>
        <p:spPr>
          <a:xfrm>
            <a:off x="1457201" y="1498895"/>
            <a:ext cx="3347100" cy="1292631"/>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Font typeface="Arial" panose="020B0604020202020204" pitchFamily="34" charset="0"/>
              <a:buChar char="•"/>
            </a:pPr>
            <a:r>
              <a:rPr lang="en-HK" sz="2400" dirty="0" err="1">
                <a:latin typeface="Roboto"/>
                <a:ea typeface="Roboto"/>
                <a:cs typeface="Roboto"/>
                <a:sym typeface="Roboto"/>
              </a:rPr>
              <a:t>有自信</a:t>
            </a:r>
            <a:endParaRPr lang="en-HK" sz="2400" dirty="0">
              <a:latin typeface="Roboto"/>
              <a:ea typeface="Roboto"/>
              <a:cs typeface="Roboto"/>
              <a:sym typeface="Roboto"/>
            </a:endParaRPr>
          </a:p>
          <a:p>
            <a:pPr marL="285750" lvl="0" indent="-285750" algn="l" rtl="0">
              <a:spcBef>
                <a:spcPts val="0"/>
              </a:spcBef>
              <a:spcAft>
                <a:spcPts val="0"/>
              </a:spcAft>
              <a:buFont typeface="Arial" panose="020B0604020202020204" pitchFamily="34" charset="0"/>
              <a:buChar char="•"/>
            </a:pPr>
            <a:r>
              <a:rPr lang="en-HK" sz="2400" dirty="0" err="1">
                <a:latin typeface="Roboto"/>
                <a:ea typeface="Roboto"/>
                <a:cs typeface="Roboto"/>
                <a:sym typeface="Roboto"/>
              </a:rPr>
              <a:t>有領導才華</a:t>
            </a:r>
            <a:endParaRPr lang="en-HK" sz="2400" dirty="0">
              <a:latin typeface="Roboto"/>
              <a:ea typeface="Roboto"/>
              <a:cs typeface="Roboto"/>
              <a:sym typeface="Roboto"/>
            </a:endParaRPr>
          </a:p>
          <a:p>
            <a:pPr marL="285750" lvl="0" indent="-285750" algn="l" rtl="0">
              <a:spcBef>
                <a:spcPts val="0"/>
              </a:spcBef>
              <a:spcAft>
                <a:spcPts val="0"/>
              </a:spcAft>
              <a:buFont typeface="Arial" panose="020B0604020202020204" pitchFamily="34" charset="0"/>
              <a:buChar char="•"/>
            </a:pPr>
            <a:r>
              <a:rPr lang="en-HK" sz="2400" dirty="0" err="1">
                <a:latin typeface="Roboto"/>
                <a:ea typeface="Roboto"/>
                <a:cs typeface="Roboto"/>
                <a:sym typeface="Roboto"/>
              </a:rPr>
              <a:t>是一個牛仔</a:t>
            </a:r>
            <a:endParaRPr sz="2400" dirty="0">
              <a:latin typeface="Roboto"/>
              <a:ea typeface="Roboto"/>
              <a:cs typeface="Roboto"/>
              <a:sym typeface="Roboto"/>
            </a:endParaRPr>
          </a:p>
        </p:txBody>
      </p:sp>
      <p:sp>
        <p:nvSpPr>
          <p:cNvPr id="203" name="Google Shape;203;g103612c679f_0_1192"/>
          <p:cNvSpPr txBox="1"/>
          <p:nvPr/>
        </p:nvSpPr>
        <p:spPr>
          <a:xfrm>
            <a:off x="1323497" y="697816"/>
            <a:ext cx="4465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700" b="1">
                <a:latin typeface="Roboto"/>
                <a:ea typeface="Roboto"/>
                <a:cs typeface="Roboto"/>
                <a:sym typeface="Roboto"/>
              </a:rPr>
              <a:t>開放我：別人和胡迪都了解的部分</a:t>
            </a:r>
            <a:endParaRPr sz="1700" b="1">
              <a:latin typeface="Roboto"/>
              <a:ea typeface="Roboto"/>
              <a:cs typeface="Roboto"/>
              <a:sym typeface="Roboto"/>
            </a:endParaRPr>
          </a:p>
        </p:txBody>
      </p:sp>
      <p:sp>
        <p:nvSpPr>
          <p:cNvPr id="204" name="Google Shape;204;g103612c679f_0_1192"/>
          <p:cNvSpPr txBox="1"/>
          <p:nvPr/>
        </p:nvSpPr>
        <p:spPr>
          <a:xfrm>
            <a:off x="6237890" y="713641"/>
            <a:ext cx="4377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700" b="1">
                <a:latin typeface="Roboto"/>
                <a:ea typeface="Roboto"/>
                <a:cs typeface="Roboto"/>
                <a:sym typeface="Roboto"/>
              </a:rPr>
              <a:t>盲目我：胡迪自己蒙蔽看不見的部分</a:t>
            </a:r>
            <a:endParaRPr sz="1700" b="1">
              <a:latin typeface="Roboto"/>
              <a:ea typeface="Roboto"/>
              <a:cs typeface="Roboto"/>
              <a:sym typeface="Roboto"/>
            </a:endParaRPr>
          </a:p>
        </p:txBody>
      </p:sp>
      <p:sp>
        <p:nvSpPr>
          <p:cNvPr id="205" name="Google Shape;205;g103612c679f_0_1192"/>
          <p:cNvSpPr txBox="1"/>
          <p:nvPr/>
        </p:nvSpPr>
        <p:spPr>
          <a:xfrm>
            <a:off x="1323497" y="3535642"/>
            <a:ext cx="4230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700" b="1">
                <a:latin typeface="Roboto"/>
                <a:ea typeface="Roboto"/>
                <a:cs typeface="Roboto"/>
                <a:sym typeface="Roboto"/>
              </a:rPr>
              <a:t>隱藏我：胡迪知道但其他人不知道的部分</a:t>
            </a:r>
            <a:endParaRPr sz="1700" b="1">
              <a:latin typeface="Roboto"/>
              <a:ea typeface="Roboto"/>
              <a:cs typeface="Roboto"/>
              <a:sym typeface="Roboto"/>
            </a:endParaRPr>
          </a:p>
        </p:txBody>
      </p:sp>
      <p:sp>
        <p:nvSpPr>
          <p:cNvPr id="206" name="Google Shape;206;g103612c679f_0_1192"/>
          <p:cNvSpPr txBox="1"/>
          <p:nvPr/>
        </p:nvSpPr>
        <p:spPr>
          <a:xfrm>
            <a:off x="6237890" y="3565190"/>
            <a:ext cx="4377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700" b="1">
                <a:latin typeface="Roboto"/>
                <a:ea typeface="Roboto"/>
                <a:cs typeface="Roboto"/>
                <a:sym typeface="Roboto"/>
              </a:rPr>
              <a:t>未知我：胡迪自己和他人都不知道的備份</a:t>
            </a:r>
            <a:endParaRPr sz="1700" b="1">
              <a:latin typeface="Roboto"/>
              <a:ea typeface="Roboto"/>
              <a:cs typeface="Roboto"/>
              <a:sym typeface="Roboto"/>
            </a:endParaRPr>
          </a:p>
        </p:txBody>
      </p:sp>
      <p:pic>
        <p:nvPicPr>
          <p:cNvPr id="207" name="Google Shape;207;g103612c679f_0_1192"/>
          <p:cNvPicPr preferRelativeResize="0"/>
          <p:nvPr/>
        </p:nvPicPr>
        <p:blipFill>
          <a:blip r:embed="rId3">
            <a:alphaModFix/>
          </a:blip>
          <a:stretch>
            <a:fillRect/>
          </a:stretch>
        </p:blipFill>
        <p:spPr>
          <a:xfrm>
            <a:off x="4790875" y="713639"/>
            <a:ext cx="747625" cy="721400"/>
          </a:xfrm>
          <a:prstGeom prst="rect">
            <a:avLst/>
          </a:prstGeom>
          <a:noFill/>
          <a:ln>
            <a:noFill/>
          </a:ln>
        </p:spPr>
      </p:pic>
      <p:pic>
        <p:nvPicPr>
          <p:cNvPr id="208" name="Google Shape;208;g103612c679f_0_1192"/>
          <p:cNvPicPr preferRelativeResize="0"/>
          <p:nvPr/>
        </p:nvPicPr>
        <p:blipFill>
          <a:blip r:embed="rId3">
            <a:alphaModFix/>
          </a:blip>
          <a:stretch>
            <a:fillRect/>
          </a:stretch>
        </p:blipFill>
        <p:spPr>
          <a:xfrm>
            <a:off x="4867075" y="5436639"/>
            <a:ext cx="747625" cy="721400"/>
          </a:xfrm>
          <a:prstGeom prst="rect">
            <a:avLst/>
          </a:prstGeom>
          <a:noFill/>
          <a:ln>
            <a:noFill/>
          </a:ln>
        </p:spPr>
      </p:pic>
      <p:pic>
        <p:nvPicPr>
          <p:cNvPr id="209" name="Google Shape;209;g103612c679f_0_1192"/>
          <p:cNvPicPr preferRelativeResize="0"/>
          <p:nvPr/>
        </p:nvPicPr>
        <p:blipFill rotWithShape="1">
          <a:blip r:embed="rId4">
            <a:alphaModFix/>
          </a:blip>
          <a:srcRect l="8818" t="8836" r="18717" b="23034"/>
          <a:stretch/>
        </p:blipFill>
        <p:spPr>
          <a:xfrm>
            <a:off x="9791675" y="697825"/>
            <a:ext cx="647876" cy="812426"/>
          </a:xfrm>
          <a:prstGeom prst="rect">
            <a:avLst/>
          </a:prstGeom>
          <a:noFill/>
          <a:ln>
            <a:noFill/>
          </a:ln>
        </p:spPr>
      </p:pic>
      <p:pic>
        <p:nvPicPr>
          <p:cNvPr id="210" name="Google Shape;210;g103612c679f_0_1192"/>
          <p:cNvPicPr preferRelativeResize="0"/>
          <p:nvPr/>
        </p:nvPicPr>
        <p:blipFill rotWithShape="1">
          <a:blip r:embed="rId4">
            <a:alphaModFix/>
          </a:blip>
          <a:srcRect l="8818" t="8836" r="18717" b="23034"/>
          <a:stretch/>
        </p:blipFill>
        <p:spPr>
          <a:xfrm>
            <a:off x="9788925" y="5361450"/>
            <a:ext cx="647876" cy="812426"/>
          </a:xfrm>
          <a:prstGeom prst="rect">
            <a:avLst/>
          </a:prstGeom>
          <a:noFill/>
          <a:ln>
            <a:noFill/>
          </a:ln>
        </p:spPr>
      </p:pic>
      <p:pic>
        <p:nvPicPr>
          <p:cNvPr id="211" name="Google Shape;211;g103612c679f_0_1192"/>
          <p:cNvPicPr preferRelativeResize="0"/>
          <p:nvPr/>
        </p:nvPicPr>
        <p:blipFill>
          <a:blip r:embed="rId5">
            <a:alphaModFix/>
          </a:blip>
          <a:stretch>
            <a:fillRect/>
          </a:stretch>
        </p:blipFill>
        <p:spPr>
          <a:xfrm>
            <a:off x="5271275" y="668137"/>
            <a:ext cx="871467" cy="812425"/>
          </a:xfrm>
          <a:prstGeom prst="rect">
            <a:avLst/>
          </a:prstGeom>
          <a:noFill/>
          <a:ln>
            <a:noFill/>
          </a:ln>
        </p:spPr>
      </p:pic>
      <p:pic>
        <p:nvPicPr>
          <p:cNvPr id="212" name="Google Shape;212;g103612c679f_0_1192"/>
          <p:cNvPicPr preferRelativeResize="0"/>
          <p:nvPr/>
        </p:nvPicPr>
        <p:blipFill>
          <a:blip r:embed="rId5">
            <a:alphaModFix/>
          </a:blip>
          <a:stretch>
            <a:fillRect/>
          </a:stretch>
        </p:blipFill>
        <p:spPr>
          <a:xfrm>
            <a:off x="10360975" y="697837"/>
            <a:ext cx="871467" cy="812425"/>
          </a:xfrm>
          <a:prstGeom prst="rect">
            <a:avLst/>
          </a:prstGeom>
          <a:noFill/>
          <a:ln>
            <a:noFill/>
          </a:ln>
        </p:spPr>
      </p:pic>
      <p:pic>
        <p:nvPicPr>
          <p:cNvPr id="213" name="Google Shape;213;g103612c679f_0_1192"/>
          <p:cNvPicPr preferRelativeResize="0"/>
          <p:nvPr/>
        </p:nvPicPr>
        <p:blipFill>
          <a:blip r:embed="rId6">
            <a:alphaModFix/>
          </a:blip>
          <a:stretch>
            <a:fillRect/>
          </a:stretch>
        </p:blipFill>
        <p:spPr>
          <a:xfrm>
            <a:off x="5382064" y="5358010"/>
            <a:ext cx="747626" cy="819316"/>
          </a:xfrm>
          <a:prstGeom prst="rect">
            <a:avLst/>
          </a:prstGeom>
          <a:noFill/>
          <a:ln>
            <a:noFill/>
          </a:ln>
        </p:spPr>
      </p:pic>
      <p:pic>
        <p:nvPicPr>
          <p:cNvPr id="214" name="Google Shape;214;g103612c679f_0_1192"/>
          <p:cNvPicPr preferRelativeResize="0"/>
          <p:nvPr/>
        </p:nvPicPr>
        <p:blipFill>
          <a:blip r:embed="rId6">
            <a:alphaModFix/>
          </a:blip>
          <a:stretch>
            <a:fillRect/>
          </a:stretch>
        </p:blipFill>
        <p:spPr>
          <a:xfrm>
            <a:off x="10360589" y="5361460"/>
            <a:ext cx="747626" cy="819316"/>
          </a:xfrm>
          <a:prstGeom prst="rect">
            <a:avLst/>
          </a:prstGeom>
          <a:noFill/>
          <a:ln>
            <a:noFill/>
          </a:ln>
        </p:spPr>
      </p:pic>
      <p:sp>
        <p:nvSpPr>
          <p:cNvPr id="18" name="Google Shape;202;g103612c679f_0_1192">
            <a:extLst>
              <a:ext uri="{FF2B5EF4-FFF2-40B4-BE49-F238E27FC236}">
                <a16:creationId xmlns:a16="http://schemas.microsoft.com/office/drawing/2014/main" id="{A227C361-9F27-CD43-8CF1-71F6192C658A}"/>
              </a:ext>
            </a:extLst>
          </p:cNvPr>
          <p:cNvSpPr txBox="1"/>
          <p:nvPr/>
        </p:nvSpPr>
        <p:spPr>
          <a:xfrm>
            <a:off x="6340631" y="1492271"/>
            <a:ext cx="3347100" cy="923299"/>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Font typeface="Arial" panose="020B0604020202020204" pitchFamily="34" charset="0"/>
              <a:buChar char="•"/>
            </a:pPr>
            <a:r>
              <a:rPr lang="en-HK" sz="2400" dirty="0" err="1">
                <a:latin typeface="Roboto"/>
                <a:ea typeface="Roboto"/>
                <a:cs typeface="Roboto"/>
                <a:sym typeface="Roboto"/>
              </a:rPr>
              <a:t>過分自信</a:t>
            </a:r>
            <a:endParaRPr lang="en-HK" sz="2400" dirty="0">
              <a:latin typeface="Roboto"/>
              <a:ea typeface="Roboto"/>
              <a:cs typeface="Roboto"/>
              <a:sym typeface="Roboto"/>
            </a:endParaRPr>
          </a:p>
          <a:p>
            <a:pPr marL="285750" lvl="0" indent="-285750" algn="l" rtl="0">
              <a:spcBef>
                <a:spcPts val="0"/>
              </a:spcBef>
              <a:spcAft>
                <a:spcPts val="0"/>
              </a:spcAft>
              <a:buFont typeface="Arial" panose="020B0604020202020204" pitchFamily="34" charset="0"/>
              <a:buChar char="•"/>
            </a:pPr>
            <a:r>
              <a:rPr lang="en-HK" sz="2400" dirty="0" err="1">
                <a:latin typeface="Roboto"/>
                <a:ea typeface="Roboto"/>
                <a:cs typeface="Roboto"/>
                <a:sym typeface="Roboto"/>
              </a:rPr>
              <a:t>沒禮貌</a:t>
            </a:r>
            <a:endParaRPr lang="en-HK" sz="2400" dirty="0">
              <a:latin typeface="Roboto"/>
              <a:ea typeface="Roboto"/>
              <a:cs typeface="Roboto"/>
              <a:sym typeface="Roboto"/>
            </a:endParaRPr>
          </a:p>
        </p:txBody>
      </p:sp>
      <p:sp>
        <p:nvSpPr>
          <p:cNvPr id="19" name="Google Shape;202;g103612c679f_0_1192">
            <a:extLst>
              <a:ext uri="{FF2B5EF4-FFF2-40B4-BE49-F238E27FC236}">
                <a16:creationId xmlns:a16="http://schemas.microsoft.com/office/drawing/2014/main" id="{30E657D4-4A4F-3A42-8EF0-F2F81ABE9579}"/>
              </a:ext>
            </a:extLst>
          </p:cNvPr>
          <p:cNvSpPr txBox="1"/>
          <p:nvPr/>
        </p:nvSpPr>
        <p:spPr>
          <a:xfrm>
            <a:off x="1463828" y="4301730"/>
            <a:ext cx="4230895" cy="923299"/>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Font typeface="Arial" panose="020B0604020202020204" pitchFamily="34" charset="0"/>
              <a:buChar char="•"/>
            </a:pPr>
            <a:r>
              <a:rPr lang="en-HK" sz="2400" dirty="0" err="1">
                <a:latin typeface="Roboto"/>
                <a:ea typeface="Roboto"/>
                <a:cs typeface="Roboto"/>
                <a:sym typeface="Roboto"/>
              </a:rPr>
              <a:t>巴斯根本不是宇宙太空戰士</a:t>
            </a:r>
            <a:r>
              <a:rPr lang="zh-TW" altLang="en-US" sz="2400" dirty="0">
                <a:latin typeface="Roboto"/>
                <a:ea typeface="Roboto"/>
                <a:cs typeface="Roboto"/>
                <a:sym typeface="Roboto"/>
              </a:rPr>
              <a:t>，</a:t>
            </a:r>
            <a:r>
              <a:rPr lang="zh-TW" altLang="en-HK" sz="2400" dirty="0">
                <a:latin typeface="Roboto"/>
                <a:ea typeface="Roboto"/>
                <a:cs typeface="Roboto"/>
                <a:sym typeface="Roboto"/>
              </a:rPr>
              <a:t>而</a:t>
            </a:r>
            <a:r>
              <a:rPr lang="en-HK" sz="2400" dirty="0" err="1">
                <a:latin typeface="Roboto"/>
                <a:ea typeface="Roboto"/>
                <a:cs typeface="Roboto"/>
                <a:sym typeface="Roboto"/>
              </a:rPr>
              <a:t>是一件玩具</a:t>
            </a:r>
            <a:endParaRPr sz="2400" dirty="0">
              <a:latin typeface="Roboto"/>
              <a:ea typeface="Roboto"/>
              <a:cs typeface="Roboto"/>
              <a:sym typeface="Roboto"/>
            </a:endParaRPr>
          </a:p>
        </p:txBody>
      </p:sp>
      <p:sp>
        <p:nvSpPr>
          <p:cNvPr id="20" name="Google Shape;202;g103612c679f_0_1192">
            <a:extLst>
              <a:ext uri="{FF2B5EF4-FFF2-40B4-BE49-F238E27FC236}">
                <a16:creationId xmlns:a16="http://schemas.microsoft.com/office/drawing/2014/main" id="{F99E3E0D-296F-9A40-88A9-08BD14EDB7F0}"/>
              </a:ext>
            </a:extLst>
          </p:cNvPr>
          <p:cNvSpPr txBox="1"/>
          <p:nvPr/>
        </p:nvSpPr>
        <p:spPr>
          <a:xfrm>
            <a:off x="6340631" y="4229729"/>
            <a:ext cx="4230895" cy="553968"/>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Font typeface="Arial" panose="020B0604020202020204" pitchFamily="34" charset="0"/>
              <a:buChar char="•"/>
            </a:pPr>
            <a:r>
              <a:rPr lang="en-US" sz="2400" dirty="0">
                <a:latin typeface="Roboto"/>
                <a:ea typeface="Roboto"/>
                <a:cs typeface="Roboto"/>
                <a:sym typeface="Roboto"/>
              </a:rPr>
              <a:t>?</a:t>
            </a:r>
            <a:r>
              <a:rPr lang="zh-TW" altLang="en-US" sz="2400" dirty="0">
                <a:latin typeface="Roboto"/>
                <a:ea typeface="Roboto"/>
                <a:cs typeface="Roboto"/>
                <a:sym typeface="Roboto"/>
              </a:rPr>
              <a:t>？</a:t>
            </a:r>
            <a:endParaRPr sz="2400" dirty="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26"/>
        <p:cNvGrpSpPr/>
        <p:nvPr/>
      </p:nvGrpSpPr>
      <p:grpSpPr>
        <a:xfrm>
          <a:off x="0" y="0"/>
          <a:ext cx="0" cy="0"/>
          <a:chOff x="0" y="0"/>
          <a:chExt cx="0" cy="0"/>
        </a:xfrm>
      </p:grpSpPr>
      <p:sp>
        <p:nvSpPr>
          <p:cNvPr id="227" name="Google Shape;227;g102bce2429e_0_83"/>
          <p:cNvSpPr/>
          <p:nvPr/>
        </p:nvSpPr>
        <p:spPr>
          <a:xfrm rot="-6285824">
            <a:off x="4519714" y="-1365271"/>
            <a:ext cx="4206271" cy="9559700"/>
          </a:xfrm>
          <a:prstGeom prst="trapezoid">
            <a:avLst>
              <a:gd name="adj" fmla="val 59445"/>
            </a:avLst>
          </a:prstGeom>
          <a:gradFill>
            <a:gsLst>
              <a:gs pos="0">
                <a:srgbClr val="607C88"/>
              </a:gs>
              <a:gs pos="21000">
                <a:srgbClr val="607C88"/>
              </a:gs>
              <a:gs pos="75000">
                <a:srgbClr val="2D3C43"/>
              </a:gs>
              <a:gs pos="100000">
                <a:srgbClr val="2D3C43"/>
              </a:gs>
            </a:gsLst>
            <a:lin ang="611987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228" name="Google Shape;228;g102bce2429e_0_83"/>
          <p:cNvPicPr preferRelativeResize="0"/>
          <p:nvPr/>
        </p:nvPicPr>
        <p:blipFill rotWithShape="1">
          <a:blip r:embed="rId3">
            <a:alphaModFix/>
          </a:blip>
          <a:srcRect/>
          <a:stretch/>
        </p:blipFill>
        <p:spPr>
          <a:xfrm rot="-695015">
            <a:off x="-1170752" y="2803577"/>
            <a:ext cx="6092838" cy="3478131"/>
          </a:xfrm>
          <a:prstGeom prst="rect">
            <a:avLst/>
          </a:prstGeom>
          <a:noFill/>
          <a:ln>
            <a:noFill/>
          </a:ln>
        </p:spPr>
      </p:pic>
      <p:pic>
        <p:nvPicPr>
          <p:cNvPr id="229" name="Google Shape;229;g102bce2429e_0_83"/>
          <p:cNvPicPr preferRelativeResize="0"/>
          <p:nvPr/>
        </p:nvPicPr>
        <p:blipFill rotWithShape="1">
          <a:blip r:embed="rId4">
            <a:alphaModFix/>
          </a:blip>
          <a:srcRect/>
          <a:stretch/>
        </p:blipFill>
        <p:spPr>
          <a:xfrm>
            <a:off x="3813733" y="911383"/>
            <a:ext cx="7517654" cy="4504626"/>
          </a:xfrm>
          <a:prstGeom prst="rect">
            <a:avLst/>
          </a:prstGeom>
          <a:noFill/>
          <a:ln w="9525" cap="flat" cmpd="sng">
            <a:solidFill>
              <a:schemeClr val="lt1"/>
            </a:solidFill>
            <a:prstDash val="solid"/>
            <a:round/>
            <a:headEnd type="none" w="sm" len="sm"/>
            <a:tailEnd type="none" w="sm" len="sm"/>
          </a:ln>
        </p:spPr>
      </p:pic>
      <p:sp>
        <p:nvSpPr>
          <p:cNvPr id="230" name="Google Shape;230;g102bce2429e_0_83"/>
          <p:cNvSpPr txBox="1"/>
          <p:nvPr/>
        </p:nvSpPr>
        <p:spPr>
          <a:xfrm>
            <a:off x="5050651" y="2930800"/>
            <a:ext cx="50256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600">
                <a:solidFill>
                  <a:schemeClr val="dk1"/>
                </a:solidFill>
                <a:latin typeface="Arial"/>
                <a:ea typeface="Arial"/>
                <a:cs typeface="Arial"/>
                <a:sym typeface="Arial"/>
              </a:rPr>
              <a:t>🎬電影時間2</a:t>
            </a:r>
            <a:endParaRPr sz="66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103612c679f_0_1008"/>
          <p:cNvSpPr/>
          <p:nvPr/>
        </p:nvSpPr>
        <p:spPr>
          <a:xfrm>
            <a:off x="943250" y="1231900"/>
            <a:ext cx="10254600" cy="4611000"/>
          </a:xfrm>
          <a:prstGeom prst="roundRect">
            <a:avLst>
              <a:gd name="adj" fmla="val 16667"/>
            </a:avLst>
          </a:prstGeom>
          <a:solidFill>
            <a:srgbClr val="4C6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64" name="Google Shape;264;g103612c679f_0_1008"/>
          <p:cNvSpPr txBox="1"/>
          <p:nvPr/>
        </p:nvSpPr>
        <p:spPr>
          <a:xfrm>
            <a:off x="9166545" y="367995"/>
            <a:ext cx="2031300" cy="646500"/>
          </a:xfrm>
          <a:prstGeom prst="rect">
            <a:avLst/>
          </a:prstGeom>
          <a:noFill/>
          <a:ln w="9525" cap="flat" cmpd="sng">
            <a:solidFill>
              <a:srgbClr val="32495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a:solidFill>
                  <a:schemeClr val="dk1"/>
                </a:solidFill>
              </a:rPr>
              <a:t>討論</a:t>
            </a:r>
            <a:r>
              <a:rPr lang="zh-TW" sz="3600">
                <a:solidFill>
                  <a:schemeClr val="dk1"/>
                </a:solidFill>
                <a:latin typeface="Arial"/>
                <a:ea typeface="Arial"/>
                <a:cs typeface="Arial"/>
                <a:sym typeface="Arial"/>
              </a:rPr>
              <a:t>時間</a:t>
            </a:r>
            <a:endParaRPr sz="3600">
              <a:solidFill>
                <a:schemeClr val="dk1"/>
              </a:solidFill>
              <a:latin typeface="Arial"/>
              <a:ea typeface="Arial"/>
              <a:cs typeface="Arial"/>
              <a:sym typeface="Arial"/>
            </a:endParaRPr>
          </a:p>
        </p:txBody>
      </p:sp>
      <p:sp>
        <p:nvSpPr>
          <p:cNvPr id="265" name="Google Shape;265;g103612c679f_0_1008"/>
          <p:cNvSpPr txBox="1"/>
          <p:nvPr/>
        </p:nvSpPr>
        <p:spPr>
          <a:xfrm>
            <a:off x="1658800" y="1757825"/>
            <a:ext cx="5930100" cy="3626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zh-TW" sz="4100">
                <a:solidFill>
                  <a:schemeClr val="dk1"/>
                </a:solidFill>
              </a:rPr>
              <a:t>你認為玩具們比較喜歡聽從胡迪或巴斯的性格呢？</a:t>
            </a:r>
            <a:endParaRPr sz="4100">
              <a:solidFill>
                <a:schemeClr val="dk1"/>
              </a:solidFill>
            </a:endParaRPr>
          </a:p>
          <a:p>
            <a:pPr marL="0" marR="0" lvl="0" indent="0" algn="l" rtl="0">
              <a:lnSpc>
                <a:spcPct val="115000"/>
              </a:lnSpc>
              <a:spcBef>
                <a:spcPts val="0"/>
              </a:spcBef>
              <a:spcAft>
                <a:spcPts val="0"/>
              </a:spcAft>
              <a:buNone/>
            </a:pPr>
            <a:r>
              <a:rPr lang="zh-TW" sz="4100">
                <a:solidFill>
                  <a:schemeClr val="dk1"/>
                </a:solidFill>
              </a:rPr>
              <a:t>如果你要選擇，你會想跟胡迪或巴斯做朋友呢？</a:t>
            </a:r>
            <a:endParaRPr sz="4100">
              <a:solidFill>
                <a:schemeClr val="dk1"/>
              </a:solidFill>
            </a:endParaRPr>
          </a:p>
          <a:p>
            <a:pPr marL="0" marR="0" lvl="0" indent="0" algn="l" rtl="0">
              <a:lnSpc>
                <a:spcPct val="115000"/>
              </a:lnSpc>
              <a:spcBef>
                <a:spcPts val="0"/>
              </a:spcBef>
              <a:spcAft>
                <a:spcPts val="0"/>
              </a:spcAft>
              <a:buNone/>
            </a:pPr>
            <a:r>
              <a:rPr lang="zh-TW" sz="4100">
                <a:solidFill>
                  <a:schemeClr val="dk1"/>
                </a:solidFill>
              </a:rPr>
              <a:t>為什麼？</a:t>
            </a:r>
            <a:endParaRPr sz="4100">
              <a:solidFill>
                <a:schemeClr val="dk1"/>
              </a:solidFill>
            </a:endParaRPr>
          </a:p>
        </p:txBody>
      </p:sp>
      <p:pic>
        <p:nvPicPr>
          <p:cNvPr id="266" name="Google Shape;266;g103612c679f_0_1008"/>
          <p:cNvPicPr preferRelativeResize="0"/>
          <p:nvPr/>
        </p:nvPicPr>
        <p:blipFill>
          <a:blip r:embed="rId3">
            <a:alphaModFix/>
          </a:blip>
          <a:stretch>
            <a:fillRect/>
          </a:stretch>
        </p:blipFill>
        <p:spPr>
          <a:xfrm>
            <a:off x="7837600" y="2469575"/>
            <a:ext cx="3336849" cy="33368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g103612c679f_0_1165"/>
          <p:cNvPicPr preferRelativeResize="0"/>
          <p:nvPr/>
        </p:nvPicPr>
        <p:blipFill>
          <a:blip r:embed="rId3">
            <a:alphaModFix/>
          </a:blip>
          <a:stretch>
            <a:fillRect/>
          </a:stretch>
        </p:blipFill>
        <p:spPr>
          <a:xfrm>
            <a:off x="7429325" y="1590300"/>
            <a:ext cx="3830625" cy="3677400"/>
          </a:xfrm>
          <a:prstGeom prst="rect">
            <a:avLst/>
          </a:prstGeom>
          <a:noFill/>
          <a:ln>
            <a:noFill/>
          </a:ln>
        </p:spPr>
      </p:pic>
      <p:pic>
        <p:nvPicPr>
          <p:cNvPr id="272" name="Google Shape;272;g103612c679f_0_1165"/>
          <p:cNvPicPr preferRelativeResize="0"/>
          <p:nvPr/>
        </p:nvPicPr>
        <p:blipFill>
          <a:blip r:embed="rId4">
            <a:alphaModFix/>
          </a:blip>
          <a:stretch>
            <a:fillRect/>
          </a:stretch>
        </p:blipFill>
        <p:spPr>
          <a:xfrm>
            <a:off x="946850" y="1020925"/>
            <a:ext cx="3740551" cy="4816151"/>
          </a:xfrm>
          <a:prstGeom prst="rect">
            <a:avLst/>
          </a:prstGeom>
          <a:noFill/>
          <a:ln>
            <a:noFill/>
          </a:ln>
        </p:spPr>
      </p:pic>
      <p:sp>
        <p:nvSpPr>
          <p:cNvPr id="273" name="Google Shape;273;g103612c679f_0_1165"/>
          <p:cNvSpPr txBox="1"/>
          <p:nvPr/>
        </p:nvSpPr>
        <p:spPr>
          <a:xfrm>
            <a:off x="5285850" y="1980650"/>
            <a:ext cx="17826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2000" b="1">
                <a:solidFill>
                  <a:srgbClr val="FFFF00"/>
                </a:solidFill>
                <a:latin typeface="Patrick Hand"/>
                <a:ea typeface="Patrick Hand"/>
                <a:cs typeface="Patrick Hand"/>
                <a:sym typeface="Patrick Hand"/>
              </a:rPr>
              <a:t>vs</a:t>
            </a:r>
            <a:endParaRPr sz="12000" b="1">
              <a:solidFill>
                <a:srgbClr val="FFFF00"/>
              </a:solidFill>
              <a:latin typeface="Patrick Hand"/>
              <a:ea typeface="Patrick Hand"/>
              <a:cs typeface="Patrick Hand"/>
              <a:sym typeface="Patrick H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54"/>
        <p:cNvGrpSpPr/>
        <p:nvPr/>
      </p:nvGrpSpPr>
      <p:grpSpPr>
        <a:xfrm>
          <a:off x="0" y="0"/>
          <a:ext cx="0" cy="0"/>
          <a:chOff x="0" y="0"/>
          <a:chExt cx="0" cy="0"/>
        </a:xfrm>
      </p:grpSpPr>
      <p:sp>
        <p:nvSpPr>
          <p:cNvPr id="255" name="Google Shape;255;p7"/>
          <p:cNvSpPr/>
          <p:nvPr/>
        </p:nvSpPr>
        <p:spPr>
          <a:xfrm rot="3664731">
            <a:off x="3023334" y="-1756359"/>
            <a:ext cx="5028680" cy="8645954"/>
          </a:xfrm>
          <a:prstGeom prst="trapezoid">
            <a:avLst>
              <a:gd name="adj" fmla="val 50000"/>
            </a:avLst>
          </a:prstGeom>
          <a:gradFill>
            <a:gsLst>
              <a:gs pos="0">
                <a:srgbClr val="CCDCE0"/>
              </a:gs>
              <a:gs pos="21000">
                <a:srgbClr val="CCDCE0"/>
              </a:gs>
              <a:gs pos="84000">
                <a:srgbClr val="2D3C43"/>
              </a:gs>
              <a:gs pos="100000">
                <a:srgbClr val="2D3C43"/>
              </a:gs>
            </a:gsLst>
            <a:lin ang="6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56" name="Google Shape;256;p7"/>
          <p:cNvSpPr txBox="1"/>
          <p:nvPr/>
        </p:nvSpPr>
        <p:spPr>
          <a:xfrm>
            <a:off x="7189694" y="4500281"/>
            <a:ext cx="4392705" cy="92333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5400">
                <a:solidFill>
                  <a:srgbClr val="FFC000"/>
                </a:solidFill>
                <a:latin typeface="Arial"/>
                <a:ea typeface="Arial"/>
                <a:cs typeface="Arial"/>
                <a:sym typeface="Arial"/>
              </a:rPr>
              <a:t>🎬</a:t>
            </a:r>
            <a:r>
              <a:rPr lang="zh-TW" sz="5400">
                <a:solidFill>
                  <a:schemeClr val="lt1"/>
                </a:solidFill>
                <a:latin typeface="Arial"/>
                <a:ea typeface="Arial"/>
                <a:cs typeface="Arial"/>
                <a:sym typeface="Arial"/>
              </a:rPr>
              <a:t>分享心得</a:t>
            </a:r>
            <a:endParaRPr sz="5400">
              <a:solidFill>
                <a:schemeClr val="lt1"/>
              </a:solidFill>
              <a:latin typeface="Arial"/>
              <a:ea typeface="Arial"/>
              <a:cs typeface="Arial"/>
              <a:sym typeface="Arial"/>
            </a:endParaRPr>
          </a:p>
        </p:txBody>
      </p:sp>
      <p:pic>
        <p:nvPicPr>
          <p:cNvPr id="257" name="Google Shape;257;p7"/>
          <p:cNvPicPr preferRelativeResize="0"/>
          <p:nvPr/>
        </p:nvPicPr>
        <p:blipFill rotWithShape="1">
          <a:blip r:embed="rId3">
            <a:alphaModFix/>
          </a:blip>
          <a:srcRect/>
          <a:stretch/>
        </p:blipFill>
        <p:spPr>
          <a:xfrm>
            <a:off x="6117979" y="0"/>
            <a:ext cx="2994211" cy="2994211"/>
          </a:xfrm>
          <a:prstGeom prst="rect">
            <a:avLst/>
          </a:prstGeom>
          <a:noFill/>
          <a:ln>
            <a:noFill/>
          </a:ln>
        </p:spPr>
      </p:pic>
      <p:pic>
        <p:nvPicPr>
          <p:cNvPr id="258" name="Google Shape;258;p7"/>
          <p:cNvPicPr preferRelativeResize="0"/>
          <p:nvPr/>
        </p:nvPicPr>
        <p:blipFill>
          <a:blip r:embed="rId4">
            <a:alphaModFix/>
          </a:blip>
          <a:stretch>
            <a:fillRect/>
          </a:stretch>
        </p:blipFill>
        <p:spPr>
          <a:xfrm>
            <a:off x="802249" y="513575"/>
            <a:ext cx="5402675" cy="63444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102bce2429e_0_50"/>
          <p:cNvSpPr/>
          <p:nvPr/>
        </p:nvSpPr>
        <p:spPr>
          <a:xfrm>
            <a:off x="1872000" y="222825"/>
            <a:ext cx="7588500" cy="84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4300" b="1">
                <a:solidFill>
                  <a:srgbClr val="698D1B"/>
                </a:solidFill>
              </a:rPr>
              <a:t>5分鐘小休時間</a:t>
            </a:r>
            <a:endParaRPr sz="4300" b="1">
              <a:solidFill>
                <a:srgbClr val="698D1B"/>
              </a:solidFill>
            </a:endParaRPr>
          </a:p>
        </p:txBody>
      </p:sp>
      <p:pic>
        <p:nvPicPr>
          <p:cNvPr id="279" name="Google Shape;279;g102bce2429e_0_50"/>
          <p:cNvPicPr preferRelativeResize="0"/>
          <p:nvPr/>
        </p:nvPicPr>
        <p:blipFill>
          <a:blip r:embed="rId3">
            <a:alphaModFix/>
          </a:blip>
          <a:stretch>
            <a:fillRect/>
          </a:stretch>
        </p:blipFill>
        <p:spPr>
          <a:xfrm>
            <a:off x="1911875" y="1553175"/>
            <a:ext cx="6801926" cy="4019325"/>
          </a:xfrm>
          <a:prstGeom prst="rect">
            <a:avLst/>
          </a:prstGeom>
          <a:noFill/>
          <a:ln>
            <a:noFill/>
          </a:ln>
        </p:spPr>
      </p:pic>
      <p:sp>
        <p:nvSpPr>
          <p:cNvPr id="280" name="Google Shape;280;g102bce2429e_0_50"/>
          <p:cNvSpPr/>
          <p:nvPr/>
        </p:nvSpPr>
        <p:spPr>
          <a:xfrm>
            <a:off x="7167475" y="4357425"/>
            <a:ext cx="4765932" cy="2178738"/>
          </a:xfrm>
          <a:prstGeom prst="irregularSeal2">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zh-TW" sz="3100" b="1"/>
              <a:t>Break Time!</a:t>
            </a:r>
            <a:endParaRPr sz="31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91"/>
        <p:cNvGrpSpPr/>
        <p:nvPr/>
      </p:nvGrpSpPr>
      <p:grpSpPr>
        <a:xfrm>
          <a:off x="0" y="0"/>
          <a:ext cx="0" cy="0"/>
          <a:chOff x="0" y="0"/>
          <a:chExt cx="0" cy="0"/>
        </a:xfrm>
      </p:grpSpPr>
      <p:sp>
        <p:nvSpPr>
          <p:cNvPr id="292" name="Google Shape;292;g102bce2429e_0_57"/>
          <p:cNvSpPr/>
          <p:nvPr/>
        </p:nvSpPr>
        <p:spPr>
          <a:xfrm rot="-6285824">
            <a:off x="4519714" y="-1365271"/>
            <a:ext cx="4206271" cy="9559700"/>
          </a:xfrm>
          <a:prstGeom prst="trapezoid">
            <a:avLst>
              <a:gd name="adj" fmla="val 59445"/>
            </a:avLst>
          </a:prstGeom>
          <a:gradFill>
            <a:gsLst>
              <a:gs pos="0">
                <a:srgbClr val="607C88"/>
              </a:gs>
              <a:gs pos="21000">
                <a:srgbClr val="607C88"/>
              </a:gs>
              <a:gs pos="75000">
                <a:srgbClr val="2D3C43"/>
              </a:gs>
              <a:gs pos="100000">
                <a:srgbClr val="2D3C43"/>
              </a:gs>
            </a:gsLst>
            <a:lin ang="611987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293" name="Google Shape;293;g102bce2429e_0_57"/>
          <p:cNvPicPr preferRelativeResize="0"/>
          <p:nvPr/>
        </p:nvPicPr>
        <p:blipFill rotWithShape="1">
          <a:blip r:embed="rId3">
            <a:alphaModFix/>
          </a:blip>
          <a:srcRect/>
          <a:stretch/>
        </p:blipFill>
        <p:spPr>
          <a:xfrm rot="-695015">
            <a:off x="-1170752" y="2803577"/>
            <a:ext cx="6092838" cy="3478131"/>
          </a:xfrm>
          <a:prstGeom prst="rect">
            <a:avLst/>
          </a:prstGeom>
          <a:noFill/>
          <a:ln>
            <a:noFill/>
          </a:ln>
        </p:spPr>
      </p:pic>
      <p:pic>
        <p:nvPicPr>
          <p:cNvPr id="294" name="Google Shape;294;g102bce2429e_0_57"/>
          <p:cNvPicPr preferRelativeResize="0"/>
          <p:nvPr/>
        </p:nvPicPr>
        <p:blipFill rotWithShape="1">
          <a:blip r:embed="rId4">
            <a:alphaModFix/>
          </a:blip>
          <a:srcRect/>
          <a:stretch/>
        </p:blipFill>
        <p:spPr>
          <a:xfrm>
            <a:off x="3813733" y="911383"/>
            <a:ext cx="7517654" cy="4504626"/>
          </a:xfrm>
          <a:prstGeom prst="rect">
            <a:avLst/>
          </a:prstGeom>
          <a:noFill/>
          <a:ln w="9525" cap="flat" cmpd="sng">
            <a:solidFill>
              <a:schemeClr val="lt1"/>
            </a:solidFill>
            <a:prstDash val="solid"/>
            <a:round/>
            <a:headEnd type="none" w="sm" len="sm"/>
            <a:tailEnd type="none" w="sm" len="sm"/>
          </a:ln>
        </p:spPr>
      </p:pic>
      <p:sp>
        <p:nvSpPr>
          <p:cNvPr id="295" name="Google Shape;295;g102bce2429e_0_57"/>
          <p:cNvSpPr txBox="1"/>
          <p:nvPr/>
        </p:nvSpPr>
        <p:spPr>
          <a:xfrm>
            <a:off x="5087801" y="2473600"/>
            <a:ext cx="49887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600">
                <a:solidFill>
                  <a:schemeClr val="dk1"/>
                </a:solidFill>
                <a:latin typeface="Arial"/>
                <a:ea typeface="Arial"/>
                <a:cs typeface="Arial"/>
                <a:sym typeface="Arial"/>
              </a:rPr>
              <a:t>🎬電影時間</a:t>
            </a:r>
            <a:r>
              <a:rPr lang="zh-TW" sz="6600">
                <a:solidFill>
                  <a:schemeClr val="dk1"/>
                </a:solidFill>
              </a:rPr>
              <a:t>3</a:t>
            </a:r>
            <a:endParaRPr sz="6600">
              <a:solidFill>
                <a:schemeClr val="dk1"/>
              </a:solidFill>
              <a:latin typeface="Arial"/>
              <a:ea typeface="Arial"/>
              <a:cs typeface="Arial"/>
              <a:sym typeface="Arial"/>
            </a:endParaRPr>
          </a:p>
        </p:txBody>
      </p:sp>
      <p:pic>
        <p:nvPicPr>
          <p:cNvPr id="296" name="Google Shape;296;g102bce2429e_0_57"/>
          <p:cNvPicPr preferRelativeResize="0"/>
          <p:nvPr/>
        </p:nvPicPr>
        <p:blipFill>
          <a:blip r:embed="rId5">
            <a:alphaModFix/>
          </a:blip>
          <a:stretch>
            <a:fillRect/>
          </a:stretch>
        </p:blipFill>
        <p:spPr>
          <a:xfrm>
            <a:off x="7285245" y="3550926"/>
            <a:ext cx="2353399" cy="292607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03612c679f_0_1153"/>
          <p:cNvSpPr/>
          <p:nvPr/>
        </p:nvSpPr>
        <p:spPr>
          <a:xfrm>
            <a:off x="943250" y="850900"/>
            <a:ext cx="10254600" cy="4990500"/>
          </a:xfrm>
          <a:prstGeom prst="roundRect">
            <a:avLst>
              <a:gd name="adj" fmla="val 16667"/>
            </a:avLst>
          </a:prstGeom>
          <a:solidFill>
            <a:srgbClr val="4C6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86" name="Google Shape;286;g103612c679f_0_1153"/>
          <p:cNvSpPr txBox="1"/>
          <p:nvPr/>
        </p:nvSpPr>
        <p:spPr>
          <a:xfrm>
            <a:off x="1658800" y="1376825"/>
            <a:ext cx="8749500" cy="1449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zh-TW" sz="4100">
                <a:solidFill>
                  <a:schemeClr val="dk1"/>
                </a:solidFill>
              </a:rPr>
              <a:t>在影片裏，你有看到團隊合作的部分嗎？他們怎麼分工呢？</a:t>
            </a:r>
            <a:endParaRPr sz="4100">
              <a:solidFill>
                <a:schemeClr val="dk1"/>
              </a:solidFill>
            </a:endParaRPr>
          </a:p>
        </p:txBody>
      </p:sp>
      <p:pic>
        <p:nvPicPr>
          <p:cNvPr id="287" name="Google Shape;287;g103612c679f_0_1153"/>
          <p:cNvPicPr preferRelativeResize="0"/>
          <p:nvPr/>
        </p:nvPicPr>
        <p:blipFill>
          <a:blip r:embed="rId3">
            <a:alphaModFix/>
          </a:blip>
          <a:stretch>
            <a:fillRect/>
          </a:stretch>
        </p:blipFill>
        <p:spPr>
          <a:xfrm>
            <a:off x="4546925" y="3176600"/>
            <a:ext cx="5715000" cy="2019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p:nvPr/>
        </p:nvSpPr>
        <p:spPr>
          <a:xfrm>
            <a:off x="2351326" y="1750825"/>
            <a:ext cx="8828700" cy="45594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342900" marR="0" lvl="0" indent="-203200" algn="l" rtl="0">
              <a:lnSpc>
                <a:spcPct val="200000"/>
              </a:lnSpc>
              <a:spcBef>
                <a:spcPts val="0"/>
              </a:spcBef>
              <a:spcAft>
                <a:spcPts val="0"/>
              </a:spcAft>
              <a:buClr>
                <a:srgbClr val="9DB7BF"/>
              </a:buClr>
              <a:buSzPts val="2200"/>
              <a:buFont typeface="Arial"/>
              <a:buNone/>
            </a:pPr>
            <a:endParaRPr sz="2400" b="1" i="0">
              <a:solidFill>
                <a:schemeClr val="lt1"/>
              </a:solidFill>
              <a:latin typeface="Trebuchet MS"/>
              <a:ea typeface="Trebuchet MS"/>
              <a:cs typeface="Trebuchet MS"/>
              <a:sym typeface="Trebuchet MS"/>
            </a:endParaRPr>
          </a:p>
        </p:txBody>
      </p:sp>
      <p:sp>
        <p:nvSpPr>
          <p:cNvPr id="99" name="Google Shape;99;p2"/>
          <p:cNvSpPr txBox="1">
            <a:spLocks noGrp="1"/>
          </p:cNvSpPr>
          <p:nvPr>
            <p:ph type="title"/>
          </p:nvPr>
        </p:nvSpPr>
        <p:spPr>
          <a:xfrm>
            <a:off x="587301" y="481075"/>
            <a:ext cx="2772000" cy="1228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2800"/>
              <a:buFont typeface="Arial"/>
              <a:buNone/>
            </a:pPr>
            <a:r>
              <a:rPr lang="zh-TW" sz="3100">
                <a:latin typeface="Arial"/>
                <a:ea typeface="Arial"/>
                <a:cs typeface="Arial"/>
                <a:sym typeface="Arial"/>
              </a:rPr>
              <a:t>齊想想：</a:t>
            </a:r>
            <a:br>
              <a:rPr lang="zh-TW" sz="3100">
                <a:latin typeface="Arial"/>
                <a:ea typeface="Arial"/>
                <a:cs typeface="Arial"/>
                <a:sym typeface="Arial"/>
              </a:rPr>
            </a:br>
            <a:r>
              <a:rPr lang="zh-TW" sz="3100">
                <a:latin typeface="Arial"/>
                <a:ea typeface="Arial"/>
                <a:cs typeface="Arial"/>
                <a:sym typeface="Arial"/>
              </a:rPr>
              <a:t>小組小規則</a:t>
            </a:r>
            <a:endParaRPr sz="3100">
              <a:latin typeface="Arial"/>
              <a:ea typeface="Arial"/>
              <a:cs typeface="Arial"/>
              <a:sym typeface="Arial"/>
            </a:endParaRPr>
          </a:p>
        </p:txBody>
      </p:sp>
      <p:grpSp>
        <p:nvGrpSpPr>
          <p:cNvPr id="100" name="Google Shape;100;p2"/>
          <p:cNvGrpSpPr/>
          <p:nvPr/>
        </p:nvGrpSpPr>
        <p:grpSpPr>
          <a:xfrm>
            <a:off x="7443934" y="3149817"/>
            <a:ext cx="1589894" cy="1856652"/>
            <a:chOff x="7355896" y="2243570"/>
            <a:chExt cx="1768908" cy="2369993"/>
          </a:xfrm>
        </p:grpSpPr>
        <p:pic>
          <p:nvPicPr>
            <p:cNvPr id="101" name="Google Shape;101;p2"/>
            <p:cNvPicPr preferRelativeResize="0"/>
            <p:nvPr/>
          </p:nvPicPr>
          <p:blipFill rotWithShape="1">
            <a:blip r:embed="rId3">
              <a:alphaModFix/>
            </a:blip>
            <a:srcRect/>
            <a:stretch/>
          </p:blipFill>
          <p:spPr>
            <a:xfrm>
              <a:off x="7355896" y="2243570"/>
              <a:ext cx="1768908" cy="2369993"/>
            </a:xfrm>
            <a:prstGeom prst="rect">
              <a:avLst/>
            </a:prstGeom>
            <a:noFill/>
            <a:ln>
              <a:noFill/>
            </a:ln>
          </p:spPr>
        </p:pic>
        <p:sp>
          <p:nvSpPr>
            <p:cNvPr id="102" name="Google Shape;102;p2"/>
            <p:cNvSpPr/>
            <p:nvPr/>
          </p:nvSpPr>
          <p:spPr>
            <a:xfrm>
              <a:off x="7752774" y="3363190"/>
              <a:ext cx="914400" cy="914400"/>
            </a:xfrm>
            <a:prstGeom prst="mathMultiply">
              <a:avLst>
                <a:gd name="adj1" fmla="val 23520"/>
              </a:avLst>
            </a:prstGeom>
            <a:solidFill>
              <a:schemeClr val="accent1"/>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103" name="Google Shape;103;p2"/>
          <p:cNvSpPr/>
          <p:nvPr/>
        </p:nvSpPr>
        <p:spPr>
          <a:xfrm>
            <a:off x="4071699" y="245725"/>
            <a:ext cx="5047800" cy="12003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7800" b="1">
                <a:solidFill>
                  <a:srgbClr val="C9DAF8"/>
                </a:solidFill>
                <a:latin typeface="Trebuchet MS"/>
                <a:ea typeface="Trebuchet MS"/>
                <a:cs typeface="Trebuchet MS"/>
                <a:sym typeface="Trebuchet MS"/>
              </a:rPr>
              <a:t>互相尊重</a:t>
            </a:r>
            <a:endParaRPr sz="7800" b="1">
              <a:solidFill>
                <a:srgbClr val="C9DAF8"/>
              </a:solidFill>
              <a:latin typeface="Trebuchet MS"/>
              <a:ea typeface="Trebuchet MS"/>
              <a:cs typeface="Trebuchet MS"/>
              <a:sym typeface="Trebuchet MS"/>
            </a:endParaRPr>
          </a:p>
        </p:txBody>
      </p:sp>
      <p:sp>
        <p:nvSpPr>
          <p:cNvPr id="104" name="Google Shape;104;p2"/>
          <p:cNvSpPr txBox="1"/>
          <p:nvPr/>
        </p:nvSpPr>
        <p:spPr>
          <a:xfrm>
            <a:off x="1636450" y="1927275"/>
            <a:ext cx="6880500" cy="4363800"/>
          </a:xfrm>
          <a:prstGeom prst="rect">
            <a:avLst/>
          </a:prstGeom>
          <a:noFill/>
          <a:ln>
            <a:noFill/>
          </a:ln>
        </p:spPr>
        <p:txBody>
          <a:bodyPr spcFirstLastPara="1" wrap="square" lIns="91425" tIns="45700" rIns="91425" bIns="45700" anchor="t" anchorCtr="0">
            <a:spAutoFit/>
          </a:bodyPr>
          <a:lstStyle/>
          <a:p>
            <a:pPr marL="457200" marR="0" lvl="0" indent="-488950" algn="l" rtl="0">
              <a:lnSpc>
                <a:spcPct val="130000"/>
              </a:lnSpc>
              <a:spcBef>
                <a:spcPts val="0"/>
              </a:spcBef>
              <a:spcAft>
                <a:spcPts val="0"/>
              </a:spcAft>
              <a:buClr>
                <a:schemeClr val="dk1"/>
              </a:buClr>
              <a:buSzPts val="3700"/>
              <a:buAutoNum type="arabicPeriod"/>
            </a:pPr>
            <a:r>
              <a:rPr lang="zh-TW" sz="3700" b="1">
                <a:solidFill>
                  <a:schemeClr val="dk1"/>
                </a:solidFill>
              </a:rPr>
              <a:t>準時出席</a:t>
            </a:r>
            <a:endParaRPr sz="3700" b="1">
              <a:solidFill>
                <a:schemeClr val="dk1"/>
              </a:solidFill>
            </a:endParaRPr>
          </a:p>
          <a:p>
            <a:pPr marL="457200" marR="0" lvl="0" indent="-488950" algn="l" rtl="0">
              <a:lnSpc>
                <a:spcPct val="130000"/>
              </a:lnSpc>
              <a:spcBef>
                <a:spcPts val="0"/>
              </a:spcBef>
              <a:spcAft>
                <a:spcPts val="0"/>
              </a:spcAft>
              <a:buClr>
                <a:schemeClr val="dk1"/>
              </a:buClr>
              <a:buSzPts val="3700"/>
              <a:buAutoNum type="arabicPeriod"/>
            </a:pPr>
            <a:r>
              <a:rPr lang="zh-TW" sz="3700" b="1">
                <a:solidFill>
                  <a:schemeClr val="dk1"/>
                </a:solidFill>
              </a:rPr>
              <a:t>用心觀看</a:t>
            </a:r>
            <a:endParaRPr sz="3700" b="1">
              <a:solidFill>
                <a:schemeClr val="dk1"/>
              </a:solidFill>
            </a:endParaRPr>
          </a:p>
          <a:p>
            <a:pPr marL="457200" marR="0" lvl="0" indent="-488950" algn="l" rtl="0">
              <a:lnSpc>
                <a:spcPct val="130000"/>
              </a:lnSpc>
              <a:spcBef>
                <a:spcPts val="0"/>
              </a:spcBef>
              <a:spcAft>
                <a:spcPts val="0"/>
              </a:spcAft>
              <a:buClr>
                <a:schemeClr val="dk1"/>
              </a:buClr>
              <a:buSzPts val="3700"/>
              <a:buAutoNum type="arabicPeriod"/>
            </a:pPr>
            <a:r>
              <a:rPr lang="zh-TW" sz="3700" b="1">
                <a:solidFill>
                  <a:schemeClr val="dk1"/>
                </a:solidFill>
              </a:rPr>
              <a:t>專心聆聽</a:t>
            </a:r>
            <a:endParaRPr sz="3700" b="1">
              <a:solidFill>
                <a:schemeClr val="dk1"/>
              </a:solidFill>
            </a:endParaRPr>
          </a:p>
          <a:p>
            <a:pPr marL="457200" marR="0" lvl="0" indent="-488950" algn="l" rtl="0">
              <a:lnSpc>
                <a:spcPct val="130000"/>
              </a:lnSpc>
              <a:spcBef>
                <a:spcPts val="0"/>
              </a:spcBef>
              <a:spcAft>
                <a:spcPts val="0"/>
              </a:spcAft>
              <a:buClr>
                <a:schemeClr val="dk1"/>
              </a:buClr>
              <a:buSzPts val="3700"/>
              <a:buAutoNum type="arabicPeriod"/>
            </a:pPr>
            <a:r>
              <a:rPr lang="zh-TW" sz="3700" b="1">
                <a:solidFill>
                  <a:schemeClr val="dk1"/>
                </a:solidFill>
              </a:rPr>
              <a:t>遵守秩序</a:t>
            </a:r>
            <a:endParaRPr sz="1900" b="1">
              <a:solidFill>
                <a:schemeClr val="dk1"/>
              </a:solidFill>
            </a:endParaRPr>
          </a:p>
          <a:p>
            <a:pPr marL="457200" marR="0" lvl="0" indent="-488950" algn="l" rtl="0">
              <a:lnSpc>
                <a:spcPct val="130000"/>
              </a:lnSpc>
              <a:spcBef>
                <a:spcPts val="0"/>
              </a:spcBef>
              <a:spcAft>
                <a:spcPts val="0"/>
              </a:spcAft>
              <a:buClr>
                <a:schemeClr val="dk1"/>
              </a:buClr>
              <a:buSzPts val="3700"/>
              <a:buAutoNum type="arabicPeriod"/>
            </a:pPr>
            <a:r>
              <a:rPr lang="zh-TW" sz="3700" b="1">
                <a:solidFill>
                  <a:schemeClr val="dk1"/>
                </a:solidFill>
              </a:rPr>
              <a:t>積極參與</a:t>
            </a:r>
            <a:endParaRPr sz="1900" b="1">
              <a:solidFill>
                <a:schemeClr val="dk1"/>
              </a:solidFill>
            </a:endParaRPr>
          </a:p>
          <a:p>
            <a:pPr marL="457200" marR="0" lvl="0" indent="-488950" algn="l" rtl="0">
              <a:lnSpc>
                <a:spcPct val="130000"/>
              </a:lnSpc>
              <a:spcBef>
                <a:spcPts val="0"/>
              </a:spcBef>
              <a:spcAft>
                <a:spcPts val="0"/>
              </a:spcAft>
              <a:buClr>
                <a:schemeClr val="dk1"/>
              </a:buClr>
              <a:buSzPts val="3700"/>
              <a:buAutoNum type="arabicPeriod"/>
            </a:pPr>
            <a:r>
              <a:rPr lang="zh-TW" sz="3700" b="1">
                <a:solidFill>
                  <a:schemeClr val="dk1"/>
                </a:solidFill>
              </a:rPr>
              <a:t>每節帶備此手冊及完成小任務</a:t>
            </a:r>
            <a:endParaRPr sz="3700" b="1">
              <a:solidFill>
                <a:schemeClr val="dk1"/>
              </a:solidFill>
            </a:endParaRPr>
          </a:p>
        </p:txBody>
      </p:sp>
      <p:pic>
        <p:nvPicPr>
          <p:cNvPr id="105" name="Google Shape;105;p2"/>
          <p:cNvPicPr preferRelativeResize="0"/>
          <p:nvPr/>
        </p:nvPicPr>
        <p:blipFill rotWithShape="1">
          <a:blip r:embed="rId4">
            <a:alphaModFix/>
          </a:blip>
          <a:srcRect/>
          <a:stretch/>
        </p:blipFill>
        <p:spPr>
          <a:xfrm>
            <a:off x="9043706" y="4582550"/>
            <a:ext cx="1645936" cy="1825550"/>
          </a:xfrm>
          <a:prstGeom prst="rect">
            <a:avLst/>
          </a:prstGeom>
          <a:noFill/>
          <a:ln>
            <a:noFill/>
          </a:ln>
        </p:spPr>
      </p:pic>
      <p:pic>
        <p:nvPicPr>
          <p:cNvPr id="106" name="Google Shape;106;p2"/>
          <p:cNvPicPr preferRelativeResize="0"/>
          <p:nvPr/>
        </p:nvPicPr>
        <p:blipFill rotWithShape="1">
          <a:blip r:embed="rId5">
            <a:alphaModFix/>
          </a:blip>
          <a:srcRect/>
          <a:stretch/>
        </p:blipFill>
        <p:spPr>
          <a:xfrm>
            <a:off x="5800099" y="1903225"/>
            <a:ext cx="1633416" cy="183483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9"/>
          <p:cNvSpPr/>
          <p:nvPr/>
        </p:nvSpPr>
        <p:spPr>
          <a:xfrm>
            <a:off x="8857129" y="0"/>
            <a:ext cx="3711389" cy="6858001"/>
          </a:xfrm>
          <a:prstGeom prst="rect">
            <a:avLst/>
          </a:prstGeom>
          <a:solidFill>
            <a:srgbClr val="2D3C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02" name="Google Shape;302;p9"/>
          <p:cNvSpPr/>
          <p:nvPr/>
        </p:nvSpPr>
        <p:spPr>
          <a:xfrm rot="-6285723">
            <a:off x="3213628" y="-954566"/>
            <a:ext cx="6359129" cy="10813764"/>
          </a:xfrm>
          <a:prstGeom prst="trapezoid">
            <a:avLst>
              <a:gd name="adj" fmla="val 59445"/>
            </a:avLst>
          </a:prstGeom>
          <a:gradFill>
            <a:gsLst>
              <a:gs pos="0">
                <a:srgbClr val="607C88"/>
              </a:gs>
              <a:gs pos="21000">
                <a:srgbClr val="607C88"/>
              </a:gs>
              <a:gs pos="75000">
                <a:srgbClr val="2D3C43"/>
              </a:gs>
              <a:gs pos="100000">
                <a:srgbClr val="2D3C43"/>
              </a:gs>
            </a:gsLst>
            <a:lin ang="6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03" name="Google Shape;303;p9"/>
          <p:cNvSpPr txBox="1"/>
          <p:nvPr/>
        </p:nvSpPr>
        <p:spPr>
          <a:xfrm>
            <a:off x="2307975" y="1381100"/>
            <a:ext cx="8440500" cy="44622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zh-TW" sz="3850">
                <a:solidFill>
                  <a:schemeClr val="dk1"/>
                </a:solidFill>
              </a:rPr>
              <a:t>反斗奇兵強調自我價值的重要：</a:t>
            </a:r>
            <a:endParaRPr sz="3850">
              <a:solidFill>
                <a:schemeClr val="dk1"/>
              </a:solidFill>
            </a:endParaRPr>
          </a:p>
          <a:p>
            <a:pPr marL="457200" lvl="0" indent="-415925" algn="l" rtl="0">
              <a:lnSpc>
                <a:spcPct val="115000"/>
              </a:lnSpc>
              <a:spcBef>
                <a:spcPts val="0"/>
              </a:spcBef>
              <a:spcAft>
                <a:spcPts val="0"/>
              </a:spcAft>
              <a:buClr>
                <a:schemeClr val="dk1"/>
              </a:buClr>
              <a:buSzPts val="2950"/>
              <a:buChar char="●"/>
            </a:pPr>
            <a:r>
              <a:rPr lang="zh-TW" sz="3550">
                <a:solidFill>
                  <a:schemeClr val="dk1"/>
                </a:solidFill>
              </a:rPr>
              <a:t>巴斯光年得到胡迪的鼓勵和支持，認清自己作為一件玩具的價值，自信令他可以真正的「一飛沖天」</a:t>
            </a:r>
            <a:endParaRPr sz="3550">
              <a:solidFill>
                <a:schemeClr val="dk1"/>
              </a:solidFill>
            </a:endParaRPr>
          </a:p>
          <a:p>
            <a:pPr marL="457200" lvl="0" indent="-415925" algn="l" rtl="0">
              <a:lnSpc>
                <a:spcPct val="115000"/>
              </a:lnSpc>
              <a:spcBef>
                <a:spcPts val="0"/>
              </a:spcBef>
              <a:spcAft>
                <a:spcPts val="0"/>
              </a:spcAft>
              <a:buClr>
                <a:schemeClr val="dk1"/>
              </a:buClr>
              <a:buSzPts val="2950"/>
              <a:buChar char="●"/>
            </a:pPr>
            <a:r>
              <a:rPr lang="zh-TW" sz="3550">
                <a:solidFill>
                  <a:schemeClr val="dk1"/>
                </a:solidFill>
              </a:rPr>
              <a:t>胡迪要拋開被取代的嫉妒與加強自信，承認自己比不上巴斯，並真誠地邀請其他玩具拯救巴斯一齊回到安仔身邊</a:t>
            </a:r>
            <a:endParaRPr sz="6500" b="1">
              <a:solidFill>
                <a:schemeClr val="dk1"/>
              </a:solidFill>
              <a:latin typeface="Roboto"/>
              <a:ea typeface="Roboto"/>
              <a:cs typeface="Roboto"/>
              <a:sym typeface="Roboto"/>
            </a:endParaRPr>
          </a:p>
        </p:txBody>
      </p:sp>
      <p:sp>
        <p:nvSpPr>
          <p:cNvPr id="304" name="Google Shape;304;p9"/>
          <p:cNvSpPr txBox="1"/>
          <p:nvPr/>
        </p:nvSpPr>
        <p:spPr>
          <a:xfrm>
            <a:off x="914400" y="412375"/>
            <a:ext cx="2650800" cy="677100"/>
          </a:xfrm>
          <a:prstGeom prst="rect">
            <a:avLst/>
          </a:prstGeom>
          <a:solidFill>
            <a:srgbClr val="6C911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800" b="1">
                <a:solidFill>
                  <a:schemeClr val="lt1"/>
                </a:solidFill>
                <a:latin typeface="Trebuchet MS"/>
                <a:ea typeface="Trebuchet MS"/>
                <a:cs typeface="Trebuchet MS"/>
                <a:sym typeface="Trebuchet MS"/>
              </a:rPr>
              <a:t>今日學什麼</a:t>
            </a:r>
            <a:endParaRPr sz="3800" b="1">
              <a:solidFill>
                <a:schemeClr val="lt1"/>
              </a:solidFill>
              <a:latin typeface="Trebuchet MS"/>
              <a:ea typeface="Trebuchet MS"/>
              <a:cs typeface="Trebuchet MS"/>
              <a:sym typeface="Trebuchet MS"/>
            </a:endParaRPr>
          </a:p>
        </p:txBody>
      </p:sp>
      <p:pic>
        <p:nvPicPr>
          <p:cNvPr id="305" name="Google Shape;305;p9"/>
          <p:cNvPicPr preferRelativeResize="0"/>
          <p:nvPr/>
        </p:nvPicPr>
        <p:blipFill rotWithShape="1">
          <a:blip r:embed="rId3">
            <a:alphaModFix/>
          </a:blip>
          <a:srcRect/>
          <a:stretch/>
        </p:blipFill>
        <p:spPr>
          <a:xfrm rot="-695013">
            <a:off x="-816321" y="4168943"/>
            <a:ext cx="4537430" cy="2650460"/>
          </a:xfrm>
          <a:prstGeom prst="rect">
            <a:avLst/>
          </a:prstGeom>
          <a:noFill/>
          <a:ln>
            <a:noFill/>
          </a:ln>
        </p:spPr>
      </p:pic>
      <p:pic>
        <p:nvPicPr>
          <p:cNvPr id="306" name="Google Shape;306;p9"/>
          <p:cNvPicPr preferRelativeResize="0"/>
          <p:nvPr/>
        </p:nvPicPr>
        <p:blipFill>
          <a:blip r:embed="rId4">
            <a:alphaModFix/>
          </a:blip>
          <a:stretch>
            <a:fillRect/>
          </a:stretch>
        </p:blipFill>
        <p:spPr>
          <a:xfrm>
            <a:off x="10204574" y="4068600"/>
            <a:ext cx="2211549" cy="26740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103612c679f_0_1028"/>
          <p:cNvSpPr/>
          <p:nvPr/>
        </p:nvSpPr>
        <p:spPr>
          <a:xfrm>
            <a:off x="1394082" y="1390467"/>
            <a:ext cx="9922200" cy="4461600"/>
          </a:xfrm>
          <a:prstGeom prst="rect">
            <a:avLst/>
          </a:prstGeom>
          <a:solidFill>
            <a:srgbClr val="4C6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12" name="Google Shape;312;g103612c679f_0_1028"/>
          <p:cNvSpPr txBox="1"/>
          <p:nvPr/>
        </p:nvSpPr>
        <p:spPr>
          <a:xfrm>
            <a:off x="8776801" y="394528"/>
            <a:ext cx="2493000" cy="646500"/>
          </a:xfrm>
          <a:prstGeom prst="rect">
            <a:avLst/>
          </a:prstGeom>
          <a:noFill/>
          <a:ln w="9525" cap="flat" cmpd="sng">
            <a:solidFill>
              <a:srgbClr val="32495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C9DAF8"/>
                </a:solidFill>
              </a:rPr>
              <a:t>🎬總結時間</a:t>
            </a:r>
            <a:endParaRPr sz="3600" b="1">
              <a:solidFill>
                <a:srgbClr val="C9DAF8"/>
              </a:solidFill>
            </a:endParaRPr>
          </a:p>
        </p:txBody>
      </p:sp>
      <p:pic>
        <p:nvPicPr>
          <p:cNvPr id="313" name="Google Shape;313;g103612c679f_0_1028"/>
          <p:cNvPicPr preferRelativeResize="0"/>
          <p:nvPr/>
        </p:nvPicPr>
        <p:blipFill rotWithShape="1">
          <a:blip r:embed="rId3">
            <a:alphaModFix/>
          </a:blip>
          <a:srcRect/>
          <a:stretch/>
        </p:blipFill>
        <p:spPr>
          <a:xfrm>
            <a:off x="-480194" y="4699607"/>
            <a:ext cx="3297049" cy="1882139"/>
          </a:xfrm>
          <a:prstGeom prst="rect">
            <a:avLst/>
          </a:prstGeom>
          <a:noFill/>
          <a:ln>
            <a:noFill/>
          </a:ln>
        </p:spPr>
      </p:pic>
      <p:sp>
        <p:nvSpPr>
          <p:cNvPr id="314" name="Google Shape;314;g103612c679f_0_1028"/>
          <p:cNvSpPr txBox="1"/>
          <p:nvPr/>
        </p:nvSpPr>
        <p:spPr>
          <a:xfrm>
            <a:off x="6183400" y="2052999"/>
            <a:ext cx="4908300" cy="341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a:solidFill>
                  <a:schemeClr val="dk1"/>
                </a:solidFill>
                <a:latin typeface="Arial"/>
                <a:ea typeface="Arial"/>
                <a:cs typeface="Arial"/>
                <a:sym typeface="Arial"/>
              </a:rPr>
              <a:t>很多時候， 我們總是去挑剔、找出及放大不夠完美的地方，但其實我們也該要把多點時間，學會欣賞和發掘</a:t>
            </a:r>
            <a:r>
              <a:rPr lang="zh-TW" sz="3600">
                <a:solidFill>
                  <a:schemeClr val="dk1"/>
                </a:solidFill>
              </a:rPr>
              <a:t>自己的價值</a:t>
            </a:r>
            <a:r>
              <a:rPr lang="zh-TW" sz="3600">
                <a:solidFill>
                  <a:schemeClr val="dk1"/>
                </a:solidFill>
                <a:latin typeface="Arial"/>
                <a:ea typeface="Arial"/>
                <a:cs typeface="Arial"/>
                <a:sym typeface="Arial"/>
              </a:rPr>
              <a:t> ！</a:t>
            </a:r>
            <a:endParaRPr sz="3600">
              <a:solidFill>
                <a:schemeClr val="dk1"/>
              </a:solidFill>
              <a:latin typeface="Arial"/>
              <a:ea typeface="Arial"/>
              <a:cs typeface="Arial"/>
              <a:sym typeface="Arial"/>
            </a:endParaRPr>
          </a:p>
        </p:txBody>
      </p:sp>
      <p:grpSp>
        <p:nvGrpSpPr>
          <p:cNvPr id="315" name="Google Shape;315;g103612c679f_0_1028"/>
          <p:cNvGrpSpPr/>
          <p:nvPr/>
        </p:nvGrpSpPr>
        <p:grpSpPr>
          <a:xfrm>
            <a:off x="1029494" y="1284515"/>
            <a:ext cx="4792344" cy="4468905"/>
            <a:chOff x="1029494" y="1284515"/>
            <a:chExt cx="4792344" cy="4468905"/>
          </a:xfrm>
        </p:grpSpPr>
        <p:pic>
          <p:nvPicPr>
            <p:cNvPr id="316" name="Google Shape;316;g103612c679f_0_1028"/>
            <p:cNvPicPr preferRelativeResize="0"/>
            <p:nvPr/>
          </p:nvPicPr>
          <p:blipFill rotWithShape="1">
            <a:blip r:embed="rId4">
              <a:alphaModFix/>
            </a:blip>
            <a:srcRect b="2429"/>
            <a:stretch/>
          </p:blipFill>
          <p:spPr>
            <a:xfrm>
              <a:off x="1029494" y="1284515"/>
              <a:ext cx="4792344" cy="4468905"/>
            </a:xfrm>
            <a:prstGeom prst="rect">
              <a:avLst/>
            </a:prstGeom>
            <a:noFill/>
            <a:ln>
              <a:noFill/>
            </a:ln>
            <a:effectLst>
              <a:outerShdw blurRad="50800" dist="76200" algn="l" rotWithShape="0">
                <a:srgbClr val="000000">
                  <a:alpha val="40000"/>
                </a:srgbClr>
              </a:outerShdw>
            </a:effectLst>
          </p:spPr>
        </p:pic>
        <p:sp>
          <p:nvSpPr>
            <p:cNvPr id="317" name="Google Shape;317;g103612c679f_0_1028"/>
            <p:cNvSpPr txBox="1"/>
            <p:nvPr/>
          </p:nvSpPr>
          <p:spPr>
            <a:xfrm>
              <a:off x="1683850" y="4392334"/>
              <a:ext cx="3966000" cy="1077300"/>
            </a:xfrm>
            <a:prstGeom prst="rect">
              <a:avLst/>
            </a:prstGeom>
            <a:noFill/>
            <a:ln>
              <a:noFill/>
            </a:ln>
            <a:effectLst>
              <a:outerShdw blurRad="50800" dist="762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chemeClr val="dk1"/>
                  </a:solidFill>
                </a:rPr>
                <a:t>學習欣賞自己和他人的優點</a:t>
              </a:r>
              <a:endParaRPr sz="3200" b="1">
                <a:solidFill>
                  <a:schemeClr val="dk1"/>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321"/>
        <p:cNvGrpSpPr/>
        <p:nvPr/>
      </p:nvGrpSpPr>
      <p:grpSpPr>
        <a:xfrm>
          <a:off x="0" y="0"/>
          <a:ext cx="0" cy="0"/>
          <a:chOff x="0" y="0"/>
          <a:chExt cx="0" cy="0"/>
        </a:xfrm>
      </p:grpSpPr>
      <p:sp>
        <p:nvSpPr>
          <p:cNvPr id="322" name="Google Shape;322;p10"/>
          <p:cNvSpPr/>
          <p:nvPr/>
        </p:nvSpPr>
        <p:spPr>
          <a:xfrm>
            <a:off x="5719400" y="198075"/>
            <a:ext cx="5768700" cy="6453600"/>
          </a:xfrm>
          <a:prstGeom prst="rect">
            <a:avLst/>
          </a:prstGeom>
          <a:noFill/>
          <a:ln w="60325" cap="flat" cmpd="sng">
            <a:solidFill>
              <a:srgbClr val="6C91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23" name="Google Shape;323;p10"/>
          <p:cNvSpPr/>
          <p:nvPr/>
        </p:nvSpPr>
        <p:spPr>
          <a:xfrm>
            <a:off x="6265788" y="352096"/>
            <a:ext cx="4760700" cy="14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a:solidFill>
                  <a:srgbClr val="FFC000"/>
                </a:solidFill>
                <a:latin typeface="Arial"/>
                <a:ea typeface="Arial"/>
                <a:cs typeface="Arial"/>
                <a:sym typeface="Arial"/>
              </a:rPr>
              <a:t>創做你們獨一無二的   </a:t>
            </a:r>
            <a:endParaRPr/>
          </a:p>
          <a:p>
            <a:pPr marL="0" marR="0" lvl="0" indent="0" algn="ctr" rtl="0">
              <a:spcBef>
                <a:spcPts val="0"/>
              </a:spcBef>
              <a:spcAft>
                <a:spcPts val="0"/>
              </a:spcAft>
              <a:buNone/>
            </a:pPr>
            <a:r>
              <a:rPr lang="zh-TW" sz="4000">
                <a:solidFill>
                  <a:schemeClr val="lt1"/>
                </a:solidFill>
                <a:latin typeface="Arial"/>
                <a:ea typeface="Arial"/>
                <a:cs typeface="Arial"/>
                <a:sym typeface="Arial"/>
              </a:rPr>
              <a:t>總部控制中心</a:t>
            </a:r>
            <a:endParaRPr sz="4000">
              <a:solidFill>
                <a:schemeClr val="lt1"/>
              </a:solidFill>
              <a:latin typeface="Arial"/>
              <a:ea typeface="Arial"/>
              <a:cs typeface="Arial"/>
              <a:sym typeface="Arial"/>
            </a:endParaRPr>
          </a:p>
        </p:txBody>
      </p:sp>
      <p:sp>
        <p:nvSpPr>
          <p:cNvPr id="324" name="Google Shape;324;p10"/>
          <p:cNvSpPr txBox="1"/>
          <p:nvPr/>
        </p:nvSpPr>
        <p:spPr>
          <a:xfrm>
            <a:off x="519925" y="452725"/>
            <a:ext cx="3973800" cy="1354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100" b="1">
                <a:solidFill>
                  <a:srgbClr val="92D050"/>
                </a:solidFill>
              </a:rPr>
              <a:t>發揮想像力 ： </a:t>
            </a:r>
            <a:endParaRPr sz="4100" b="1">
              <a:solidFill>
                <a:srgbClr val="92D050"/>
              </a:solidFill>
            </a:endParaRPr>
          </a:p>
          <a:p>
            <a:pPr marL="0" marR="0" lvl="0" indent="0" algn="l" rtl="0">
              <a:spcBef>
                <a:spcPts val="0"/>
              </a:spcBef>
              <a:spcAft>
                <a:spcPts val="0"/>
              </a:spcAft>
              <a:buNone/>
            </a:pPr>
            <a:endParaRPr sz="4100" b="1">
              <a:solidFill>
                <a:srgbClr val="92D050"/>
              </a:solidFill>
              <a:latin typeface="Trebuchet MS"/>
              <a:ea typeface="Trebuchet MS"/>
              <a:cs typeface="Trebuchet MS"/>
              <a:sym typeface="Trebuchet MS"/>
            </a:endParaRPr>
          </a:p>
        </p:txBody>
      </p:sp>
      <p:pic>
        <p:nvPicPr>
          <p:cNvPr id="325" name="Google Shape;325;p10"/>
          <p:cNvPicPr preferRelativeResize="0"/>
          <p:nvPr/>
        </p:nvPicPr>
        <p:blipFill rotWithShape="1">
          <a:blip r:embed="rId3">
            <a:alphaModFix/>
          </a:blip>
          <a:srcRect l="3393" t="10805" r="8001" b="12724"/>
          <a:stretch/>
        </p:blipFill>
        <p:spPr>
          <a:xfrm>
            <a:off x="6413950" y="958950"/>
            <a:ext cx="4580851" cy="5638149"/>
          </a:xfrm>
          <a:prstGeom prst="rect">
            <a:avLst/>
          </a:prstGeom>
          <a:noFill/>
          <a:ln>
            <a:noFill/>
          </a:ln>
        </p:spPr>
      </p:pic>
      <p:sp>
        <p:nvSpPr>
          <p:cNvPr id="326" name="Google Shape;326;p10"/>
          <p:cNvSpPr txBox="1"/>
          <p:nvPr/>
        </p:nvSpPr>
        <p:spPr>
          <a:xfrm>
            <a:off x="7500028" y="3088147"/>
            <a:ext cx="705600" cy="360900"/>
          </a:xfrm>
          <a:prstGeom prst="rect">
            <a:avLst/>
          </a:prstGeom>
          <a:solidFill>
            <a:schemeClr val="dk1"/>
          </a:solidFill>
          <a:ln>
            <a:noFill/>
          </a:ln>
        </p:spPr>
        <p:txBody>
          <a:bodyPr spcFirstLastPara="1" wrap="square" lIns="36000" tIns="72000" rIns="0" bIns="72000" anchor="t" anchorCtr="0">
            <a:spAutoFit/>
          </a:bodyPr>
          <a:lstStyle/>
          <a:p>
            <a:pPr marL="0" lvl="0" indent="0" algn="l" rtl="0">
              <a:spcBef>
                <a:spcPts val="0"/>
              </a:spcBef>
              <a:spcAft>
                <a:spcPts val="0"/>
              </a:spcAft>
              <a:buNone/>
            </a:pPr>
            <a:r>
              <a:rPr lang="zh-TW" b="1">
                <a:latin typeface="Roboto"/>
                <a:ea typeface="Roboto"/>
                <a:cs typeface="Roboto"/>
                <a:sym typeface="Roboto"/>
              </a:rPr>
              <a:t>開放我</a:t>
            </a:r>
            <a:endParaRPr b="1">
              <a:latin typeface="Roboto"/>
              <a:ea typeface="Roboto"/>
              <a:cs typeface="Roboto"/>
              <a:sym typeface="Roboto"/>
            </a:endParaRPr>
          </a:p>
        </p:txBody>
      </p:sp>
      <p:sp>
        <p:nvSpPr>
          <p:cNvPr id="327" name="Google Shape;327;p10"/>
          <p:cNvSpPr txBox="1"/>
          <p:nvPr/>
        </p:nvSpPr>
        <p:spPr>
          <a:xfrm>
            <a:off x="8984230" y="3088147"/>
            <a:ext cx="1221300" cy="360900"/>
          </a:xfrm>
          <a:prstGeom prst="rect">
            <a:avLst/>
          </a:prstGeom>
          <a:solidFill>
            <a:schemeClr val="dk1"/>
          </a:solidFill>
          <a:ln>
            <a:noFill/>
          </a:ln>
        </p:spPr>
        <p:txBody>
          <a:bodyPr spcFirstLastPara="1" wrap="square" lIns="36000" tIns="72000" rIns="0" bIns="72000" anchor="t" anchorCtr="0">
            <a:spAutoFit/>
          </a:bodyPr>
          <a:lstStyle/>
          <a:p>
            <a:pPr marL="0" lvl="0" indent="0" algn="ctr" rtl="0">
              <a:spcBef>
                <a:spcPts val="0"/>
              </a:spcBef>
              <a:spcAft>
                <a:spcPts val="0"/>
              </a:spcAft>
              <a:buNone/>
            </a:pPr>
            <a:r>
              <a:rPr lang="zh-TW" b="1">
                <a:latin typeface="Roboto"/>
                <a:ea typeface="Roboto"/>
                <a:cs typeface="Roboto"/>
                <a:sym typeface="Roboto"/>
              </a:rPr>
              <a:t>盲目我</a:t>
            </a:r>
            <a:endParaRPr b="1">
              <a:latin typeface="Roboto"/>
              <a:ea typeface="Roboto"/>
              <a:cs typeface="Roboto"/>
              <a:sym typeface="Roboto"/>
            </a:endParaRPr>
          </a:p>
        </p:txBody>
      </p:sp>
      <p:sp>
        <p:nvSpPr>
          <p:cNvPr id="328" name="Google Shape;328;p10"/>
          <p:cNvSpPr txBox="1"/>
          <p:nvPr/>
        </p:nvSpPr>
        <p:spPr>
          <a:xfrm>
            <a:off x="9056670" y="5300210"/>
            <a:ext cx="1148700" cy="252000"/>
          </a:xfrm>
          <a:prstGeom prst="rect">
            <a:avLst/>
          </a:prstGeom>
          <a:solidFill>
            <a:schemeClr val="dk1"/>
          </a:solidFill>
          <a:ln>
            <a:noFill/>
          </a:ln>
        </p:spPr>
        <p:txBody>
          <a:bodyPr spcFirstLastPara="1" wrap="square" lIns="36000" tIns="0" rIns="0" bIns="36000" anchor="t" anchorCtr="0">
            <a:spAutoFit/>
          </a:bodyPr>
          <a:lstStyle/>
          <a:p>
            <a:pPr marL="0" lvl="0" indent="0" algn="ctr" rtl="0">
              <a:spcBef>
                <a:spcPts val="0"/>
              </a:spcBef>
              <a:spcAft>
                <a:spcPts val="0"/>
              </a:spcAft>
              <a:buNone/>
            </a:pPr>
            <a:r>
              <a:rPr lang="zh-TW" b="1">
                <a:latin typeface="Roboto"/>
                <a:ea typeface="Roboto"/>
                <a:cs typeface="Roboto"/>
                <a:sym typeface="Roboto"/>
              </a:rPr>
              <a:t>未知我</a:t>
            </a:r>
            <a:endParaRPr b="1">
              <a:latin typeface="Roboto"/>
              <a:ea typeface="Roboto"/>
              <a:cs typeface="Roboto"/>
              <a:sym typeface="Roboto"/>
            </a:endParaRPr>
          </a:p>
        </p:txBody>
      </p:sp>
      <p:sp>
        <p:nvSpPr>
          <p:cNvPr id="329" name="Google Shape;329;p10"/>
          <p:cNvSpPr txBox="1"/>
          <p:nvPr/>
        </p:nvSpPr>
        <p:spPr>
          <a:xfrm>
            <a:off x="7570586" y="5218282"/>
            <a:ext cx="931800" cy="360900"/>
          </a:xfrm>
          <a:prstGeom prst="rect">
            <a:avLst/>
          </a:prstGeom>
          <a:solidFill>
            <a:schemeClr val="dk1"/>
          </a:solidFill>
          <a:ln>
            <a:noFill/>
          </a:ln>
        </p:spPr>
        <p:txBody>
          <a:bodyPr spcFirstLastPara="1" wrap="square" lIns="36000" tIns="72000" rIns="0" bIns="72000" anchor="t" anchorCtr="0">
            <a:spAutoFit/>
          </a:bodyPr>
          <a:lstStyle/>
          <a:p>
            <a:pPr marL="0" lvl="0" indent="0" algn="l" rtl="0">
              <a:spcBef>
                <a:spcPts val="0"/>
              </a:spcBef>
              <a:spcAft>
                <a:spcPts val="0"/>
              </a:spcAft>
              <a:buNone/>
            </a:pPr>
            <a:r>
              <a:rPr lang="zh-TW" b="1">
                <a:latin typeface="Roboto"/>
                <a:ea typeface="Roboto"/>
                <a:cs typeface="Roboto"/>
                <a:sym typeface="Roboto"/>
              </a:rPr>
              <a:t> 隱藏我</a:t>
            </a:r>
            <a:endParaRPr b="1">
              <a:latin typeface="Roboto"/>
              <a:ea typeface="Roboto"/>
              <a:cs typeface="Roboto"/>
              <a:sym typeface="Roboto"/>
            </a:endParaRPr>
          </a:p>
        </p:txBody>
      </p:sp>
      <p:sp>
        <p:nvSpPr>
          <p:cNvPr id="330" name="Google Shape;330;p10"/>
          <p:cNvSpPr txBox="1"/>
          <p:nvPr/>
        </p:nvSpPr>
        <p:spPr>
          <a:xfrm>
            <a:off x="7024396" y="5897067"/>
            <a:ext cx="3405600" cy="436500"/>
          </a:xfrm>
          <a:prstGeom prst="rect">
            <a:avLst/>
          </a:prstGeom>
          <a:solidFill>
            <a:schemeClr val="dk1"/>
          </a:solidFill>
          <a:ln>
            <a:noFill/>
          </a:ln>
        </p:spPr>
        <p:txBody>
          <a:bodyPr spcFirstLastPara="1" wrap="square" lIns="54000" tIns="18000" rIns="91425" bIns="18000" anchor="t" anchorCtr="0">
            <a:spAutoFit/>
          </a:bodyPr>
          <a:lstStyle/>
          <a:p>
            <a:pPr marL="0" lvl="0" indent="0" algn="ctr" rtl="0">
              <a:spcBef>
                <a:spcPts val="0"/>
              </a:spcBef>
              <a:spcAft>
                <a:spcPts val="0"/>
              </a:spcAft>
              <a:buNone/>
            </a:pPr>
            <a:r>
              <a:rPr lang="zh-TW" sz="2600" b="1">
                <a:solidFill>
                  <a:schemeClr val="accent2"/>
                </a:solidFill>
                <a:latin typeface="Roboto"/>
                <a:ea typeface="Roboto"/>
                <a:cs typeface="Roboto"/>
                <a:sym typeface="Roboto"/>
              </a:rPr>
              <a:t>周哈里窗🪟🪟</a:t>
            </a:r>
            <a:endParaRPr sz="2600" b="1">
              <a:solidFill>
                <a:schemeClr val="accent2"/>
              </a:solidFill>
              <a:latin typeface="Roboto"/>
              <a:ea typeface="Roboto"/>
              <a:cs typeface="Roboto"/>
              <a:sym typeface="Roboto"/>
            </a:endParaRPr>
          </a:p>
        </p:txBody>
      </p:sp>
      <p:sp>
        <p:nvSpPr>
          <p:cNvPr id="331" name="Google Shape;331;p10"/>
          <p:cNvSpPr/>
          <p:nvPr/>
        </p:nvSpPr>
        <p:spPr>
          <a:xfrm>
            <a:off x="458025" y="2686250"/>
            <a:ext cx="4691700" cy="2513100"/>
          </a:xfrm>
          <a:prstGeom prst="wedgeRectCallout">
            <a:avLst>
              <a:gd name="adj1" fmla="val 45780"/>
              <a:gd name="adj2" fmla="val 6378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69999" lvl="0" indent="-241300" algn="l" rtl="0">
              <a:lnSpc>
                <a:spcPct val="150000"/>
              </a:lnSpc>
              <a:spcBef>
                <a:spcPts val="0"/>
              </a:spcBef>
              <a:spcAft>
                <a:spcPts val="0"/>
              </a:spcAft>
              <a:buSzPts val="2300"/>
              <a:buChar char="●"/>
            </a:pPr>
            <a:r>
              <a:rPr lang="zh-TW" sz="2300" b="1"/>
              <a:t>有沒有聽過別人這樣形容你呢？</a:t>
            </a:r>
            <a:endParaRPr sz="2300" b="1"/>
          </a:p>
          <a:p>
            <a:pPr marL="269999" lvl="0" indent="-241300" algn="l" rtl="0">
              <a:lnSpc>
                <a:spcPct val="150000"/>
              </a:lnSpc>
              <a:spcBef>
                <a:spcPts val="0"/>
              </a:spcBef>
              <a:spcAft>
                <a:spcPts val="0"/>
              </a:spcAft>
              <a:buSzPts val="2300"/>
              <a:buChar char="●"/>
            </a:pPr>
            <a:r>
              <a:rPr lang="zh-TW" sz="2300" b="1"/>
              <a:t>「你認為我是個怎樣的人呢？」</a:t>
            </a:r>
            <a:endParaRPr sz="2300" b="1"/>
          </a:p>
          <a:p>
            <a:pPr marL="269999" lvl="0" indent="-241300" algn="l" rtl="0">
              <a:lnSpc>
                <a:spcPct val="150000"/>
              </a:lnSpc>
              <a:spcBef>
                <a:spcPts val="0"/>
              </a:spcBef>
              <a:spcAft>
                <a:spcPts val="0"/>
              </a:spcAft>
              <a:buSzPts val="2300"/>
              <a:buChar char="●"/>
            </a:pPr>
            <a:r>
              <a:rPr lang="zh-TW" sz="2300" b="1"/>
              <a:t>有什麼你的秘密是沒有人知道的呢？</a:t>
            </a:r>
            <a:endParaRPr sz="21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fade">
                                      <p:cBhvr>
                                        <p:cTn id="7" dur="1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2"/>
          <p:cNvSpPr/>
          <p:nvPr/>
        </p:nvSpPr>
        <p:spPr>
          <a:xfrm>
            <a:off x="1224148" y="1164133"/>
            <a:ext cx="9531928" cy="5094514"/>
          </a:xfrm>
          <a:prstGeom prst="rect">
            <a:avLst/>
          </a:prstGeom>
          <a:solidFill>
            <a:schemeClr val="accent1"/>
          </a:solid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337" name="Google Shape;337;p12"/>
          <p:cNvGrpSpPr/>
          <p:nvPr/>
        </p:nvGrpSpPr>
        <p:grpSpPr>
          <a:xfrm>
            <a:off x="3303856" y="2809502"/>
            <a:ext cx="2140704" cy="3579276"/>
            <a:chOff x="3034916" y="2547897"/>
            <a:chExt cx="2140704" cy="3579276"/>
          </a:xfrm>
        </p:grpSpPr>
        <p:pic>
          <p:nvPicPr>
            <p:cNvPr id="338" name="Google Shape;338;p12"/>
            <p:cNvPicPr preferRelativeResize="0"/>
            <p:nvPr/>
          </p:nvPicPr>
          <p:blipFill rotWithShape="1">
            <a:blip r:embed="rId3">
              <a:alphaModFix/>
            </a:blip>
            <a:srcRect/>
            <a:stretch/>
          </p:blipFill>
          <p:spPr>
            <a:xfrm>
              <a:off x="3523672" y="3184154"/>
              <a:ext cx="1297709" cy="2943019"/>
            </a:xfrm>
            <a:prstGeom prst="rect">
              <a:avLst/>
            </a:prstGeom>
            <a:noFill/>
            <a:ln>
              <a:noFill/>
            </a:ln>
          </p:spPr>
        </p:pic>
        <p:pic>
          <p:nvPicPr>
            <p:cNvPr id="339" name="Google Shape;339;p12"/>
            <p:cNvPicPr preferRelativeResize="0"/>
            <p:nvPr/>
          </p:nvPicPr>
          <p:blipFill rotWithShape="1">
            <a:blip r:embed="rId4">
              <a:alphaModFix/>
            </a:blip>
            <a:srcRect/>
            <a:stretch/>
          </p:blipFill>
          <p:spPr>
            <a:xfrm rot="-676010">
              <a:off x="3224652" y="2699561"/>
              <a:ext cx="1761232" cy="2115969"/>
            </a:xfrm>
            <a:prstGeom prst="rect">
              <a:avLst/>
            </a:prstGeom>
            <a:noFill/>
            <a:ln>
              <a:noFill/>
            </a:ln>
          </p:spPr>
        </p:pic>
      </p:grpSp>
      <p:pic>
        <p:nvPicPr>
          <p:cNvPr id="340" name="Google Shape;340;p12"/>
          <p:cNvPicPr preferRelativeResize="0"/>
          <p:nvPr/>
        </p:nvPicPr>
        <p:blipFill rotWithShape="1">
          <a:blip r:embed="rId5">
            <a:alphaModFix/>
          </a:blip>
          <a:srcRect/>
          <a:stretch/>
        </p:blipFill>
        <p:spPr>
          <a:xfrm flipH="1">
            <a:off x="2243416" y="2888973"/>
            <a:ext cx="2049020" cy="3453274"/>
          </a:xfrm>
          <a:prstGeom prst="rect">
            <a:avLst/>
          </a:prstGeom>
          <a:noFill/>
          <a:ln>
            <a:noFill/>
          </a:ln>
        </p:spPr>
      </p:pic>
      <p:grpSp>
        <p:nvGrpSpPr>
          <p:cNvPr id="341" name="Google Shape;341;p12"/>
          <p:cNvGrpSpPr/>
          <p:nvPr/>
        </p:nvGrpSpPr>
        <p:grpSpPr>
          <a:xfrm>
            <a:off x="5404113" y="2289287"/>
            <a:ext cx="2326722" cy="4224661"/>
            <a:chOff x="5133441" y="2279848"/>
            <a:chExt cx="2015505" cy="4053989"/>
          </a:xfrm>
        </p:grpSpPr>
        <p:pic>
          <p:nvPicPr>
            <p:cNvPr id="342" name="Google Shape;342;p12"/>
            <p:cNvPicPr preferRelativeResize="0"/>
            <p:nvPr/>
          </p:nvPicPr>
          <p:blipFill rotWithShape="1">
            <a:blip r:embed="rId6">
              <a:alphaModFix/>
            </a:blip>
            <a:srcRect/>
            <a:stretch/>
          </p:blipFill>
          <p:spPr>
            <a:xfrm>
              <a:off x="5264728" y="2329874"/>
              <a:ext cx="1884218" cy="4003963"/>
            </a:xfrm>
            <a:prstGeom prst="rect">
              <a:avLst/>
            </a:prstGeom>
            <a:noFill/>
            <a:ln>
              <a:noFill/>
            </a:ln>
          </p:spPr>
        </p:pic>
        <p:pic>
          <p:nvPicPr>
            <p:cNvPr id="343" name="Google Shape;343;p12"/>
            <p:cNvPicPr preferRelativeResize="0"/>
            <p:nvPr/>
          </p:nvPicPr>
          <p:blipFill rotWithShape="1">
            <a:blip r:embed="rId7">
              <a:alphaModFix/>
            </a:blip>
            <a:srcRect/>
            <a:stretch/>
          </p:blipFill>
          <p:spPr>
            <a:xfrm rot="-674248">
              <a:off x="5297113" y="2410693"/>
              <a:ext cx="1522855" cy="1829577"/>
            </a:xfrm>
            <a:prstGeom prst="rect">
              <a:avLst/>
            </a:prstGeom>
            <a:noFill/>
            <a:ln>
              <a:noFill/>
            </a:ln>
          </p:spPr>
        </p:pic>
      </p:grpSp>
      <p:pic>
        <p:nvPicPr>
          <p:cNvPr id="344" name="Google Shape;344;p12"/>
          <p:cNvPicPr preferRelativeResize="0"/>
          <p:nvPr/>
        </p:nvPicPr>
        <p:blipFill rotWithShape="1">
          <a:blip r:embed="rId8">
            <a:alphaModFix/>
          </a:blip>
          <a:srcRect/>
          <a:stretch/>
        </p:blipFill>
        <p:spPr>
          <a:xfrm>
            <a:off x="4836341" y="3290990"/>
            <a:ext cx="1601283" cy="2932553"/>
          </a:xfrm>
          <a:prstGeom prst="rect">
            <a:avLst/>
          </a:prstGeom>
          <a:noFill/>
          <a:ln>
            <a:noFill/>
          </a:ln>
        </p:spPr>
      </p:pic>
      <p:pic>
        <p:nvPicPr>
          <p:cNvPr id="346" name="Google Shape;346;p12"/>
          <p:cNvPicPr preferRelativeResize="0"/>
          <p:nvPr/>
        </p:nvPicPr>
        <p:blipFill rotWithShape="1">
          <a:blip r:embed="rId3">
            <a:alphaModFix/>
          </a:blip>
          <a:srcRect/>
          <a:stretch/>
        </p:blipFill>
        <p:spPr>
          <a:xfrm flipH="1">
            <a:off x="7087226" y="3175869"/>
            <a:ext cx="1593275" cy="3047675"/>
          </a:xfrm>
          <a:prstGeom prst="rect">
            <a:avLst/>
          </a:prstGeom>
          <a:noFill/>
          <a:ln>
            <a:noFill/>
          </a:ln>
        </p:spPr>
      </p:pic>
      <p:sp>
        <p:nvSpPr>
          <p:cNvPr id="347" name="Google Shape;347;p12"/>
          <p:cNvSpPr txBox="1"/>
          <p:nvPr/>
        </p:nvSpPr>
        <p:spPr>
          <a:xfrm>
            <a:off x="2587593" y="1541815"/>
            <a:ext cx="6559800" cy="861900"/>
          </a:xfrm>
          <a:prstGeom prst="rect">
            <a:avLst/>
          </a:prstGeom>
          <a:solidFill>
            <a:srgbClr val="13395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5000" b="1">
                <a:solidFill>
                  <a:schemeClr val="dk1"/>
                </a:solidFill>
                <a:latin typeface="Arial"/>
                <a:ea typeface="Arial"/>
                <a:cs typeface="Arial"/>
                <a:sym typeface="Arial"/>
              </a:rPr>
              <a:t> </a:t>
            </a:r>
            <a:r>
              <a:rPr lang="zh-TW" sz="5000" b="1">
                <a:solidFill>
                  <a:schemeClr val="dk1"/>
                </a:solidFill>
              </a:rPr>
              <a:t>下星期六</a:t>
            </a:r>
            <a:r>
              <a:rPr lang="zh-TW" sz="5000" b="1">
                <a:solidFill>
                  <a:schemeClr val="dk1"/>
                </a:solidFill>
                <a:latin typeface="Arial"/>
                <a:ea typeface="Arial"/>
                <a:cs typeface="Arial"/>
                <a:sym typeface="Arial"/>
              </a:rPr>
              <a:t> </a:t>
            </a:r>
            <a:r>
              <a:rPr lang="zh-TW" sz="5000" b="1">
                <a:solidFill>
                  <a:schemeClr val="dk1"/>
                </a:solidFill>
              </a:rPr>
              <a:t>10</a:t>
            </a:r>
            <a:r>
              <a:rPr lang="zh-TW" sz="5000" b="1">
                <a:solidFill>
                  <a:schemeClr val="dk1"/>
                </a:solidFill>
                <a:latin typeface="Arial"/>
                <a:ea typeface="Arial"/>
                <a:cs typeface="Arial"/>
                <a:sym typeface="Arial"/>
              </a:rPr>
              <a:t>:0</a:t>
            </a:r>
            <a:r>
              <a:rPr lang="zh-TW" sz="5000" b="1">
                <a:solidFill>
                  <a:schemeClr val="dk1"/>
                </a:solidFill>
              </a:rPr>
              <a:t>0am 見</a:t>
            </a:r>
            <a:r>
              <a:rPr lang="zh-TW" sz="5000" b="1">
                <a:solidFill>
                  <a:schemeClr val="dk1"/>
                </a:solidFill>
                <a:latin typeface="Arial"/>
                <a:ea typeface="Arial"/>
                <a:cs typeface="Arial"/>
                <a:sym typeface="Arial"/>
              </a:rPr>
              <a:t> </a:t>
            </a:r>
            <a:endParaRPr sz="5000" b="1">
              <a:solidFill>
                <a:schemeClr val="dk1"/>
              </a:solidFill>
              <a:latin typeface="Arial"/>
              <a:ea typeface="Arial"/>
              <a:cs typeface="Arial"/>
              <a:sym typeface="Arial"/>
            </a:endParaRPr>
          </a:p>
        </p:txBody>
      </p:sp>
      <p:pic>
        <p:nvPicPr>
          <p:cNvPr id="349" name="Google Shape;349;p12"/>
          <p:cNvPicPr preferRelativeResize="0"/>
          <p:nvPr/>
        </p:nvPicPr>
        <p:blipFill rotWithShape="1">
          <a:blip r:embed="rId9">
            <a:alphaModFix/>
          </a:blip>
          <a:srcRect/>
          <a:stretch/>
        </p:blipFill>
        <p:spPr>
          <a:xfrm rot="-953982">
            <a:off x="2091012" y="3001528"/>
            <a:ext cx="2158253" cy="1400137"/>
          </a:xfrm>
          <a:prstGeom prst="rect">
            <a:avLst/>
          </a:prstGeom>
          <a:noFill/>
          <a:ln>
            <a:noFill/>
          </a:ln>
        </p:spPr>
      </p:pic>
      <p:pic>
        <p:nvPicPr>
          <p:cNvPr id="350" name="Google Shape;350;p12"/>
          <p:cNvPicPr preferRelativeResize="0"/>
          <p:nvPr/>
        </p:nvPicPr>
        <p:blipFill rotWithShape="1">
          <a:blip r:embed="rId10">
            <a:alphaModFix/>
          </a:blip>
          <a:srcRect/>
          <a:stretch/>
        </p:blipFill>
        <p:spPr>
          <a:xfrm rot="-775417">
            <a:off x="7102763" y="3122054"/>
            <a:ext cx="1478366" cy="1646320"/>
          </a:xfrm>
          <a:prstGeom prst="rect">
            <a:avLst/>
          </a:prstGeom>
          <a:noFill/>
          <a:ln>
            <a:noFill/>
          </a:ln>
        </p:spPr>
      </p:pic>
      <p:pic>
        <p:nvPicPr>
          <p:cNvPr id="351" name="Google Shape;351;p12"/>
          <p:cNvPicPr preferRelativeResize="0"/>
          <p:nvPr/>
        </p:nvPicPr>
        <p:blipFill rotWithShape="1">
          <a:blip r:embed="rId11">
            <a:alphaModFix/>
          </a:blip>
          <a:srcRect/>
          <a:stretch/>
        </p:blipFill>
        <p:spPr>
          <a:xfrm flipH="1">
            <a:off x="4876797" y="3209364"/>
            <a:ext cx="1189760" cy="10563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a:spLocks noGrp="1"/>
          </p:cNvSpPr>
          <p:nvPr>
            <p:ph type="title"/>
          </p:nvPr>
        </p:nvSpPr>
        <p:spPr>
          <a:xfrm>
            <a:off x="1047283" y="629131"/>
            <a:ext cx="4660674" cy="73926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Arial"/>
              <a:buNone/>
            </a:pPr>
            <a:r>
              <a:rPr lang="zh-TW">
                <a:latin typeface="Arial"/>
                <a:ea typeface="Arial"/>
                <a:cs typeface="Arial"/>
                <a:sym typeface="Arial"/>
              </a:rPr>
              <a:t>今日活動內容</a:t>
            </a:r>
            <a:endParaRPr>
              <a:latin typeface="Arial"/>
              <a:ea typeface="Arial"/>
              <a:cs typeface="Arial"/>
              <a:sym typeface="Arial"/>
            </a:endParaRPr>
          </a:p>
        </p:txBody>
      </p:sp>
      <p:sp>
        <p:nvSpPr>
          <p:cNvPr id="112" name="Google Shape;112;p3"/>
          <p:cNvSpPr txBox="1"/>
          <p:nvPr/>
        </p:nvSpPr>
        <p:spPr>
          <a:xfrm>
            <a:off x="1010450" y="1747158"/>
            <a:ext cx="9768600" cy="3785611"/>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FC000"/>
              </a:buClr>
              <a:buSzPts val="3200"/>
              <a:buFont typeface="Arial"/>
              <a:buAutoNum type="arabicPeriod"/>
            </a:pPr>
            <a:r>
              <a:rPr lang="zh-TW" sz="3200" dirty="0">
                <a:solidFill>
                  <a:schemeClr val="lt1"/>
                </a:solidFill>
                <a:latin typeface="Arial"/>
                <a:ea typeface="Arial"/>
                <a:cs typeface="Arial"/>
                <a:sym typeface="Arial"/>
              </a:rPr>
              <a:t>    </a:t>
            </a:r>
            <a:r>
              <a:rPr lang="zh-TW" sz="3200" dirty="0">
                <a:solidFill>
                  <a:srgbClr val="FFC000"/>
                </a:solidFill>
                <a:latin typeface="Arial"/>
                <a:ea typeface="Arial"/>
                <a:cs typeface="Arial"/>
                <a:sym typeface="Arial"/>
              </a:rPr>
              <a:t> </a:t>
            </a:r>
            <a:r>
              <a:rPr lang="zh-TW" altLang="en-US" sz="3200" dirty="0">
                <a:solidFill>
                  <a:srgbClr val="FFC000"/>
                </a:solidFill>
                <a:latin typeface="Arial"/>
                <a:ea typeface="Arial"/>
                <a:cs typeface="Arial"/>
              </a:rPr>
              <a:t>主題</a:t>
            </a:r>
            <a:r>
              <a:rPr lang="zh-TW" sz="3200" dirty="0">
                <a:solidFill>
                  <a:srgbClr val="FFC000"/>
                </a:solidFill>
                <a:latin typeface="Arial"/>
                <a:ea typeface="Arial"/>
                <a:cs typeface="Arial"/>
                <a:sym typeface="Arial"/>
              </a:rPr>
              <a:t> ： 互相認識</a:t>
            </a:r>
            <a:r>
              <a:rPr lang="zh-TW" altLang="en-US" sz="3200" dirty="0">
                <a:solidFill>
                  <a:srgbClr val="FFC000"/>
                </a:solidFill>
                <a:latin typeface="Arial"/>
                <a:ea typeface="Arial"/>
                <a:cs typeface="Arial"/>
              </a:rPr>
              <a:t>既認識</a:t>
            </a:r>
            <a:r>
              <a:rPr lang="zh-TW" altLang="en-US" sz="3200">
                <a:solidFill>
                  <a:srgbClr val="FFC000"/>
                </a:solidFill>
                <a:latin typeface="Arial"/>
                <a:ea typeface="Arial"/>
                <a:cs typeface="Arial"/>
              </a:rPr>
              <a:t>自己和他人</a:t>
            </a:r>
            <a:endParaRPr sz="3200" dirty="0">
              <a:solidFill>
                <a:srgbClr val="FFC000"/>
              </a:solidFill>
              <a:latin typeface="Arial"/>
              <a:ea typeface="Arial"/>
              <a:cs typeface="Arial"/>
              <a:sym typeface="Arial"/>
            </a:endParaRPr>
          </a:p>
          <a:p>
            <a:pPr marL="342900" marR="0" lvl="0" indent="-342900" algn="l" rtl="0">
              <a:lnSpc>
                <a:spcPct val="150000"/>
              </a:lnSpc>
              <a:spcBef>
                <a:spcPts val="0"/>
              </a:spcBef>
              <a:spcAft>
                <a:spcPts val="0"/>
              </a:spcAft>
              <a:buClr>
                <a:srgbClr val="FFC000"/>
              </a:buClr>
              <a:buSzPts val="3200"/>
              <a:buFont typeface="Arial"/>
              <a:buAutoNum type="arabicPeriod"/>
            </a:pPr>
            <a:r>
              <a:rPr lang="zh-TW" sz="3200" dirty="0">
                <a:solidFill>
                  <a:srgbClr val="FFC000"/>
                </a:solidFill>
                <a:latin typeface="Arial"/>
                <a:ea typeface="Arial"/>
                <a:cs typeface="Arial"/>
                <a:sym typeface="Arial"/>
              </a:rPr>
              <a:t>     🎬播放 ：</a:t>
            </a:r>
            <a:r>
              <a:rPr lang="zh-TW" sz="3200" dirty="0">
                <a:solidFill>
                  <a:srgbClr val="FFC000"/>
                </a:solidFill>
              </a:rPr>
              <a:t>反斗奇兵</a:t>
            </a:r>
            <a:endParaRPr sz="3200" dirty="0">
              <a:solidFill>
                <a:srgbClr val="FFC000"/>
              </a:solidFill>
              <a:latin typeface="Arial"/>
              <a:ea typeface="Arial"/>
              <a:cs typeface="Arial"/>
              <a:sym typeface="Arial"/>
            </a:endParaRPr>
          </a:p>
          <a:p>
            <a:pPr marL="342900" marR="0" lvl="0" indent="-342900" algn="l" rtl="0">
              <a:lnSpc>
                <a:spcPct val="150000"/>
              </a:lnSpc>
              <a:spcBef>
                <a:spcPts val="0"/>
              </a:spcBef>
              <a:spcAft>
                <a:spcPts val="0"/>
              </a:spcAft>
              <a:buClr>
                <a:srgbClr val="FFC000"/>
              </a:buClr>
              <a:buSzPts val="3200"/>
              <a:buFont typeface="Arial"/>
              <a:buAutoNum type="arabicPeriod"/>
            </a:pPr>
            <a:r>
              <a:rPr lang="zh-TW" sz="3200" dirty="0">
                <a:solidFill>
                  <a:srgbClr val="FFC000"/>
                </a:solidFill>
                <a:latin typeface="Arial"/>
                <a:ea typeface="Arial"/>
                <a:cs typeface="Arial"/>
                <a:sym typeface="Arial"/>
              </a:rPr>
              <a:t>     電影心得分享</a:t>
            </a:r>
            <a:endParaRPr sz="3200" dirty="0">
              <a:solidFill>
                <a:srgbClr val="FFC000"/>
              </a:solidFill>
              <a:latin typeface="Arial"/>
              <a:ea typeface="Arial"/>
              <a:cs typeface="Arial"/>
              <a:sym typeface="Arial"/>
            </a:endParaRPr>
          </a:p>
          <a:p>
            <a:pPr marL="342900" marR="0" lvl="0" indent="-342900" algn="l" rtl="0">
              <a:lnSpc>
                <a:spcPct val="150000"/>
              </a:lnSpc>
              <a:spcBef>
                <a:spcPts val="0"/>
              </a:spcBef>
              <a:spcAft>
                <a:spcPts val="0"/>
              </a:spcAft>
              <a:buClr>
                <a:srgbClr val="FFC000"/>
              </a:buClr>
              <a:buSzPts val="3200"/>
              <a:buFont typeface="Arial"/>
              <a:buAutoNum type="arabicPeriod"/>
            </a:pPr>
            <a:r>
              <a:rPr lang="zh-TW" sz="3200" dirty="0">
                <a:solidFill>
                  <a:srgbClr val="FFC000"/>
                </a:solidFill>
                <a:latin typeface="Arial"/>
                <a:ea typeface="Arial"/>
                <a:cs typeface="Arial"/>
                <a:sym typeface="Arial"/>
              </a:rPr>
              <a:t>     </a:t>
            </a:r>
            <a:r>
              <a:rPr lang="zh-TW" sz="3200" dirty="0">
                <a:solidFill>
                  <a:srgbClr val="FFC000"/>
                </a:solidFill>
              </a:rPr>
              <a:t>周哈里窗🪟🪟</a:t>
            </a:r>
            <a:r>
              <a:rPr lang="zh-TW" sz="3200" dirty="0">
                <a:solidFill>
                  <a:srgbClr val="FFC000"/>
                </a:solidFill>
                <a:latin typeface="Arial"/>
                <a:ea typeface="Arial"/>
                <a:cs typeface="Arial"/>
                <a:sym typeface="Arial"/>
              </a:rPr>
              <a:t>：</a:t>
            </a:r>
            <a:r>
              <a:rPr lang="zh-TW" sz="3200" dirty="0">
                <a:solidFill>
                  <a:srgbClr val="FFC000"/>
                </a:solidFill>
              </a:rPr>
              <a:t>認識自己和他人</a:t>
            </a:r>
            <a:r>
              <a:rPr lang="zh-TW" sz="3200" dirty="0">
                <a:solidFill>
                  <a:schemeClr val="lt1"/>
                </a:solidFill>
                <a:latin typeface="Arial"/>
                <a:ea typeface="Arial"/>
                <a:cs typeface="Arial"/>
                <a:sym typeface="Arial"/>
              </a:rPr>
              <a:t>總部控制中心</a:t>
            </a:r>
            <a:endParaRPr sz="3200" dirty="0">
              <a:solidFill>
                <a:schemeClr val="lt1"/>
              </a:solidFill>
              <a:latin typeface="Arial"/>
              <a:ea typeface="Arial"/>
              <a:cs typeface="Arial"/>
              <a:sym typeface="Arial"/>
            </a:endParaRPr>
          </a:p>
          <a:p>
            <a:pPr marL="342900" marR="0" lvl="0" indent="-342900" algn="l" rtl="0">
              <a:lnSpc>
                <a:spcPct val="150000"/>
              </a:lnSpc>
              <a:spcBef>
                <a:spcPts val="0"/>
              </a:spcBef>
              <a:spcAft>
                <a:spcPts val="0"/>
              </a:spcAft>
              <a:buClr>
                <a:srgbClr val="FFC000"/>
              </a:buClr>
              <a:buSzPts val="3200"/>
              <a:buFont typeface="Arial"/>
              <a:buAutoNum type="arabicPeriod"/>
            </a:pPr>
            <a:r>
              <a:rPr lang="zh-TW" sz="3200" dirty="0">
                <a:solidFill>
                  <a:srgbClr val="FFC000"/>
                </a:solidFill>
                <a:latin typeface="Arial"/>
                <a:ea typeface="Arial"/>
                <a:cs typeface="Arial"/>
                <a:sym typeface="Arial"/>
              </a:rPr>
              <a:t>     總結 ， 課外小任務</a:t>
            </a:r>
            <a:endParaRPr sz="3200" dirty="0">
              <a:solidFill>
                <a:srgbClr val="FFC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16"/>
        <p:cNvGrpSpPr/>
        <p:nvPr/>
      </p:nvGrpSpPr>
      <p:grpSpPr>
        <a:xfrm>
          <a:off x="0" y="0"/>
          <a:ext cx="0" cy="0"/>
          <a:chOff x="0" y="0"/>
          <a:chExt cx="0" cy="0"/>
        </a:xfrm>
      </p:grpSpPr>
      <p:sp>
        <p:nvSpPr>
          <p:cNvPr id="117" name="Google Shape;117;p4"/>
          <p:cNvSpPr txBox="1">
            <a:spLocks noGrp="1"/>
          </p:cNvSpPr>
          <p:nvPr>
            <p:ph type="body" idx="1"/>
          </p:nvPr>
        </p:nvSpPr>
        <p:spPr>
          <a:xfrm>
            <a:off x="717176" y="2545977"/>
            <a:ext cx="10470777" cy="3948564"/>
          </a:xfrm>
          <a:prstGeom prst="rect">
            <a:avLst/>
          </a:prstGeom>
          <a:solidFill>
            <a:srgbClr val="5B4580"/>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Clr>
                <a:schemeClr val="accent1"/>
              </a:buClr>
              <a:buSzPts val="4200"/>
              <a:buFont typeface="Noto Sans Symbols"/>
              <a:buNone/>
            </a:pPr>
            <a:endParaRPr sz="4400" b="0" i="0" u="none" strike="noStrike" cap="none">
              <a:solidFill>
                <a:schemeClr val="lt1"/>
              </a:solidFill>
              <a:latin typeface="Trebuchet MS"/>
              <a:ea typeface="Trebuchet MS"/>
              <a:cs typeface="Trebuchet MS"/>
              <a:sym typeface="Trebuchet MS"/>
            </a:endParaRPr>
          </a:p>
          <a:p>
            <a:pPr marL="0" marR="0" lvl="0" indent="0" algn="l" rtl="0">
              <a:spcBef>
                <a:spcPts val="0"/>
              </a:spcBef>
              <a:spcAft>
                <a:spcPts val="0"/>
              </a:spcAft>
              <a:buClr>
                <a:schemeClr val="accent1"/>
              </a:buClr>
              <a:buSzPts val="4200"/>
              <a:buFont typeface="Noto Sans Symbols"/>
              <a:buNone/>
            </a:pPr>
            <a:r>
              <a:rPr lang="zh-TW" sz="4400" b="0" i="0" u="none" strike="noStrike" cap="none">
                <a:solidFill>
                  <a:schemeClr val="lt1"/>
                </a:solidFill>
                <a:latin typeface="Trebuchet MS"/>
                <a:ea typeface="Trebuchet MS"/>
                <a:cs typeface="Trebuchet MS"/>
                <a:sym typeface="Trebuchet MS"/>
              </a:rPr>
              <a:t> </a:t>
            </a:r>
            <a:endParaRPr sz="4400" b="0" i="0" u="none" strike="noStrike" cap="none">
              <a:solidFill>
                <a:schemeClr val="lt1"/>
              </a:solidFill>
              <a:latin typeface="Trebuchet MS"/>
              <a:ea typeface="Trebuchet MS"/>
              <a:cs typeface="Trebuchet MS"/>
              <a:sym typeface="Trebuchet MS"/>
            </a:endParaRPr>
          </a:p>
        </p:txBody>
      </p:sp>
      <p:pic>
        <p:nvPicPr>
          <p:cNvPr id="118" name="Google Shape;118;p4"/>
          <p:cNvPicPr preferRelativeResize="0"/>
          <p:nvPr/>
        </p:nvPicPr>
        <p:blipFill rotWithShape="1">
          <a:blip r:embed="rId3">
            <a:alphaModFix/>
          </a:blip>
          <a:srcRect/>
          <a:stretch/>
        </p:blipFill>
        <p:spPr>
          <a:xfrm>
            <a:off x="2631838" y="3227289"/>
            <a:ext cx="6092035" cy="3161959"/>
          </a:xfrm>
          <a:prstGeom prst="rect">
            <a:avLst/>
          </a:prstGeom>
          <a:noFill/>
          <a:ln>
            <a:noFill/>
          </a:ln>
        </p:spPr>
      </p:pic>
      <p:pic>
        <p:nvPicPr>
          <p:cNvPr id="119" name="Google Shape;119;p4"/>
          <p:cNvPicPr preferRelativeResize="0"/>
          <p:nvPr/>
        </p:nvPicPr>
        <p:blipFill rotWithShape="1">
          <a:blip r:embed="rId4">
            <a:alphaModFix/>
          </a:blip>
          <a:srcRect/>
          <a:stretch/>
        </p:blipFill>
        <p:spPr>
          <a:xfrm rot="358503">
            <a:off x="5535202" y="2576155"/>
            <a:ext cx="1625966" cy="1792323"/>
          </a:xfrm>
          <a:prstGeom prst="rect">
            <a:avLst/>
          </a:prstGeom>
          <a:noFill/>
          <a:ln>
            <a:noFill/>
          </a:ln>
        </p:spPr>
      </p:pic>
      <p:pic>
        <p:nvPicPr>
          <p:cNvPr id="120" name="Google Shape;120;p4"/>
          <p:cNvPicPr preferRelativeResize="0"/>
          <p:nvPr/>
        </p:nvPicPr>
        <p:blipFill rotWithShape="1">
          <a:blip r:embed="rId3">
            <a:alphaModFix/>
          </a:blip>
          <a:srcRect l="68278" t="-2432" r="1893" b="2432"/>
          <a:stretch/>
        </p:blipFill>
        <p:spPr>
          <a:xfrm rot="1135076">
            <a:off x="7851160" y="3707664"/>
            <a:ext cx="1543298" cy="2685390"/>
          </a:xfrm>
          <a:prstGeom prst="rect">
            <a:avLst/>
          </a:prstGeom>
          <a:noFill/>
          <a:ln>
            <a:noFill/>
          </a:ln>
        </p:spPr>
      </p:pic>
      <p:sp>
        <p:nvSpPr>
          <p:cNvPr id="121" name="Google Shape;121;p4"/>
          <p:cNvSpPr/>
          <p:nvPr/>
        </p:nvSpPr>
        <p:spPr>
          <a:xfrm>
            <a:off x="3849899" y="300475"/>
            <a:ext cx="3949500" cy="9234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6300" b="1">
                <a:solidFill>
                  <a:srgbClr val="00B0F0"/>
                </a:solidFill>
                <a:latin typeface="Trebuchet MS"/>
                <a:ea typeface="Trebuchet MS"/>
                <a:cs typeface="Trebuchet MS"/>
                <a:sym typeface="Trebuchet MS"/>
              </a:rPr>
              <a:t>首先...</a:t>
            </a:r>
            <a:endParaRPr sz="6300" b="1">
              <a:solidFill>
                <a:srgbClr val="00B0F0"/>
              </a:solidFill>
              <a:latin typeface="Trebuchet MS"/>
              <a:ea typeface="Trebuchet MS"/>
              <a:cs typeface="Trebuchet MS"/>
              <a:sym typeface="Trebuchet MS"/>
            </a:endParaRPr>
          </a:p>
        </p:txBody>
      </p:sp>
      <p:sp>
        <p:nvSpPr>
          <p:cNvPr id="122" name="Google Shape;122;p4"/>
          <p:cNvSpPr txBox="1"/>
          <p:nvPr/>
        </p:nvSpPr>
        <p:spPr>
          <a:xfrm>
            <a:off x="2525325" y="1563975"/>
            <a:ext cx="65775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400">
                <a:solidFill>
                  <a:schemeClr val="dk1"/>
                </a:solidFill>
                <a:latin typeface="Arial"/>
                <a:ea typeface="Arial"/>
                <a:cs typeface="Arial"/>
                <a:sym typeface="Arial"/>
              </a:rPr>
              <a:t>讓我們互相認識一下吧！</a:t>
            </a:r>
            <a:endParaRPr sz="4400">
              <a:solidFill>
                <a:schemeClr val="dk1"/>
              </a:solidFill>
              <a:latin typeface="Arial"/>
              <a:ea typeface="Arial"/>
              <a:cs typeface="Arial"/>
              <a:sym typeface="Arial"/>
            </a:endParaRPr>
          </a:p>
        </p:txBody>
      </p:sp>
      <p:pic>
        <p:nvPicPr>
          <p:cNvPr id="124" name="Google Shape;124;p4"/>
          <p:cNvPicPr preferRelativeResize="0"/>
          <p:nvPr/>
        </p:nvPicPr>
        <p:blipFill rotWithShape="1">
          <a:blip r:embed="rId5">
            <a:alphaModFix/>
          </a:blip>
          <a:srcRect/>
          <a:stretch/>
        </p:blipFill>
        <p:spPr>
          <a:xfrm>
            <a:off x="4214224" y="2564349"/>
            <a:ext cx="1743340" cy="1941397"/>
          </a:xfrm>
          <a:prstGeom prst="rect">
            <a:avLst/>
          </a:prstGeom>
          <a:noFill/>
          <a:ln>
            <a:noFill/>
          </a:ln>
        </p:spPr>
      </p:pic>
      <p:pic>
        <p:nvPicPr>
          <p:cNvPr id="125" name="Google Shape;125;p4"/>
          <p:cNvPicPr preferRelativeResize="0"/>
          <p:nvPr/>
        </p:nvPicPr>
        <p:blipFill rotWithShape="1">
          <a:blip r:embed="rId6">
            <a:alphaModFix/>
          </a:blip>
          <a:srcRect/>
          <a:stretch/>
        </p:blipFill>
        <p:spPr>
          <a:xfrm rot="-676010">
            <a:off x="2508617" y="1877742"/>
            <a:ext cx="2893137" cy="3189146"/>
          </a:xfrm>
          <a:prstGeom prst="rect">
            <a:avLst/>
          </a:prstGeom>
          <a:noFill/>
          <a:ln>
            <a:noFill/>
          </a:ln>
        </p:spPr>
      </p:pic>
      <p:pic>
        <p:nvPicPr>
          <p:cNvPr id="126" name="Google Shape;126;p4"/>
          <p:cNvPicPr preferRelativeResize="0"/>
          <p:nvPr/>
        </p:nvPicPr>
        <p:blipFill rotWithShape="1">
          <a:blip r:embed="rId7">
            <a:alphaModFix/>
          </a:blip>
          <a:srcRect/>
          <a:stretch/>
        </p:blipFill>
        <p:spPr>
          <a:xfrm>
            <a:off x="6403039" y="2858092"/>
            <a:ext cx="2158253" cy="1400137"/>
          </a:xfrm>
          <a:prstGeom prst="rect">
            <a:avLst/>
          </a:prstGeom>
          <a:noFill/>
          <a:ln>
            <a:noFill/>
          </a:ln>
        </p:spPr>
      </p:pic>
      <p:pic>
        <p:nvPicPr>
          <p:cNvPr id="127" name="Google Shape;127;p4"/>
          <p:cNvPicPr preferRelativeResize="0"/>
          <p:nvPr/>
        </p:nvPicPr>
        <p:blipFill rotWithShape="1">
          <a:blip r:embed="rId8">
            <a:alphaModFix/>
          </a:blip>
          <a:srcRect/>
          <a:stretch/>
        </p:blipFill>
        <p:spPr>
          <a:xfrm>
            <a:off x="7975599" y="3047995"/>
            <a:ext cx="1397000" cy="1397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0">
  <p:cSld>
    <p:bg>
      <p:bgPr>
        <a:solidFill>
          <a:schemeClr val="lt1"/>
        </a:solidFill>
        <a:effectLst/>
      </p:bgPr>
    </p:bg>
    <p:spTree>
      <p:nvGrpSpPr>
        <p:cNvPr id="1" name="Shape 132"/>
        <p:cNvGrpSpPr/>
        <p:nvPr/>
      </p:nvGrpSpPr>
      <p:grpSpPr>
        <a:xfrm>
          <a:off x="0" y="0"/>
          <a:ext cx="0" cy="0"/>
          <a:chOff x="0" y="0"/>
          <a:chExt cx="0" cy="0"/>
        </a:xfrm>
      </p:grpSpPr>
      <p:sp>
        <p:nvSpPr>
          <p:cNvPr id="133" name="Google Shape;133;p5"/>
          <p:cNvSpPr/>
          <p:nvPr/>
        </p:nvSpPr>
        <p:spPr>
          <a:xfrm>
            <a:off x="715850" y="382200"/>
            <a:ext cx="3555000" cy="5847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3500">
                <a:solidFill>
                  <a:schemeClr val="dk1"/>
                </a:solidFill>
                <a:latin typeface="Arial"/>
                <a:ea typeface="Arial"/>
                <a:cs typeface="Arial"/>
                <a:sym typeface="Arial"/>
              </a:rPr>
              <a:t>遊戲 1: 認識大家</a:t>
            </a:r>
            <a:endParaRPr sz="3500">
              <a:solidFill>
                <a:schemeClr val="dk1"/>
              </a:solidFill>
              <a:latin typeface="Arial"/>
              <a:ea typeface="Arial"/>
              <a:cs typeface="Arial"/>
              <a:sym typeface="Arial"/>
            </a:endParaRPr>
          </a:p>
        </p:txBody>
      </p:sp>
      <p:sp>
        <p:nvSpPr>
          <p:cNvPr id="134" name="Google Shape;134;p5"/>
          <p:cNvSpPr/>
          <p:nvPr/>
        </p:nvSpPr>
        <p:spPr>
          <a:xfrm>
            <a:off x="6992471" y="1828801"/>
            <a:ext cx="2868706" cy="2707341"/>
          </a:xfrm>
          <a:prstGeom prst="ellipse">
            <a:avLst/>
          </a:prstGeom>
          <a:no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35" name="Google Shape;135;p5"/>
          <p:cNvSpPr/>
          <p:nvPr/>
        </p:nvSpPr>
        <p:spPr>
          <a:xfrm>
            <a:off x="4491319" y="654424"/>
            <a:ext cx="2868706" cy="2707341"/>
          </a:xfrm>
          <a:prstGeom prst="ellipse">
            <a:avLst/>
          </a:prstGeom>
          <a:no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36" name="Google Shape;136;p5"/>
          <p:cNvSpPr/>
          <p:nvPr/>
        </p:nvSpPr>
        <p:spPr>
          <a:xfrm>
            <a:off x="2142566" y="1927411"/>
            <a:ext cx="2868706" cy="2707341"/>
          </a:xfrm>
          <a:prstGeom prst="ellipse">
            <a:avLst/>
          </a:prstGeom>
          <a:no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37" name="Google Shape;137;p5"/>
          <p:cNvSpPr txBox="1"/>
          <p:nvPr/>
        </p:nvSpPr>
        <p:spPr>
          <a:xfrm>
            <a:off x="7037297" y="614083"/>
            <a:ext cx="34164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a:solidFill>
                  <a:schemeClr val="dk1"/>
                </a:solidFill>
                <a:latin typeface="Trebuchet MS"/>
                <a:ea typeface="Trebuchet MS"/>
                <a:cs typeface="Trebuchet MS"/>
                <a:sym typeface="Trebuchet MS"/>
              </a:rPr>
              <a:t>你喜歡別人叫你什麼</a:t>
            </a:r>
            <a:endParaRPr sz="2800">
              <a:solidFill>
                <a:schemeClr val="dk1"/>
              </a:solidFill>
              <a:latin typeface="Trebuchet MS"/>
              <a:ea typeface="Trebuchet MS"/>
              <a:cs typeface="Trebuchet MS"/>
              <a:sym typeface="Trebuchet MS"/>
            </a:endParaRPr>
          </a:p>
        </p:txBody>
      </p:sp>
      <p:sp>
        <p:nvSpPr>
          <p:cNvPr id="138" name="Google Shape;138;p5"/>
          <p:cNvSpPr txBox="1"/>
          <p:nvPr/>
        </p:nvSpPr>
        <p:spPr>
          <a:xfrm>
            <a:off x="9699813" y="2702861"/>
            <a:ext cx="16209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a:solidFill>
                  <a:schemeClr val="dk1"/>
                </a:solidFill>
                <a:latin typeface="Trebuchet MS"/>
                <a:ea typeface="Trebuchet MS"/>
                <a:cs typeface="Trebuchet MS"/>
                <a:sym typeface="Trebuchet MS"/>
              </a:rPr>
              <a:t>你的嗜好</a:t>
            </a:r>
            <a:endParaRPr sz="2800">
              <a:solidFill>
                <a:schemeClr val="dk1"/>
              </a:solidFill>
              <a:latin typeface="Trebuchet MS"/>
              <a:ea typeface="Trebuchet MS"/>
              <a:cs typeface="Trebuchet MS"/>
              <a:sym typeface="Trebuchet MS"/>
            </a:endParaRPr>
          </a:p>
        </p:txBody>
      </p:sp>
      <p:sp>
        <p:nvSpPr>
          <p:cNvPr id="139" name="Google Shape;139;p5"/>
          <p:cNvSpPr txBox="1"/>
          <p:nvPr/>
        </p:nvSpPr>
        <p:spPr>
          <a:xfrm>
            <a:off x="295838" y="1743636"/>
            <a:ext cx="26982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a:solidFill>
                  <a:schemeClr val="dk1"/>
                </a:solidFill>
                <a:latin typeface="Trebuchet MS"/>
                <a:ea typeface="Trebuchet MS"/>
                <a:cs typeface="Trebuchet MS"/>
                <a:sym typeface="Trebuchet MS"/>
              </a:rPr>
              <a:t>你最喜歡的電影</a:t>
            </a:r>
            <a:endParaRPr sz="2800">
              <a:solidFill>
                <a:schemeClr val="dk1"/>
              </a:solidFill>
              <a:latin typeface="Trebuchet MS"/>
              <a:ea typeface="Trebuchet MS"/>
              <a:cs typeface="Trebuchet MS"/>
              <a:sym typeface="Trebuchet MS"/>
            </a:endParaRPr>
          </a:p>
        </p:txBody>
      </p:sp>
      <p:sp>
        <p:nvSpPr>
          <p:cNvPr id="140" name="Google Shape;140;p5"/>
          <p:cNvSpPr/>
          <p:nvPr/>
        </p:nvSpPr>
        <p:spPr>
          <a:xfrm>
            <a:off x="270946" y="5079125"/>
            <a:ext cx="3099900" cy="1385100"/>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800"/>
              <a:buFont typeface="Arial"/>
              <a:buNone/>
            </a:pPr>
            <a:r>
              <a:rPr lang="zh-TW" sz="2800">
                <a:solidFill>
                  <a:schemeClr val="dk1"/>
                </a:solidFill>
                <a:latin typeface="Trebuchet MS"/>
                <a:ea typeface="Trebuchet MS"/>
                <a:cs typeface="Trebuchet MS"/>
                <a:sym typeface="Trebuchet MS"/>
              </a:rPr>
              <a:t>如果你能獲得一種</a:t>
            </a:r>
            <a:endParaRPr sz="2800">
              <a:solidFill>
                <a:schemeClr val="dk1"/>
              </a:solidFill>
              <a:latin typeface="Trebuchet MS"/>
              <a:ea typeface="Trebuchet MS"/>
              <a:cs typeface="Trebuchet MS"/>
              <a:sym typeface="Trebuchet MS"/>
            </a:endParaRPr>
          </a:p>
          <a:p>
            <a:pPr marL="0" marR="0" lvl="0" indent="0" algn="l" rtl="0">
              <a:spcBef>
                <a:spcPts val="0"/>
              </a:spcBef>
              <a:spcAft>
                <a:spcPts val="0"/>
              </a:spcAft>
              <a:buClr>
                <a:srgbClr val="000000"/>
              </a:buClr>
              <a:buSzPts val="2800"/>
              <a:buFont typeface="Arial"/>
              <a:buNone/>
            </a:pPr>
            <a:r>
              <a:rPr lang="zh-TW" sz="2800">
                <a:solidFill>
                  <a:schemeClr val="dk1"/>
                </a:solidFill>
                <a:latin typeface="Trebuchet MS"/>
                <a:ea typeface="Trebuchet MS"/>
                <a:cs typeface="Trebuchet MS"/>
                <a:sym typeface="Trebuchet MS"/>
              </a:rPr>
              <a:t>超能力或工具， </a:t>
            </a:r>
            <a:endParaRPr sz="2800">
              <a:solidFill>
                <a:schemeClr val="dk1"/>
              </a:solidFill>
              <a:latin typeface="Trebuchet MS"/>
              <a:ea typeface="Trebuchet MS"/>
              <a:cs typeface="Trebuchet MS"/>
              <a:sym typeface="Trebuchet MS"/>
            </a:endParaRPr>
          </a:p>
          <a:p>
            <a:pPr marL="0" marR="0" lvl="0" indent="0" algn="l" rtl="0">
              <a:spcBef>
                <a:spcPts val="0"/>
              </a:spcBef>
              <a:spcAft>
                <a:spcPts val="0"/>
              </a:spcAft>
              <a:buClr>
                <a:srgbClr val="000000"/>
              </a:buClr>
              <a:buSzPts val="2800"/>
              <a:buFont typeface="Arial"/>
              <a:buNone/>
            </a:pPr>
            <a:r>
              <a:rPr lang="zh-TW" sz="2800">
                <a:solidFill>
                  <a:schemeClr val="dk1"/>
                </a:solidFill>
                <a:latin typeface="Trebuchet MS"/>
                <a:ea typeface="Trebuchet MS"/>
                <a:cs typeface="Trebuchet MS"/>
                <a:sym typeface="Trebuchet MS"/>
              </a:rPr>
              <a:t>你會選擇哪一種？ </a:t>
            </a:r>
            <a:endParaRPr sz="2800">
              <a:solidFill>
                <a:schemeClr val="dk1"/>
              </a:solidFill>
              <a:latin typeface="Trebuchet MS"/>
              <a:ea typeface="Trebuchet MS"/>
              <a:cs typeface="Trebuchet MS"/>
              <a:sym typeface="Trebuchet MS"/>
            </a:endParaRPr>
          </a:p>
        </p:txBody>
      </p:sp>
      <p:sp>
        <p:nvSpPr>
          <p:cNvPr id="141" name="Google Shape;141;p5"/>
          <p:cNvSpPr/>
          <p:nvPr/>
        </p:nvSpPr>
        <p:spPr>
          <a:xfrm>
            <a:off x="3532097" y="3872753"/>
            <a:ext cx="2868706" cy="2707341"/>
          </a:xfrm>
          <a:prstGeom prst="ellipse">
            <a:avLst/>
          </a:prstGeom>
          <a:no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42" name="Google Shape;142;p5"/>
          <p:cNvSpPr/>
          <p:nvPr/>
        </p:nvSpPr>
        <p:spPr>
          <a:xfrm>
            <a:off x="6275296" y="3836894"/>
            <a:ext cx="2868706" cy="2707341"/>
          </a:xfrm>
          <a:prstGeom prst="ellipse">
            <a:avLst/>
          </a:prstGeom>
          <a:no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43" name="Google Shape;143;p5"/>
          <p:cNvSpPr/>
          <p:nvPr/>
        </p:nvSpPr>
        <p:spPr>
          <a:xfrm>
            <a:off x="8037646" y="6026933"/>
            <a:ext cx="3993000" cy="523200"/>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800"/>
              <a:buFont typeface="Arial"/>
              <a:buNone/>
            </a:pPr>
            <a:r>
              <a:rPr lang="zh-TW" sz="2800">
                <a:solidFill>
                  <a:schemeClr val="dk1"/>
                </a:solidFill>
                <a:latin typeface="Trebuchet MS"/>
                <a:ea typeface="Trebuchet MS"/>
                <a:cs typeface="Trebuchet MS"/>
                <a:sym typeface="Trebuchet MS"/>
              </a:rPr>
              <a:t>你最喜歡和討厭的科目</a:t>
            </a:r>
            <a:endParaRPr sz="2800">
              <a:solidFill>
                <a:schemeClr val="dk1"/>
              </a:solidFill>
              <a:latin typeface="Trebuchet MS"/>
              <a:ea typeface="Trebuchet MS"/>
              <a:cs typeface="Trebuchet MS"/>
              <a:sym typeface="Trebuchet MS"/>
            </a:endParaRPr>
          </a:p>
        </p:txBody>
      </p:sp>
      <p:grpSp>
        <p:nvGrpSpPr>
          <p:cNvPr id="144" name="Google Shape;144;p5"/>
          <p:cNvGrpSpPr/>
          <p:nvPr/>
        </p:nvGrpSpPr>
        <p:grpSpPr>
          <a:xfrm>
            <a:off x="2413000" y="1488141"/>
            <a:ext cx="6695141" cy="4456994"/>
            <a:chOff x="2413000" y="1488141"/>
            <a:chExt cx="6695141" cy="4456994"/>
          </a:xfrm>
        </p:grpSpPr>
        <p:sp>
          <p:nvSpPr>
            <p:cNvPr id="145" name="Google Shape;145;p5"/>
            <p:cNvSpPr txBox="1"/>
            <p:nvPr/>
          </p:nvSpPr>
          <p:spPr>
            <a:xfrm>
              <a:off x="4733365" y="1488141"/>
              <a:ext cx="2421000" cy="677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800">
                  <a:solidFill>
                    <a:schemeClr val="dk1"/>
                  </a:solidFill>
                  <a:latin typeface="Arial"/>
                  <a:ea typeface="Arial"/>
                  <a:cs typeface="Arial"/>
                  <a:sym typeface="Arial"/>
                </a:rPr>
                <a:t>Miss </a:t>
              </a:r>
              <a:r>
                <a:rPr lang="zh-TW" sz="3800">
                  <a:solidFill>
                    <a:schemeClr val="dk1"/>
                  </a:solidFill>
                </a:rPr>
                <a:t>K</a:t>
              </a:r>
              <a:r>
                <a:rPr lang="zh-TW" sz="3800">
                  <a:solidFill>
                    <a:schemeClr val="dk1"/>
                  </a:solidFill>
                  <a:latin typeface="Arial"/>
                  <a:ea typeface="Arial"/>
                  <a:cs typeface="Arial"/>
                  <a:sym typeface="Arial"/>
                </a:rPr>
                <a:t> </a:t>
              </a:r>
              <a:endParaRPr sz="3800">
                <a:solidFill>
                  <a:schemeClr val="dk1"/>
                </a:solidFill>
                <a:latin typeface="Arial"/>
                <a:ea typeface="Arial"/>
                <a:cs typeface="Arial"/>
                <a:sym typeface="Arial"/>
              </a:endParaRPr>
            </a:p>
          </p:txBody>
        </p:sp>
        <p:sp>
          <p:nvSpPr>
            <p:cNvPr id="146" name="Google Shape;146;p5"/>
            <p:cNvSpPr txBox="1"/>
            <p:nvPr/>
          </p:nvSpPr>
          <p:spPr>
            <a:xfrm>
              <a:off x="4150660" y="4867835"/>
              <a:ext cx="15888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a:solidFill>
                    <a:schemeClr val="dk1"/>
                  </a:solidFill>
                </a:rPr>
                <a:t>神奇</a:t>
              </a:r>
              <a:r>
                <a:rPr lang="zh-TW" sz="3200">
                  <a:solidFill>
                    <a:schemeClr val="dk1"/>
                  </a:solidFill>
                  <a:latin typeface="Arial"/>
                  <a:ea typeface="Arial"/>
                  <a:cs typeface="Arial"/>
                  <a:sym typeface="Arial"/>
                </a:rPr>
                <a:t>隨意門 </a:t>
              </a:r>
              <a:endParaRPr sz="3200">
                <a:solidFill>
                  <a:schemeClr val="dk1"/>
                </a:solidFill>
                <a:latin typeface="Arial"/>
                <a:ea typeface="Arial"/>
                <a:cs typeface="Arial"/>
                <a:sym typeface="Arial"/>
              </a:endParaRPr>
            </a:p>
          </p:txBody>
        </p:sp>
        <p:pic>
          <p:nvPicPr>
            <p:cNvPr id="147" name="Google Shape;147;p5"/>
            <p:cNvPicPr preferRelativeResize="0"/>
            <p:nvPr/>
          </p:nvPicPr>
          <p:blipFill rotWithShape="1">
            <a:blip r:embed="rId3">
              <a:alphaModFix/>
            </a:blip>
            <a:srcRect/>
            <a:stretch/>
          </p:blipFill>
          <p:spPr>
            <a:xfrm>
              <a:off x="7846359" y="2238312"/>
              <a:ext cx="1261782" cy="1752475"/>
            </a:xfrm>
            <a:prstGeom prst="rect">
              <a:avLst/>
            </a:prstGeom>
            <a:noFill/>
            <a:ln>
              <a:noFill/>
            </a:ln>
          </p:spPr>
        </p:pic>
        <p:sp>
          <p:nvSpPr>
            <p:cNvPr id="148" name="Google Shape;148;p5"/>
            <p:cNvSpPr txBox="1"/>
            <p:nvPr/>
          </p:nvSpPr>
          <p:spPr>
            <a:xfrm>
              <a:off x="7189694" y="4697505"/>
              <a:ext cx="1005403"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a:solidFill>
                    <a:schemeClr val="dk1"/>
                  </a:solidFill>
                </a:rPr>
                <a:t>歷史</a:t>
              </a:r>
              <a:endParaRPr sz="3200">
                <a:solidFill>
                  <a:schemeClr val="dk1"/>
                </a:solidFill>
                <a:latin typeface="Arial"/>
                <a:ea typeface="Arial"/>
                <a:cs typeface="Arial"/>
                <a:sym typeface="Arial"/>
              </a:endParaRPr>
            </a:p>
            <a:p>
              <a:pPr marL="0" marR="0" lvl="0" indent="0" algn="l" rtl="0">
                <a:spcBef>
                  <a:spcPts val="0"/>
                </a:spcBef>
                <a:spcAft>
                  <a:spcPts val="0"/>
                </a:spcAft>
                <a:buNone/>
              </a:pPr>
              <a:r>
                <a:rPr lang="zh-TW" sz="3200">
                  <a:solidFill>
                    <a:schemeClr val="dk1"/>
                  </a:solidFill>
                  <a:latin typeface="Arial"/>
                  <a:ea typeface="Arial"/>
                  <a:cs typeface="Arial"/>
                  <a:sym typeface="Arial"/>
                </a:rPr>
                <a:t>中文</a:t>
              </a:r>
              <a:endParaRPr sz="3200">
                <a:solidFill>
                  <a:schemeClr val="dk1"/>
                </a:solidFill>
                <a:latin typeface="Arial"/>
                <a:ea typeface="Arial"/>
                <a:cs typeface="Arial"/>
                <a:sym typeface="Arial"/>
              </a:endParaRPr>
            </a:p>
          </p:txBody>
        </p:sp>
        <p:pic>
          <p:nvPicPr>
            <p:cNvPr id="149" name="Google Shape;149;p5"/>
            <p:cNvPicPr preferRelativeResize="0"/>
            <p:nvPr/>
          </p:nvPicPr>
          <p:blipFill rotWithShape="1">
            <a:blip r:embed="rId4">
              <a:alphaModFix/>
            </a:blip>
            <a:srcRect/>
            <a:stretch/>
          </p:blipFill>
          <p:spPr>
            <a:xfrm>
              <a:off x="2413000" y="2519082"/>
              <a:ext cx="2553712" cy="171225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103612c679f_0_1178"/>
          <p:cNvSpPr txBox="1"/>
          <p:nvPr/>
        </p:nvSpPr>
        <p:spPr>
          <a:xfrm>
            <a:off x="3460450" y="1498325"/>
            <a:ext cx="79152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4000" dirty="0">
                <a:solidFill>
                  <a:schemeClr val="dk1"/>
                </a:solidFill>
                <a:latin typeface="Roboto"/>
                <a:ea typeface="Roboto"/>
                <a:cs typeface="Roboto"/>
                <a:sym typeface="Roboto"/>
              </a:rPr>
              <a:t>請想想你最想成為邊個電影人物，將他寫或畫在紙上。</a:t>
            </a:r>
            <a:endParaRPr sz="3100" dirty="0">
              <a:solidFill>
                <a:schemeClr val="dk1"/>
              </a:solidFill>
              <a:latin typeface="Roboto"/>
              <a:ea typeface="Roboto"/>
              <a:cs typeface="Roboto"/>
              <a:sym typeface="Roboto"/>
            </a:endParaRPr>
          </a:p>
        </p:txBody>
      </p:sp>
      <p:sp>
        <p:nvSpPr>
          <p:cNvPr id="155" name="Google Shape;155;g103612c679f_0_1178"/>
          <p:cNvSpPr/>
          <p:nvPr/>
        </p:nvSpPr>
        <p:spPr>
          <a:xfrm>
            <a:off x="715850" y="382200"/>
            <a:ext cx="3763800" cy="5847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zh-TW" sz="3800" dirty="0">
                <a:solidFill>
                  <a:schemeClr val="dk1"/>
                </a:solidFill>
                <a:latin typeface="Arial"/>
                <a:ea typeface="Arial"/>
                <a:cs typeface="Arial"/>
                <a:sym typeface="Arial"/>
              </a:rPr>
              <a:t>遊戲 1: 認識大家</a:t>
            </a:r>
            <a:endParaRPr sz="3800" dirty="0">
              <a:solidFill>
                <a:schemeClr val="dk1"/>
              </a:solidFill>
              <a:latin typeface="Arial"/>
              <a:ea typeface="Arial"/>
              <a:cs typeface="Arial"/>
              <a:sym typeface="Arial"/>
            </a:endParaRPr>
          </a:p>
        </p:txBody>
      </p:sp>
      <p:pic>
        <p:nvPicPr>
          <p:cNvPr id="156" name="Google Shape;156;g103612c679f_0_1178"/>
          <p:cNvPicPr preferRelativeResize="0"/>
          <p:nvPr/>
        </p:nvPicPr>
        <p:blipFill>
          <a:blip r:embed="rId3">
            <a:alphaModFix/>
          </a:blip>
          <a:stretch>
            <a:fillRect/>
          </a:stretch>
        </p:blipFill>
        <p:spPr>
          <a:xfrm>
            <a:off x="533400" y="3160625"/>
            <a:ext cx="4742575" cy="3276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g103612c679f_0_1182"/>
          <p:cNvPicPr preferRelativeResize="0"/>
          <p:nvPr/>
        </p:nvPicPr>
        <p:blipFill>
          <a:blip r:embed="rId3">
            <a:alphaModFix/>
          </a:blip>
          <a:stretch>
            <a:fillRect/>
          </a:stretch>
        </p:blipFill>
        <p:spPr>
          <a:xfrm>
            <a:off x="2769775" y="2986475"/>
            <a:ext cx="6248400" cy="3514725"/>
          </a:xfrm>
          <a:prstGeom prst="rect">
            <a:avLst/>
          </a:prstGeom>
          <a:noFill/>
          <a:ln>
            <a:noFill/>
          </a:ln>
        </p:spPr>
      </p:pic>
      <p:sp>
        <p:nvSpPr>
          <p:cNvPr id="162" name="Google Shape;162;g103612c679f_0_1182"/>
          <p:cNvSpPr txBox="1"/>
          <p:nvPr/>
        </p:nvSpPr>
        <p:spPr>
          <a:xfrm>
            <a:off x="1261641" y="640550"/>
            <a:ext cx="9595412" cy="220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4000" dirty="0">
                <a:solidFill>
                  <a:schemeClr val="dk1"/>
                </a:solidFill>
                <a:latin typeface="Roboto"/>
                <a:ea typeface="Roboto"/>
                <a:cs typeface="Roboto"/>
                <a:sym typeface="Roboto"/>
              </a:rPr>
              <a:t>將紙摺成一隻紙飛機，</a:t>
            </a:r>
            <a:r>
              <a:rPr lang="zh-TW" altLang="en-US" sz="4000" dirty="0">
                <a:solidFill>
                  <a:schemeClr val="dk1"/>
                </a:solidFill>
                <a:latin typeface="Roboto"/>
                <a:ea typeface="Roboto"/>
                <a:cs typeface="Roboto"/>
                <a:sym typeface="Roboto"/>
              </a:rPr>
              <a:t>等</a:t>
            </a:r>
            <a:r>
              <a:rPr lang="en-US" altLang="zh-TW" sz="4000" dirty="0">
                <a:solidFill>
                  <a:schemeClr val="dk1"/>
                </a:solidFill>
                <a:latin typeface="Roboto"/>
                <a:ea typeface="Roboto"/>
                <a:cs typeface="Roboto"/>
                <a:sym typeface="Roboto"/>
              </a:rPr>
              <a:t>Miss</a:t>
            </a:r>
            <a:r>
              <a:rPr lang="zh-TW" altLang="en-US" sz="4000" dirty="0">
                <a:solidFill>
                  <a:schemeClr val="dk1"/>
                </a:solidFill>
                <a:latin typeface="Roboto"/>
                <a:ea typeface="Roboto"/>
                <a:cs typeface="Roboto"/>
                <a:sym typeface="Roboto"/>
              </a:rPr>
              <a:t> </a:t>
            </a:r>
            <a:r>
              <a:rPr lang="en-US" altLang="zh-TW" sz="4000" dirty="0">
                <a:solidFill>
                  <a:schemeClr val="dk1"/>
                </a:solidFill>
                <a:latin typeface="Roboto"/>
                <a:ea typeface="Roboto"/>
                <a:cs typeface="Roboto"/>
                <a:sym typeface="Roboto"/>
              </a:rPr>
              <a:t>K</a:t>
            </a:r>
            <a:r>
              <a:rPr lang="zh-TW" altLang="en-US" sz="4000" dirty="0">
                <a:solidFill>
                  <a:schemeClr val="dk1"/>
                </a:solidFill>
                <a:latin typeface="Roboto"/>
                <a:ea typeface="Roboto"/>
                <a:cs typeface="Roboto"/>
                <a:sym typeface="Roboto"/>
              </a:rPr>
              <a:t>數</a:t>
            </a:r>
            <a:r>
              <a:rPr lang="en-US" altLang="zh-TW" sz="4000" dirty="0">
                <a:solidFill>
                  <a:schemeClr val="dk1"/>
                </a:solidFill>
                <a:latin typeface="Roboto"/>
                <a:ea typeface="Roboto"/>
                <a:cs typeface="Roboto"/>
                <a:sym typeface="Roboto"/>
              </a:rPr>
              <a:t>1</a:t>
            </a:r>
            <a:r>
              <a:rPr lang="zh-TW" altLang="en-US" sz="4000" dirty="0">
                <a:solidFill>
                  <a:schemeClr val="dk1"/>
                </a:solidFill>
                <a:latin typeface="Roboto"/>
                <a:ea typeface="Roboto"/>
                <a:cs typeface="Roboto"/>
                <a:sym typeface="Roboto"/>
              </a:rPr>
              <a:t>、</a:t>
            </a:r>
            <a:r>
              <a:rPr lang="en-US" altLang="zh-TW" sz="4000" dirty="0">
                <a:solidFill>
                  <a:schemeClr val="dk1"/>
                </a:solidFill>
                <a:latin typeface="Roboto"/>
                <a:ea typeface="Roboto"/>
                <a:cs typeface="Roboto"/>
                <a:sym typeface="Roboto"/>
              </a:rPr>
              <a:t>2</a:t>
            </a:r>
            <a:r>
              <a:rPr lang="zh-TW" altLang="en-US" sz="4000" dirty="0">
                <a:solidFill>
                  <a:schemeClr val="dk1"/>
                </a:solidFill>
                <a:latin typeface="Roboto"/>
                <a:ea typeface="Roboto"/>
                <a:cs typeface="Roboto"/>
                <a:sym typeface="Roboto"/>
              </a:rPr>
              <a:t>、</a:t>
            </a:r>
            <a:r>
              <a:rPr lang="en-US" altLang="zh-TW" sz="4000" dirty="0">
                <a:solidFill>
                  <a:schemeClr val="dk1"/>
                </a:solidFill>
                <a:latin typeface="Roboto"/>
                <a:ea typeface="Roboto"/>
                <a:cs typeface="Roboto"/>
                <a:sym typeface="Roboto"/>
              </a:rPr>
              <a:t>3</a:t>
            </a:r>
            <a:r>
              <a:rPr lang="zh-TW" altLang="en-US" sz="4000" dirty="0">
                <a:solidFill>
                  <a:schemeClr val="dk1"/>
                </a:solidFill>
                <a:latin typeface="Roboto"/>
                <a:ea typeface="Roboto"/>
                <a:cs typeface="Roboto"/>
                <a:sym typeface="Roboto"/>
              </a:rPr>
              <a:t>，一齊將紙飛機飛</a:t>
            </a:r>
            <a:r>
              <a:rPr lang="zh-TW" sz="4000" dirty="0">
                <a:solidFill>
                  <a:schemeClr val="dk1"/>
                </a:solidFill>
                <a:latin typeface="Roboto"/>
                <a:ea typeface="Roboto"/>
                <a:cs typeface="Roboto"/>
                <a:sym typeface="Roboto"/>
              </a:rPr>
              <a:t>到課室的另外一面！</a:t>
            </a:r>
            <a:endParaRPr sz="4000" dirty="0">
              <a:solidFill>
                <a:schemeClr val="dk1"/>
              </a:solidFill>
              <a:latin typeface="Roboto"/>
              <a:ea typeface="Roboto"/>
              <a:cs typeface="Roboto"/>
              <a:sym typeface="Roboto"/>
            </a:endParaRPr>
          </a:p>
          <a:p>
            <a:pPr marL="0" lvl="0" indent="0" algn="ctr" rtl="0">
              <a:spcBef>
                <a:spcPts val="0"/>
              </a:spcBef>
              <a:spcAft>
                <a:spcPts val="0"/>
              </a:spcAft>
              <a:buNone/>
            </a:pPr>
            <a:r>
              <a:rPr lang="zh-TW" sz="5100" dirty="0">
                <a:solidFill>
                  <a:schemeClr val="dk1"/>
                </a:solidFill>
                <a:latin typeface="Roboto"/>
                <a:ea typeface="Roboto"/>
                <a:cs typeface="Roboto"/>
                <a:sym typeface="Roboto"/>
              </a:rPr>
              <a:t>猜猜這是誰？</a:t>
            </a:r>
            <a:endParaRPr sz="5100" dirty="0">
              <a:solidFill>
                <a:schemeClr val="dk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g103612c679f_0_1136"/>
          <p:cNvPicPr preferRelativeResize="0"/>
          <p:nvPr/>
        </p:nvPicPr>
        <p:blipFill>
          <a:blip r:embed="rId3">
            <a:alphaModFix/>
          </a:blip>
          <a:stretch>
            <a:fillRect/>
          </a:stretch>
        </p:blipFill>
        <p:spPr>
          <a:xfrm>
            <a:off x="1943500" y="152400"/>
            <a:ext cx="8735299" cy="65532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71"/>
        <p:cNvGrpSpPr/>
        <p:nvPr/>
      </p:nvGrpSpPr>
      <p:grpSpPr>
        <a:xfrm>
          <a:off x="0" y="0"/>
          <a:ext cx="0" cy="0"/>
          <a:chOff x="0" y="0"/>
          <a:chExt cx="0" cy="0"/>
        </a:xfrm>
      </p:grpSpPr>
      <p:sp>
        <p:nvSpPr>
          <p:cNvPr id="172" name="Google Shape;172;p6"/>
          <p:cNvSpPr/>
          <p:nvPr/>
        </p:nvSpPr>
        <p:spPr>
          <a:xfrm rot="-6285723">
            <a:off x="4519696" y="-1365337"/>
            <a:ext cx="4206303" cy="9559626"/>
          </a:xfrm>
          <a:prstGeom prst="trapezoid">
            <a:avLst>
              <a:gd name="adj" fmla="val 59445"/>
            </a:avLst>
          </a:prstGeom>
          <a:gradFill>
            <a:gsLst>
              <a:gs pos="0">
                <a:srgbClr val="607C88"/>
              </a:gs>
              <a:gs pos="21000">
                <a:srgbClr val="607C88"/>
              </a:gs>
              <a:gs pos="75000">
                <a:srgbClr val="2D3C43"/>
              </a:gs>
              <a:gs pos="100000">
                <a:srgbClr val="2D3C43"/>
              </a:gs>
            </a:gsLst>
            <a:lin ang="6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173" name="Google Shape;173;p6"/>
          <p:cNvPicPr preferRelativeResize="0"/>
          <p:nvPr/>
        </p:nvPicPr>
        <p:blipFill rotWithShape="1">
          <a:blip r:embed="rId3">
            <a:alphaModFix/>
          </a:blip>
          <a:srcRect/>
          <a:stretch/>
        </p:blipFill>
        <p:spPr>
          <a:xfrm rot="-695014">
            <a:off x="-1170751" y="2803578"/>
            <a:ext cx="6092839" cy="3478130"/>
          </a:xfrm>
          <a:prstGeom prst="rect">
            <a:avLst/>
          </a:prstGeom>
          <a:noFill/>
          <a:ln>
            <a:noFill/>
          </a:ln>
        </p:spPr>
      </p:pic>
      <p:pic>
        <p:nvPicPr>
          <p:cNvPr id="174" name="Google Shape;174;p6"/>
          <p:cNvPicPr preferRelativeResize="0"/>
          <p:nvPr/>
        </p:nvPicPr>
        <p:blipFill rotWithShape="1">
          <a:blip r:embed="rId4">
            <a:alphaModFix/>
          </a:blip>
          <a:srcRect/>
          <a:stretch/>
        </p:blipFill>
        <p:spPr>
          <a:xfrm>
            <a:off x="3813733" y="911383"/>
            <a:ext cx="7517654" cy="4504626"/>
          </a:xfrm>
          <a:prstGeom prst="rect">
            <a:avLst/>
          </a:prstGeom>
          <a:noFill/>
          <a:ln w="9525" cap="flat" cmpd="sng">
            <a:solidFill>
              <a:schemeClr val="lt1"/>
            </a:solidFill>
            <a:prstDash val="solid"/>
            <a:round/>
            <a:headEnd type="none" w="sm" len="sm"/>
            <a:tailEnd type="none" w="sm" len="sm"/>
          </a:ln>
        </p:spPr>
      </p:pic>
      <p:sp>
        <p:nvSpPr>
          <p:cNvPr id="175" name="Google Shape;175;p6"/>
          <p:cNvSpPr txBox="1"/>
          <p:nvPr/>
        </p:nvSpPr>
        <p:spPr>
          <a:xfrm>
            <a:off x="5342964" y="2930796"/>
            <a:ext cx="47334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6600">
                <a:solidFill>
                  <a:schemeClr val="dk1"/>
                </a:solidFill>
                <a:latin typeface="Arial"/>
                <a:ea typeface="Arial"/>
                <a:cs typeface="Arial"/>
                <a:sym typeface="Arial"/>
              </a:rPr>
              <a:t>🎬電影時間</a:t>
            </a:r>
            <a:endParaRPr sz="66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1981</Words>
  <Application>Microsoft Macintosh PowerPoint</Application>
  <PresentationFormat>Widescreen</PresentationFormat>
  <Paragraphs>154</Paragraphs>
  <Slides>23</Slides>
  <Notes>23</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Trebuchet MS</vt:lpstr>
      <vt:lpstr>Lato</vt:lpstr>
      <vt:lpstr>Patrick Hand</vt:lpstr>
      <vt:lpstr>Roboto Slab</vt:lpstr>
      <vt:lpstr>Open Sans</vt:lpstr>
      <vt:lpstr>Gill Sans</vt:lpstr>
      <vt:lpstr>Arial</vt:lpstr>
      <vt:lpstr>Noto Sans Symbols</vt:lpstr>
      <vt:lpstr>Roboto</vt:lpstr>
      <vt:lpstr>Marina</vt:lpstr>
      <vt:lpstr>PowerPoint Presentation</vt:lpstr>
      <vt:lpstr>齊想想： 小組小規則</vt:lpstr>
      <vt:lpstr>今日活動內容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Winnie W Tang</dc:creator>
  <cp:lastModifiedBy>ct934</cp:lastModifiedBy>
  <cp:revision>6</cp:revision>
  <dcterms:created xsi:type="dcterms:W3CDTF">2020-10-10T07:10:07Z</dcterms:created>
  <dcterms:modified xsi:type="dcterms:W3CDTF">2021-12-16T09:23:09Z</dcterms:modified>
</cp:coreProperties>
</file>