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Sniglet"/>
      <p:regular r:id="rId27"/>
    </p:embeddedFont>
    <p:embeddedFont>
      <p:font typeface="Fredoka One"/>
      <p:regular r:id="rId28"/>
    </p:embeddedFont>
    <p:embeddedFont>
      <p:font typeface="Anaheim"/>
      <p:regular r:id="rId29"/>
    </p:embeddedFont>
    <p:embeddedFont>
      <p:font typeface="Londrina Solid"/>
      <p:regular r:id="rId30"/>
    </p:embeddedFont>
    <p:embeddedFont>
      <p:font typeface="Gochi Hand"/>
      <p:regular r:id="rId31"/>
    </p:embeddedFont>
    <p:embeddedFont>
      <p:font typeface="KoHo Medium"/>
      <p:regular r:id="rId32"/>
      <p:bold r:id="rId33"/>
      <p:italic r:id="rId34"/>
      <p:boldItalic r:id="rId35"/>
    </p:embeddedFont>
    <p:embeddedFont>
      <p:font typeface="Patrick Hand SC"/>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FredokaOne-regular.fntdata"/><Relationship Id="rId27" Type="http://schemas.openxmlformats.org/officeDocument/2006/relationships/font" Target="fonts/Snigle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nahei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ochiHand-regular.fntdata"/><Relationship Id="rId30" Type="http://schemas.openxmlformats.org/officeDocument/2006/relationships/font" Target="fonts/LondrinaSolid-regular.fntdata"/><Relationship Id="rId11" Type="http://schemas.openxmlformats.org/officeDocument/2006/relationships/slide" Target="slides/slide7.xml"/><Relationship Id="rId33" Type="http://schemas.openxmlformats.org/officeDocument/2006/relationships/font" Target="fonts/KoHoMedium-bold.fntdata"/><Relationship Id="rId10" Type="http://schemas.openxmlformats.org/officeDocument/2006/relationships/slide" Target="slides/slide6.xml"/><Relationship Id="rId32" Type="http://schemas.openxmlformats.org/officeDocument/2006/relationships/font" Target="fonts/KoHoMedium-regular.fntdata"/><Relationship Id="rId13" Type="http://schemas.openxmlformats.org/officeDocument/2006/relationships/slide" Target="slides/slide9.xml"/><Relationship Id="rId35" Type="http://schemas.openxmlformats.org/officeDocument/2006/relationships/font" Target="fonts/KoHoMedium-boldItalic.fntdata"/><Relationship Id="rId12" Type="http://schemas.openxmlformats.org/officeDocument/2006/relationships/slide" Target="slides/slide8.xml"/><Relationship Id="rId34" Type="http://schemas.openxmlformats.org/officeDocument/2006/relationships/font" Target="fonts/KoHoMedium-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PatrickHandSC-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1517a8d8b1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1517a8d8b1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1517a8d8b1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1517a8d8b1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1517a8d8b1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11517a8d8b1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1517a8d8b1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1517a8d8b1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1517a8d8b1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1517a8d8b1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1517a8d8b1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11517a8d8b1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1517a8d8b1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11517a8d8b1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1517a8d8b1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1517a8d8b1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1517a8da7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1517a8da7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050">
                <a:solidFill>
                  <a:srgbClr val="333333"/>
                </a:solidFill>
                <a:highlight>
                  <a:schemeClr val="lt1"/>
                </a:highlight>
              </a:rPr>
              <a:t>The adventure begins when Marty escapes from the zoo with a crack quartet of penguins – Skipper, Rico, Kowalski, and Private – and his three friends follow him, trying to make him see sense but to no avail. On reaching Grand Central Station, the animals are mistaken to be aggressive and are shipped off to a Kenyan wildlife preserve by the zoo authorities. But when the crafty penguins hijack the ship and events take an unexpected turn, Alex, Marty, Melman, and Gloria find themselves in Madagascar!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11517a8da7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11517a8da7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11517a8da7d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3" name="Google Shape;1243;g11517a8da7d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tatements:</a:t>
            </a:r>
            <a:endParaRPr/>
          </a:p>
          <a:p>
            <a:pPr indent="-298450" lvl="0" marL="457200" rtl="0" algn="l">
              <a:spcBef>
                <a:spcPts val="0"/>
              </a:spcBef>
              <a:spcAft>
                <a:spcPts val="0"/>
              </a:spcAft>
              <a:buSzPts val="1100"/>
              <a:buChar char="-"/>
            </a:pPr>
            <a:r>
              <a:rPr lang="en"/>
              <a:t>最喜歡的食物</a:t>
            </a:r>
            <a:endParaRPr/>
          </a:p>
          <a:p>
            <a:pPr indent="-298450" lvl="0" marL="457200" rtl="0" algn="l">
              <a:spcBef>
                <a:spcPts val="0"/>
              </a:spcBef>
              <a:spcAft>
                <a:spcPts val="0"/>
              </a:spcAft>
              <a:buSzPts val="1100"/>
              <a:buChar char="-"/>
            </a:pPr>
            <a:r>
              <a:rPr lang="en">
                <a:solidFill>
                  <a:schemeClr val="dk1"/>
                </a:solidFill>
              </a:rPr>
              <a:t>最喜歡的飲品</a:t>
            </a:r>
            <a:endParaRPr/>
          </a:p>
          <a:p>
            <a:pPr indent="-298450" lvl="0" marL="457200" rtl="0" algn="l">
              <a:spcBef>
                <a:spcPts val="0"/>
              </a:spcBef>
              <a:spcAft>
                <a:spcPts val="0"/>
              </a:spcAft>
              <a:buSzPts val="1100"/>
              <a:buChar char="-"/>
            </a:pPr>
            <a:r>
              <a:rPr lang="en"/>
              <a:t>最喜歡的卡通片</a:t>
            </a:r>
            <a:endParaRPr/>
          </a:p>
          <a:p>
            <a:pPr indent="-298450" lvl="0" marL="457200" rtl="0" algn="l">
              <a:spcBef>
                <a:spcPts val="0"/>
              </a:spcBef>
              <a:spcAft>
                <a:spcPts val="0"/>
              </a:spcAft>
              <a:buSzPts val="1100"/>
              <a:buChar char="-"/>
            </a:pPr>
            <a:r>
              <a:rPr lang="en"/>
              <a:t>最喜歡的顏色</a:t>
            </a:r>
            <a:endParaRPr/>
          </a:p>
          <a:p>
            <a:pPr indent="-298450" lvl="0" marL="457200" rtl="0" algn="l">
              <a:spcBef>
                <a:spcPts val="0"/>
              </a:spcBef>
              <a:spcAft>
                <a:spcPts val="0"/>
              </a:spcAft>
              <a:buSzPts val="1100"/>
              <a:buChar char="-"/>
            </a:pPr>
            <a:r>
              <a:rPr lang="en"/>
              <a:t>最喜歡的科目</a:t>
            </a:r>
            <a:endParaRPr/>
          </a:p>
          <a:p>
            <a:pPr indent="-298450" lvl="0" marL="457200" rtl="0" algn="l">
              <a:spcBef>
                <a:spcPts val="0"/>
              </a:spcBef>
              <a:spcAft>
                <a:spcPts val="0"/>
              </a:spcAft>
              <a:buSzPts val="1100"/>
              <a:buChar char="-"/>
            </a:pPr>
            <a:r>
              <a:rPr lang="en"/>
              <a:t>最喜歡的人</a:t>
            </a:r>
            <a:endParaRPr/>
          </a:p>
          <a:p>
            <a:pPr indent="-298450" lvl="0" marL="457200" rtl="0" algn="l">
              <a:spcBef>
                <a:spcPts val="0"/>
              </a:spcBef>
              <a:spcAft>
                <a:spcPts val="0"/>
              </a:spcAft>
              <a:buSzPts val="1100"/>
              <a:buChar char="-"/>
            </a:pPr>
            <a:r>
              <a:rPr lang="en"/>
              <a:t>最喜歡的動物</a:t>
            </a:r>
            <a:endParaRPr/>
          </a:p>
          <a:p>
            <a:pPr indent="-298450" lvl="0" marL="457200" rtl="0" algn="l">
              <a:spcBef>
                <a:spcPts val="0"/>
              </a:spcBef>
              <a:spcAft>
                <a:spcPts val="0"/>
              </a:spcAft>
              <a:buSzPts val="1100"/>
              <a:buChar char="-"/>
            </a:pPr>
            <a:r>
              <a:rPr lang="en"/>
              <a:t>離我家最近的地鐵站</a:t>
            </a:r>
            <a:endParaRPr/>
          </a:p>
          <a:p>
            <a:pPr indent="-298450" lvl="0" marL="457200" rtl="0" algn="l">
              <a:spcBef>
                <a:spcPts val="0"/>
              </a:spcBef>
              <a:spcAft>
                <a:spcPts val="0"/>
              </a:spcAft>
              <a:buSzPts val="1100"/>
              <a:buChar char="-"/>
            </a:pPr>
            <a:r>
              <a:rPr lang="en"/>
              <a:t>____________</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1517a8da7d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11517a8da7d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1517a8d8b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1517a8d8b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eed8d77c63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eed8d77c63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1517a8d8b1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11517a8d8b1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11517a8d8b1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11517a8d8b1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1517a8d8b1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1517a8d8b1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1517a8d8b1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1517a8d8b1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1517a8d8b1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1517a8d8b1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562000" y="567925"/>
            <a:ext cx="4020000" cy="19995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491800" y="3122275"/>
            <a:ext cx="4160400" cy="360900"/>
          </a:xfrm>
          <a:prstGeom prst="rect">
            <a:avLst/>
          </a:prstGeom>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11"/>
          <p:cNvSpPr txBox="1"/>
          <p:nvPr>
            <p:ph hasCustomPrompt="1" type="title"/>
          </p:nvPr>
        </p:nvSpPr>
        <p:spPr>
          <a:xfrm>
            <a:off x="2838725" y="888650"/>
            <a:ext cx="3466500" cy="19722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8" name="Google Shape;168;p11"/>
          <p:cNvSpPr txBox="1"/>
          <p:nvPr>
            <p:ph idx="1" type="subTitle"/>
          </p:nvPr>
        </p:nvSpPr>
        <p:spPr>
          <a:xfrm>
            <a:off x="2651984" y="3630077"/>
            <a:ext cx="3840000" cy="648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rgbClr val="33244A"/>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69" name="Google Shape;169;p11"/>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1"/>
          <p:cNvGrpSpPr/>
          <p:nvPr/>
        </p:nvGrpSpPr>
        <p:grpSpPr>
          <a:xfrm>
            <a:off x="-338765" y="920495"/>
            <a:ext cx="1624023" cy="1119704"/>
            <a:chOff x="3973850" y="507475"/>
            <a:chExt cx="1938900" cy="1336800"/>
          </a:xfrm>
        </p:grpSpPr>
        <p:sp>
          <p:nvSpPr>
            <p:cNvPr id="171" name="Google Shape;171;p11"/>
            <p:cNvSpPr/>
            <p:nvPr/>
          </p:nvSpPr>
          <p:spPr>
            <a:xfrm>
              <a:off x="3973850" y="507475"/>
              <a:ext cx="1938900" cy="1336800"/>
            </a:xfrm>
            <a:custGeom>
              <a:rect b="b" l="l" r="r" t="t"/>
              <a:pathLst>
                <a:path extrusionOk="0" h="53472" w="77556">
                  <a:moveTo>
                    <a:pt x="64079" y="0"/>
                  </a:moveTo>
                  <a:cubicBezTo>
                    <a:pt x="62712" y="0"/>
                    <a:pt x="61477" y="834"/>
                    <a:pt x="60977" y="2135"/>
                  </a:cubicBezTo>
                  <a:cubicBezTo>
                    <a:pt x="60944" y="2202"/>
                    <a:pt x="60710" y="2869"/>
                    <a:pt x="60377" y="3970"/>
                  </a:cubicBezTo>
                  <a:cubicBezTo>
                    <a:pt x="59743" y="3303"/>
                    <a:pt x="58876" y="2936"/>
                    <a:pt x="57975" y="2936"/>
                  </a:cubicBezTo>
                  <a:cubicBezTo>
                    <a:pt x="57741" y="2936"/>
                    <a:pt x="57541" y="2969"/>
                    <a:pt x="57308" y="3003"/>
                  </a:cubicBezTo>
                  <a:cubicBezTo>
                    <a:pt x="55873" y="3303"/>
                    <a:pt x="54773" y="4504"/>
                    <a:pt x="54639" y="6005"/>
                  </a:cubicBezTo>
                  <a:cubicBezTo>
                    <a:pt x="54606" y="6238"/>
                    <a:pt x="54105" y="12242"/>
                    <a:pt x="55506" y="19247"/>
                  </a:cubicBezTo>
                  <a:cubicBezTo>
                    <a:pt x="55540" y="19448"/>
                    <a:pt x="55573" y="19614"/>
                    <a:pt x="55607" y="19815"/>
                  </a:cubicBezTo>
                  <a:cubicBezTo>
                    <a:pt x="54306" y="21916"/>
                    <a:pt x="53205" y="24685"/>
                    <a:pt x="52471" y="27620"/>
                  </a:cubicBezTo>
                  <a:lnTo>
                    <a:pt x="33357" y="27620"/>
                  </a:lnTo>
                  <a:cubicBezTo>
                    <a:pt x="31523" y="27620"/>
                    <a:pt x="30022" y="29088"/>
                    <a:pt x="30022" y="30956"/>
                  </a:cubicBezTo>
                  <a:lnTo>
                    <a:pt x="30022" y="34992"/>
                  </a:lnTo>
                  <a:cubicBezTo>
                    <a:pt x="29521" y="35593"/>
                    <a:pt x="29188" y="36360"/>
                    <a:pt x="29188" y="37194"/>
                  </a:cubicBezTo>
                  <a:lnTo>
                    <a:pt x="29188" y="40529"/>
                  </a:lnTo>
                  <a:lnTo>
                    <a:pt x="3336" y="40529"/>
                  </a:lnTo>
                  <a:cubicBezTo>
                    <a:pt x="1501" y="40529"/>
                    <a:pt x="0" y="42030"/>
                    <a:pt x="0" y="43865"/>
                  </a:cubicBezTo>
                  <a:lnTo>
                    <a:pt x="0" y="47201"/>
                  </a:lnTo>
                  <a:cubicBezTo>
                    <a:pt x="0" y="49035"/>
                    <a:pt x="1501" y="50537"/>
                    <a:pt x="3336" y="50537"/>
                  </a:cubicBezTo>
                  <a:lnTo>
                    <a:pt x="6705" y="50537"/>
                  </a:lnTo>
                  <a:cubicBezTo>
                    <a:pt x="6905" y="52204"/>
                    <a:pt x="8306" y="53472"/>
                    <a:pt x="10007" y="53472"/>
                  </a:cubicBezTo>
                  <a:lnTo>
                    <a:pt x="67982" y="53472"/>
                  </a:lnTo>
                  <a:cubicBezTo>
                    <a:pt x="69683" y="53472"/>
                    <a:pt x="71084" y="52171"/>
                    <a:pt x="71284" y="50537"/>
                  </a:cubicBezTo>
                  <a:lnTo>
                    <a:pt x="74220" y="50537"/>
                  </a:lnTo>
                  <a:cubicBezTo>
                    <a:pt x="76088" y="50537"/>
                    <a:pt x="77556" y="49035"/>
                    <a:pt x="77556" y="47201"/>
                  </a:cubicBezTo>
                  <a:lnTo>
                    <a:pt x="77556" y="43865"/>
                  </a:lnTo>
                  <a:cubicBezTo>
                    <a:pt x="77556" y="42030"/>
                    <a:pt x="76088" y="40529"/>
                    <a:pt x="74220" y="40529"/>
                  </a:cubicBezTo>
                  <a:lnTo>
                    <a:pt x="73186" y="40529"/>
                  </a:lnTo>
                  <a:cubicBezTo>
                    <a:pt x="73653" y="39095"/>
                    <a:pt x="73920" y="37360"/>
                    <a:pt x="73920" y="35292"/>
                  </a:cubicBezTo>
                  <a:cubicBezTo>
                    <a:pt x="73920" y="30222"/>
                    <a:pt x="72352" y="24284"/>
                    <a:pt x="70084" y="20348"/>
                  </a:cubicBezTo>
                  <a:cubicBezTo>
                    <a:pt x="71751" y="13810"/>
                    <a:pt x="71685" y="8273"/>
                    <a:pt x="71685" y="8006"/>
                  </a:cubicBezTo>
                  <a:cubicBezTo>
                    <a:pt x="71651" y="6538"/>
                    <a:pt x="70651" y="5237"/>
                    <a:pt x="69216" y="4871"/>
                  </a:cubicBezTo>
                  <a:cubicBezTo>
                    <a:pt x="68916" y="4770"/>
                    <a:pt x="68616" y="4737"/>
                    <a:pt x="68349" y="4737"/>
                  </a:cubicBezTo>
                  <a:cubicBezTo>
                    <a:pt x="68115" y="4737"/>
                    <a:pt x="67915" y="4770"/>
                    <a:pt x="67715" y="4804"/>
                  </a:cubicBezTo>
                  <a:cubicBezTo>
                    <a:pt x="67548" y="3503"/>
                    <a:pt x="67382" y="2736"/>
                    <a:pt x="67348" y="2636"/>
                  </a:cubicBezTo>
                  <a:cubicBezTo>
                    <a:pt x="67048" y="1201"/>
                    <a:pt x="65847" y="100"/>
                    <a:pt x="64346" y="0"/>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4057225" y="590875"/>
              <a:ext cx="1772125" cy="1170025"/>
            </a:xfrm>
            <a:custGeom>
              <a:rect b="b" l="l" r="r" t="t"/>
              <a:pathLst>
                <a:path extrusionOk="0" h="46801" w="70885">
                  <a:moveTo>
                    <a:pt x="60744" y="0"/>
                  </a:moveTo>
                  <a:cubicBezTo>
                    <a:pt x="60744" y="0"/>
                    <a:pt x="58709" y="5337"/>
                    <a:pt x="58176" y="12075"/>
                  </a:cubicBezTo>
                  <a:cubicBezTo>
                    <a:pt x="58176" y="12276"/>
                    <a:pt x="58142" y="12476"/>
                    <a:pt x="58142" y="12676"/>
                  </a:cubicBezTo>
                  <a:cubicBezTo>
                    <a:pt x="56741" y="7039"/>
                    <a:pt x="54640" y="2936"/>
                    <a:pt x="54640" y="2936"/>
                  </a:cubicBezTo>
                  <a:lnTo>
                    <a:pt x="54640" y="2936"/>
                  </a:lnTo>
                  <a:cubicBezTo>
                    <a:pt x="54640" y="2936"/>
                    <a:pt x="54140" y="8640"/>
                    <a:pt x="55440" y="15278"/>
                  </a:cubicBezTo>
                  <a:cubicBezTo>
                    <a:pt x="55641" y="16212"/>
                    <a:pt x="55807" y="17112"/>
                    <a:pt x="56008" y="17980"/>
                  </a:cubicBezTo>
                  <a:lnTo>
                    <a:pt x="55274" y="17980"/>
                  </a:lnTo>
                  <a:cubicBezTo>
                    <a:pt x="52972" y="21415"/>
                    <a:pt x="51438" y="27253"/>
                    <a:pt x="51438" y="31956"/>
                  </a:cubicBezTo>
                  <a:cubicBezTo>
                    <a:pt x="51438" y="37460"/>
                    <a:pt x="53572" y="39795"/>
                    <a:pt x="56575" y="40529"/>
                  </a:cubicBezTo>
                  <a:lnTo>
                    <a:pt x="50871" y="40529"/>
                  </a:lnTo>
                  <a:lnTo>
                    <a:pt x="50871" y="39295"/>
                  </a:lnTo>
                  <a:lnTo>
                    <a:pt x="50871" y="35125"/>
                  </a:lnTo>
                  <a:lnTo>
                    <a:pt x="50871" y="33858"/>
                  </a:lnTo>
                  <a:lnTo>
                    <a:pt x="49636" y="33858"/>
                  </a:lnTo>
                  <a:lnTo>
                    <a:pt x="49636" y="32623"/>
                  </a:lnTo>
                  <a:lnTo>
                    <a:pt x="49636" y="28854"/>
                  </a:lnTo>
                  <a:lnTo>
                    <a:pt x="49636" y="27620"/>
                  </a:lnTo>
                  <a:lnTo>
                    <a:pt x="30022" y="27620"/>
                  </a:lnTo>
                  <a:lnTo>
                    <a:pt x="30022" y="33858"/>
                  </a:lnTo>
                  <a:lnTo>
                    <a:pt x="29188" y="33858"/>
                  </a:lnTo>
                  <a:lnTo>
                    <a:pt x="29188" y="40529"/>
                  </a:lnTo>
                  <a:lnTo>
                    <a:pt x="1" y="40529"/>
                  </a:lnTo>
                  <a:lnTo>
                    <a:pt x="1" y="43865"/>
                  </a:lnTo>
                  <a:lnTo>
                    <a:pt x="6672" y="43865"/>
                  </a:lnTo>
                  <a:lnTo>
                    <a:pt x="6672" y="46800"/>
                  </a:lnTo>
                  <a:lnTo>
                    <a:pt x="64647" y="46800"/>
                  </a:lnTo>
                  <a:lnTo>
                    <a:pt x="64647" y="43865"/>
                  </a:lnTo>
                  <a:lnTo>
                    <a:pt x="70885" y="43865"/>
                  </a:lnTo>
                  <a:lnTo>
                    <a:pt x="70885" y="40529"/>
                  </a:lnTo>
                  <a:lnTo>
                    <a:pt x="62112" y="40529"/>
                  </a:lnTo>
                  <a:cubicBezTo>
                    <a:pt x="65114" y="39795"/>
                    <a:pt x="67249" y="37494"/>
                    <a:pt x="67249" y="31956"/>
                  </a:cubicBezTo>
                  <a:cubicBezTo>
                    <a:pt x="67249" y="27253"/>
                    <a:pt x="65714" y="21415"/>
                    <a:pt x="63413" y="17980"/>
                  </a:cubicBezTo>
                  <a:lnTo>
                    <a:pt x="63013" y="17980"/>
                  </a:lnTo>
                  <a:cubicBezTo>
                    <a:pt x="63113" y="17646"/>
                    <a:pt x="63213" y="17312"/>
                    <a:pt x="63279" y="16979"/>
                  </a:cubicBezTo>
                  <a:cubicBezTo>
                    <a:pt x="65081" y="10441"/>
                    <a:pt x="65014" y="4737"/>
                    <a:pt x="65014" y="4737"/>
                  </a:cubicBezTo>
                  <a:lnTo>
                    <a:pt x="65014" y="4737"/>
                  </a:lnTo>
                  <a:cubicBezTo>
                    <a:pt x="65014" y="4737"/>
                    <a:pt x="63046" y="7906"/>
                    <a:pt x="61345" y="12576"/>
                  </a:cubicBezTo>
                  <a:cubicBezTo>
                    <a:pt x="61345" y="12509"/>
                    <a:pt x="61378" y="12409"/>
                    <a:pt x="61378" y="12342"/>
                  </a:cubicBezTo>
                  <a:cubicBezTo>
                    <a:pt x="61912" y="5571"/>
                    <a:pt x="60744" y="0"/>
                    <a:pt x="60744" y="0"/>
                  </a:cubicBez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5410700" y="664250"/>
              <a:ext cx="152625" cy="601375"/>
            </a:xfrm>
            <a:custGeom>
              <a:rect b="b" l="l" r="r" t="t"/>
              <a:pathLst>
                <a:path extrusionOk="0" h="24055" w="6105">
                  <a:moveTo>
                    <a:pt x="501" y="1"/>
                  </a:moveTo>
                  <a:cubicBezTo>
                    <a:pt x="501" y="1"/>
                    <a:pt x="1" y="5705"/>
                    <a:pt x="1301" y="12343"/>
                  </a:cubicBezTo>
                  <a:cubicBezTo>
                    <a:pt x="2615" y="18878"/>
                    <a:pt x="4349" y="24055"/>
                    <a:pt x="5198" y="24055"/>
                  </a:cubicBezTo>
                  <a:cubicBezTo>
                    <a:pt x="5212" y="24055"/>
                    <a:pt x="5225" y="24054"/>
                    <a:pt x="5238" y="24051"/>
                  </a:cubicBezTo>
                  <a:cubicBezTo>
                    <a:pt x="6105" y="23884"/>
                    <a:pt x="5738" y="18347"/>
                    <a:pt x="4437" y="11709"/>
                  </a:cubicBezTo>
                  <a:cubicBezTo>
                    <a:pt x="3136" y="5071"/>
                    <a:pt x="501"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5498275" y="709275"/>
              <a:ext cx="185975" cy="590650"/>
            </a:xfrm>
            <a:custGeom>
              <a:rect b="b" l="l" r="r" t="t"/>
              <a:pathLst>
                <a:path extrusionOk="0" h="23626" w="7439">
                  <a:moveTo>
                    <a:pt x="7372" y="1"/>
                  </a:moveTo>
                  <a:cubicBezTo>
                    <a:pt x="7372" y="1"/>
                    <a:pt x="4370" y="4871"/>
                    <a:pt x="2569" y="11376"/>
                  </a:cubicBezTo>
                  <a:cubicBezTo>
                    <a:pt x="767" y="17914"/>
                    <a:pt x="0" y="23384"/>
                    <a:pt x="867" y="23618"/>
                  </a:cubicBezTo>
                  <a:cubicBezTo>
                    <a:pt x="886" y="23623"/>
                    <a:pt x="905" y="23625"/>
                    <a:pt x="924" y="23625"/>
                  </a:cubicBezTo>
                  <a:cubicBezTo>
                    <a:pt x="1797" y="23625"/>
                    <a:pt x="3908" y="18604"/>
                    <a:pt x="5637" y="12243"/>
                  </a:cubicBezTo>
                  <a:cubicBezTo>
                    <a:pt x="7439" y="5705"/>
                    <a:pt x="7372" y="1"/>
                    <a:pt x="7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5498275" y="590875"/>
              <a:ext cx="106750" cy="610475"/>
            </a:xfrm>
            <a:custGeom>
              <a:rect b="b" l="l" r="r" t="t"/>
              <a:pathLst>
                <a:path extrusionOk="0" h="24419" w="4270">
                  <a:moveTo>
                    <a:pt x="3102" y="0"/>
                  </a:moveTo>
                  <a:cubicBezTo>
                    <a:pt x="3102" y="0"/>
                    <a:pt x="1067" y="5337"/>
                    <a:pt x="534" y="12075"/>
                  </a:cubicBezTo>
                  <a:cubicBezTo>
                    <a:pt x="0" y="18814"/>
                    <a:pt x="267" y="24351"/>
                    <a:pt x="1168" y="24418"/>
                  </a:cubicBezTo>
                  <a:cubicBezTo>
                    <a:pt x="1173" y="24418"/>
                    <a:pt x="1178" y="24418"/>
                    <a:pt x="1184" y="24418"/>
                  </a:cubicBezTo>
                  <a:cubicBezTo>
                    <a:pt x="2049" y="24418"/>
                    <a:pt x="3206" y="19039"/>
                    <a:pt x="3736" y="12342"/>
                  </a:cubicBezTo>
                  <a:cubicBezTo>
                    <a:pt x="4270" y="5571"/>
                    <a:pt x="3102" y="0"/>
                    <a:pt x="3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5343150" y="1040350"/>
              <a:ext cx="395300" cy="571275"/>
            </a:xfrm>
            <a:custGeom>
              <a:rect b="b" l="l" r="r" t="t"/>
              <a:pathLst>
                <a:path extrusionOk="0" h="22851" w="15812">
                  <a:moveTo>
                    <a:pt x="3837" y="1"/>
                  </a:moveTo>
                  <a:cubicBezTo>
                    <a:pt x="1535" y="3436"/>
                    <a:pt x="1" y="9274"/>
                    <a:pt x="1" y="13977"/>
                  </a:cubicBezTo>
                  <a:cubicBezTo>
                    <a:pt x="1" y="21082"/>
                    <a:pt x="3536" y="22850"/>
                    <a:pt x="7906" y="22850"/>
                  </a:cubicBezTo>
                  <a:cubicBezTo>
                    <a:pt x="12276" y="22850"/>
                    <a:pt x="15812" y="21082"/>
                    <a:pt x="15812" y="13977"/>
                  </a:cubicBezTo>
                  <a:cubicBezTo>
                    <a:pt x="15812" y="9274"/>
                    <a:pt x="14277" y="3436"/>
                    <a:pt x="119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4224025" y="1656625"/>
              <a:ext cx="1449400" cy="104275"/>
            </a:xfrm>
            <a:custGeom>
              <a:rect b="b" l="l" r="r" t="t"/>
              <a:pathLst>
                <a:path extrusionOk="0" h="4171" w="57976">
                  <a:moveTo>
                    <a:pt x="0" y="1"/>
                  </a:moveTo>
                  <a:lnTo>
                    <a:pt x="0" y="4170"/>
                  </a:lnTo>
                  <a:lnTo>
                    <a:pt x="57975" y="4170"/>
                  </a:lnTo>
                  <a:lnTo>
                    <a:pt x="57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4057225" y="1604100"/>
              <a:ext cx="1772125" cy="83400"/>
            </a:xfrm>
            <a:custGeom>
              <a:rect b="b" l="l" r="r" t="t"/>
              <a:pathLst>
                <a:path extrusionOk="0" h="3336" w="70885">
                  <a:moveTo>
                    <a:pt x="1" y="0"/>
                  </a:moveTo>
                  <a:lnTo>
                    <a:pt x="1" y="3336"/>
                  </a:lnTo>
                  <a:lnTo>
                    <a:pt x="70885" y="3336"/>
                  </a:lnTo>
                  <a:lnTo>
                    <a:pt x="708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4786925" y="1437300"/>
              <a:ext cx="542075" cy="166825"/>
            </a:xfrm>
            <a:custGeom>
              <a:rect b="b" l="l" r="r" t="t"/>
              <a:pathLst>
                <a:path extrusionOk="0" h="6673" w="21683">
                  <a:moveTo>
                    <a:pt x="0" y="1"/>
                  </a:moveTo>
                  <a:lnTo>
                    <a:pt x="0" y="6672"/>
                  </a:lnTo>
                  <a:lnTo>
                    <a:pt x="21683" y="6672"/>
                  </a:lnTo>
                  <a:lnTo>
                    <a:pt x="216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4828625" y="1469000"/>
              <a:ext cx="500375" cy="104250"/>
            </a:xfrm>
            <a:custGeom>
              <a:rect b="b" l="l" r="r" t="t"/>
              <a:pathLst>
                <a:path extrusionOk="0" h="4170" w="20015">
                  <a:moveTo>
                    <a:pt x="0" y="0"/>
                  </a:moveTo>
                  <a:lnTo>
                    <a:pt x="0" y="4170"/>
                  </a:lnTo>
                  <a:lnTo>
                    <a:pt x="20015" y="4170"/>
                  </a:lnTo>
                  <a:lnTo>
                    <a:pt x="20015"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4807775" y="1281350"/>
              <a:ext cx="490375" cy="155975"/>
            </a:xfrm>
            <a:custGeom>
              <a:rect b="b" l="l" r="r" t="t"/>
              <a:pathLst>
                <a:path extrusionOk="0" h="6239" w="19615">
                  <a:moveTo>
                    <a:pt x="0" y="1"/>
                  </a:moveTo>
                  <a:lnTo>
                    <a:pt x="0" y="6239"/>
                  </a:lnTo>
                  <a:lnTo>
                    <a:pt x="19614" y="6239"/>
                  </a:lnTo>
                  <a:lnTo>
                    <a:pt x="1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4860300" y="1312225"/>
              <a:ext cx="437850" cy="94250"/>
            </a:xfrm>
            <a:custGeom>
              <a:rect b="b" l="l" r="r" t="t"/>
              <a:pathLst>
                <a:path extrusionOk="0" h="3770" w="17514">
                  <a:moveTo>
                    <a:pt x="1" y="0"/>
                  </a:moveTo>
                  <a:lnTo>
                    <a:pt x="1" y="3769"/>
                  </a:lnTo>
                  <a:lnTo>
                    <a:pt x="17513" y="3769"/>
                  </a:lnTo>
                  <a:lnTo>
                    <a:pt x="17513"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83" name="Shape 1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184" name="Shape 184"/>
        <p:cNvGrpSpPr/>
        <p:nvPr/>
      </p:nvGrpSpPr>
      <p:grpSpPr>
        <a:xfrm>
          <a:off x="0" y="0"/>
          <a:ext cx="0" cy="0"/>
          <a:chOff x="0" y="0"/>
          <a:chExt cx="0" cy="0"/>
        </a:xfrm>
      </p:grpSpPr>
      <p:sp>
        <p:nvSpPr>
          <p:cNvPr id="185" name="Google Shape;185;p13"/>
          <p:cNvSpPr txBox="1"/>
          <p:nvPr>
            <p:ph type="title"/>
          </p:nvPr>
        </p:nvSpPr>
        <p:spPr>
          <a:xfrm>
            <a:off x="4368100" y="1479780"/>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6" name="Google Shape;186;p13"/>
          <p:cNvSpPr txBox="1"/>
          <p:nvPr>
            <p:ph idx="1" type="subTitle"/>
          </p:nvPr>
        </p:nvSpPr>
        <p:spPr>
          <a:xfrm>
            <a:off x="4368097" y="1990111"/>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13"/>
          <p:cNvSpPr txBox="1"/>
          <p:nvPr>
            <p:ph idx="2" type="title"/>
          </p:nvPr>
        </p:nvSpPr>
        <p:spPr>
          <a:xfrm>
            <a:off x="6453450" y="1479780"/>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13"/>
          <p:cNvSpPr txBox="1"/>
          <p:nvPr>
            <p:ph idx="3" type="subTitle"/>
          </p:nvPr>
        </p:nvSpPr>
        <p:spPr>
          <a:xfrm>
            <a:off x="6453450" y="1990110"/>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3"/>
          <p:cNvSpPr txBox="1"/>
          <p:nvPr>
            <p:ph idx="4" type="title"/>
          </p:nvPr>
        </p:nvSpPr>
        <p:spPr>
          <a:xfrm>
            <a:off x="4368100" y="3132091"/>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13"/>
          <p:cNvSpPr txBox="1"/>
          <p:nvPr>
            <p:ph idx="5" type="subTitle"/>
          </p:nvPr>
        </p:nvSpPr>
        <p:spPr>
          <a:xfrm>
            <a:off x="4368097" y="3642418"/>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13"/>
          <p:cNvSpPr txBox="1"/>
          <p:nvPr>
            <p:ph idx="6" type="title"/>
          </p:nvPr>
        </p:nvSpPr>
        <p:spPr>
          <a:xfrm>
            <a:off x="6453450" y="3132091"/>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13"/>
          <p:cNvSpPr txBox="1"/>
          <p:nvPr>
            <p:ph idx="7" type="subTitle"/>
          </p:nvPr>
        </p:nvSpPr>
        <p:spPr>
          <a:xfrm>
            <a:off x="6453450" y="3642417"/>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13"/>
          <p:cNvSpPr txBox="1"/>
          <p:nvPr>
            <p:ph hasCustomPrompt="1" idx="8" type="title"/>
          </p:nvPr>
        </p:nvSpPr>
        <p:spPr>
          <a:xfrm>
            <a:off x="4981059" y="967030"/>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 name="Google Shape;194;p13"/>
          <p:cNvSpPr txBox="1"/>
          <p:nvPr>
            <p:ph hasCustomPrompt="1" idx="9" type="title"/>
          </p:nvPr>
        </p:nvSpPr>
        <p:spPr>
          <a:xfrm>
            <a:off x="4981059" y="2616394"/>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p:nvPr>
            <p:ph hasCustomPrompt="1" idx="13" type="title"/>
          </p:nvPr>
        </p:nvSpPr>
        <p:spPr>
          <a:xfrm>
            <a:off x="7066421" y="967030"/>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6" name="Google Shape;196;p13"/>
          <p:cNvSpPr txBox="1"/>
          <p:nvPr>
            <p:ph hasCustomPrompt="1" idx="14" type="title"/>
          </p:nvPr>
        </p:nvSpPr>
        <p:spPr>
          <a:xfrm>
            <a:off x="7066421" y="2605744"/>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7" name="Google Shape;197;p13"/>
          <p:cNvSpPr txBox="1"/>
          <p:nvPr>
            <p:ph idx="15" type="title"/>
          </p:nvPr>
        </p:nvSpPr>
        <p:spPr>
          <a:xfrm>
            <a:off x="1209700" y="1379600"/>
            <a:ext cx="2368800" cy="1192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8" name="Google Shape;198;p13"/>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199" name="Shape 199"/>
        <p:cNvGrpSpPr/>
        <p:nvPr/>
      </p:nvGrpSpPr>
      <p:grpSpPr>
        <a:xfrm>
          <a:off x="0" y="0"/>
          <a:ext cx="0" cy="0"/>
          <a:chOff x="0" y="0"/>
          <a:chExt cx="0" cy="0"/>
        </a:xfrm>
      </p:grpSpPr>
      <p:sp>
        <p:nvSpPr>
          <p:cNvPr id="200" name="Google Shape;200;p14"/>
          <p:cNvSpPr txBox="1"/>
          <p:nvPr>
            <p:ph idx="1" type="subTitle"/>
          </p:nvPr>
        </p:nvSpPr>
        <p:spPr>
          <a:xfrm>
            <a:off x="5251175" y="1894650"/>
            <a:ext cx="2653500" cy="13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01" name="Google Shape;201;p14"/>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2" name="Google Shape;202;p1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4"/>
          <p:cNvGrpSpPr/>
          <p:nvPr/>
        </p:nvGrpSpPr>
        <p:grpSpPr>
          <a:xfrm>
            <a:off x="8256700" y="2989500"/>
            <a:ext cx="755550" cy="1614500"/>
            <a:chOff x="1270250" y="1135425"/>
            <a:chExt cx="755550" cy="1614500"/>
          </a:xfrm>
        </p:grpSpPr>
        <p:sp>
          <p:nvSpPr>
            <p:cNvPr id="204" name="Google Shape;204;p14"/>
            <p:cNvSpPr/>
            <p:nvPr/>
          </p:nvSpPr>
          <p:spPr>
            <a:xfrm>
              <a:off x="1270250" y="1135425"/>
              <a:ext cx="755550" cy="1614500"/>
            </a:xfrm>
            <a:custGeom>
              <a:rect b="b" l="l" r="r" t="t"/>
              <a:pathLst>
                <a:path extrusionOk="0" h="64580" w="30222">
                  <a:moveTo>
                    <a:pt x="19681" y="0"/>
                  </a:moveTo>
                  <a:cubicBezTo>
                    <a:pt x="18947" y="0"/>
                    <a:pt x="18247" y="301"/>
                    <a:pt x="17680" y="801"/>
                  </a:cubicBezTo>
                  <a:cubicBezTo>
                    <a:pt x="17113" y="1335"/>
                    <a:pt x="15812" y="2536"/>
                    <a:pt x="14377" y="6238"/>
                  </a:cubicBezTo>
                  <a:cubicBezTo>
                    <a:pt x="13977" y="5838"/>
                    <a:pt x="13410" y="5571"/>
                    <a:pt x="12843" y="5471"/>
                  </a:cubicBezTo>
                  <a:cubicBezTo>
                    <a:pt x="12543" y="4604"/>
                    <a:pt x="12242" y="3870"/>
                    <a:pt x="11909" y="3203"/>
                  </a:cubicBezTo>
                  <a:cubicBezTo>
                    <a:pt x="11442" y="2202"/>
                    <a:pt x="10408" y="1568"/>
                    <a:pt x="9307" y="1568"/>
                  </a:cubicBezTo>
                  <a:lnTo>
                    <a:pt x="9274" y="1568"/>
                  </a:lnTo>
                  <a:cubicBezTo>
                    <a:pt x="8173" y="1568"/>
                    <a:pt x="7172" y="2202"/>
                    <a:pt x="6672" y="3203"/>
                  </a:cubicBezTo>
                  <a:cubicBezTo>
                    <a:pt x="5438" y="5738"/>
                    <a:pt x="4870" y="9074"/>
                    <a:pt x="4704" y="12609"/>
                  </a:cubicBezTo>
                  <a:cubicBezTo>
                    <a:pt x="4570" y="12576"/>
                    <a:pt x="4403" y="12576"/>
                    <a:pt x="4237" y="12543"/>
                  </a:cubicBezTo>
                  <a:lnTo>
                    <a:pt x="4070" y="12543"/>
                  </a:lnTo>
                  <a:cubicBezTo>
                    <a:pt x="2569" y="12543"/>
                    <a:pt x="1301" y="13710"/>
                    <a:pt x="1168" y="15211"/>
                  </a:cubicBezTo>
                  <a:cubicBezTo>
                    <a:pt x="301" y="24851"/>
                    <a:pt x="2102" y="32023"/>
                    <a:pt x="3770" y="36393"/>
                  </a:cubicBezTo>
                  <a:cubicBezTo>
                    <a:pt x="3169" y="36927"/>
                    <a:pt x="2769" y="37694"/>
                    <a:pt x="2769" y="38561"/>
                  </a:cubicBezTo>
                  <a:lnTo>
                    <a:pt x="2769" y="38962"/>
                  </a:lnTo>
                  <a:cubicBezTo>
                    <a:pt x="2769" y="41197"/>
                    <a:pt x="2235" y="43532"/>
                    <a:pt x="1201" y="45900"/>
                  </a:cubicBezTo>
                  <a:cubicBezTo>
                    <a:pt x="801" y="46867"/>
                    <a:pt x="501" y="47868"/>
                    <a:pt x="334" y="48935"/>
                  </a:cubicBezTo>
                  <a:cubicBezTo>
                    <a:pt x="167" y="50003"/>
                    <a:pt x="167" y="51104"/>
                    <a:pt x="267" y="52204"/>
                  </a:cubicBezTo>
                  <a:cubicBezTo>
                    <a:pt x="467" y="53839"/>
                    <a:pt x="968" y="55373"/>
                    <a:pt x="1768" y="56774"/>
                  </a:cubicBezTo>
                  <a:cubicBezTo>
                    <a:pt x="768" y="57441"/>
                    <a:pt x="0" y="58375"/>
                    <a:pt x="0" y="59776"/>
                  </a:cubicBezTo>
                  <a:cubicBezTo>
                    <a:pt x="0" y="62945"/>
                    <a:pt x="3870" y="63713"/>
                    <a:pt x="5137" y="63946"/>
                  </a:cubicBezTo>
                  <a:cubicBezTo>
                    <a:pt x="7139" y="64346"/>
                    <a:pt x="9707" y="64580"/>
                    <a:pt x="12443" y="64580"/>
                  </a:cubicBezTo>
                  <a:cubicBezTo>
                    <a:pt x="15144" y="64580"/>
                    <a:pt x="17746" y="64346"/>
                    <a:pt x="19714" y="63946"/>
                  </a:cubicBezTo>
                  <a:cubicBezTo>
                    <a:pt x="20982" y="63713"/>
                    <a:pt x="24851" y="62945"/>
                    <a:pt x="24851" y="59776"/>
                  </a:cubicBezTo>
                  <a:cubicBezTo>
                    <a:pt x="24851" y="58409"/>
                    <a:pt x="24151" y="57475"/>
                    <a:pt x="23184" y="56841"/>
                  </a:cubicBezTo>
                  <a:cubicBezTo>
                    <a:pt x="24218" y="55006"/>
                    <a:pt x="24751" y="52972"/>
                    <a:pt x="24751" y="50803"/>
                  </a:cubicBezTo>
                  <a:cubicBezTo>
                    <a:pt x="24751" y="48969"/>
                    <a:pt x="24351" y="47234"/>
                    <a:pt x="23584" y="45566"/>
                  </a:cubicBezTo>
                  <a:cubicBezTo>
                    <a:pt x="22650" y="43598"/>
                    <a:pt x="22183" y="41330"/>
                    <a:pt x="22183" y="38795"/>
                  </a:cubicBezTo>
                  <a:lnTo>
                    <a:pt x="22183" y="38561"/>
                  </a:lnTo>
                  <a:cubicBezTo>
                    <a:pt x="22183" y="38094"/>
                    <a:pt x="22049" y="37661"/>
                    <a:pt x="21883" y="37260"/>
                  </a:cubicBezTo>
                  <a:cubicBezTo>
                    <a:pt x="23817" y="33324"/>
                    <a:pt x="26386" y="27653"/>
                    <a:pt x="27887" y="22083"/>
                  </a:cubicBezTo>
                  <a:cubicBezTo>
                    <a:pt x="29255" y="18547"/>
                    <a:pt x="30055" y="15211"/>
                    <a:pt x="30189" y="12142"/>
                  </a:cubicBezTo>
                  <a:cubicBezTo>
                    <a:pt x="30222" y="11142"/>
                    <a:pt x="29788" y="10208"/>
                    <a:pt x="28988" y="9641"/>
                  </a:cubicBezTo>
                  <a:cubicBezTo>
                    <a:pt x="28487" y="9274"/>
                    <a:pt x="27887" y="9074"/>
                    <a:pt x="27286" y="9074"/>
                  </a:cubicBezTo>
                  <a:cubicBezTo>
                    <a:pt x="26920" y="9074"/>
                    <a:pt x="26553" y="9140"/>
                    <a:pt x="26219" y="9274"/>
                  </a:cubicBezTo>
                  <a:cubicBezTo>
                    <a:pt x="25719" y="9474"/>
                    <a:pt x="25118" y="9774"/>
                    <a:pt x="24384" y="10374"/>
                  </a:cubicBezTo>
                  <a:cubicBezTo>
                    <a:pt x="24284" y="10041"/>
                    <a:pt x="24118" y="9707"/>
                    <a:pt x="23917" y="9407"/>
                  </a:cubicBezTo>
                  <a:cubicBezTo>
                    <a:pt x="23884" y="5905"/>
                    <a:pt x="23317" y="3269"/>
                    <a:pt x="22149" y="1401"/>
                  </a:cubicBezTo>
                  <a:cubicBezTo>
                    <a:pt x="21682" y="668"/>
                    <a:pt x="20949" y="167"/>
                    <a:pt x="20081" y="34"/>
                  </a:cubicBezTo>
                  <a:cubicBezTo>
                    <a:pt x="19948" y="34"/>
                    <a:pt x="19814" y="0"/>
                    <a:pt x="196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1407000" y="1208800"/>
              <a:ext cx="545425" cy="700525"/>
            </a:xfrm>
            <a:custGeom>
              <a:rect b="b" l="l" r="r" t="t"/>
              <a:pathLst>
                <a:path extrusionOk="0" h="28021" w="21817">
                  <a:moveTo>
                    <a:pt x="14211" y="1"/>
                  </a:moveTo>
                  <a:cubicBezTo>
                    <a:pt x="9875" y="3970"/>
                    <a:pt x="8307" y="20482"/>
                    <a:pt x="8307" y="20482"/>
                  </a:cubicBezTo>
                  <a:cubicBezTo>
                    <a:pt x="8307" y="20482"/>
                    <a:pt x="6405" y="6906"/>
                    <a:pt x="3804" y="1569"/>
                  </a:cubicBezTo>
                  <a:cubicBezTo>
                    <a:pt x="1" y="9341"/>
                    <a:pt x="3804" y="27154"/>
                    <a:pt x="3804" y="27154"/>
                  </a:cubicBezTo>
                  <a:lnTo>
                    <a:pt x="14211" y="28021"/>
                  </a:lnTo>
                  <a:cubicBezTo>
                    <a:pt x="14211" y="28021"/>
                    <a:pt x="21383" y="18547"/>
                    <a:pt x="21816" y="9074"/>
                  </a:cubicBezTo>
                  <a:lnTo>
                    <a:pt x="21816" y="9074"/>
                  </a:lnTo>
                  <a:cubicBezTo>
                    <a:pt x="18514" y="10342"/>
                    <a:pt x="13611" y="20482"/>
                    <a:pt x="13611" y="20482"/>
                  </a:cubicBezTo>
                  <a:cubicBezTo>
                    <a:pt x="13611" y="20482"/>
                    <a:pt x="17480" y="5371"/>
                    <a:pt x="14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1337800" y="1344750"/>
              <a:ext cx="560425" cy="830600"/>
            </a:xfrm>
            <a:custGeom>
              <a:rect b="b" l="l" r="r" t="t"/>
              <a:pathLst>
                <a:path extrusionOk="0" h="33224" w="22417">
                  <a:moveTo>
                    <a:pt x="9674" y="0"/>
                  </a:moveTo>
                  <a:cubicBezTo>
                    <a:pt x="4679" y="4938"/>
                    <a:pt x="6532" y="20322"/>
                    <a:pt x="7120" y="24368"/>
                  </a:cubicBezTo>
                  <a:lnTo>
                    <a:pt x="7120" y="24368"/>
                  </a:lnTo>
                  <a:cubicBezTo>
                    <a:pt x="6515" y="20592"/>
                    <a:pt x="4175" y="7220"/>
                    <a:pt x="1368" y="7105"/>
                  </a:cubicBezTo>
                  <a:lnTo>
                    <a:pt x="1368" y="7105"/>
                  </a:lnTo>
                  <a:cubicBezTo>
                    <a:pt x="0" y="22549"/>
                    <a:pt x="5838" y="31222"/>
                    <a:pt x="5838" y="31222"/>
                  </a:cubicBezTo>
                  <a:lnTo>
                    <a:pt x="13543" y="33224"/>
                  </a:lnTo>
                  <a:cubicBezTo>
                    <a:pt x="13543" y="33224"/>
                    <a:pt x="19781" y="22716"/>
                    <a:pt x="22416" y="12742"/>
                  </a:cubicBezTo>
                  <a:lnTo>
                    <a:pt x="22416" y="12742"/>
                  </a:lnTo>
                  <a:cubicBezTo>
                    <a:pt x="19826" y="13376"/>
                    <a:pt x="17361" y="17132"/>
                    <a:pt x="15690" y="20324"/>
                  </a:cubicBezTo>
                  <a:lnTo>
                    <a:pt x="15690" y="20324"/>
                  </a:lnTo>
                  <a:cubicBezTo>
                    <a:pt x="17631" y="15587"/>
                    <a:pt x="20019" y="8212"/>
                    <a:pt x="18847" y="2769"/>
                  </a:cubicBezTo>
                  <a:lnTo>
                    <a:pt x="18847" y="2769"/>
                  </a:lnTo>
                  <a:cubicBezTo>
                    <a:pt x="14198" y="5174"/>
                    <a:pt x="10912" y="22849"/>
                    <a:pt x="10748" y="23748"/>
                  </a:cubicBezTo>
                  <a:lnTo>
                    <a:pt x="10748" y="23748"/>
                  </a:lnTo>
                  <a:cubicBezTo>
                    <a:pt x="10908" y="22859"/>
                    <a:pt x="13963" y="5557"/>
                    <a:pt x="9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1343625" y="2582300"/>
              <a:ext cx="475375" cy="94250"/>
            </a:xfrm>
            <a:custGeom>
              <a:rect b="b" l="l" r="r" t="t"/>
              <a:pathLst>
                <a:path extrusionOk="0" h="3770" w="19015">
                  <a:moveTo>
                    <a:pt x="9508" y="0"/>
                  </a:moveTo>
                  <a:cubicBezTo>
                    <a:pt x="4237" y="0"/>
                    <a:pt x="1" y="834"/>
                    <a:pt x="1" y="1901"/>
                  </a:cubicBezTo>
                  <a:cubicBezTo>
                    <a:pt x="1" y="2936"/>
                    <a:pt x="4237" y="3769"/>
                    <a:pt x="9508" y="3769"/>
                  </a:cubicBezTo>
                  <a:cubicBezTo>
                    <a:pt x="14745" y="3769"/>
                    <a:pt x="19014" y="2936"/>
                    <a:pt x="19014" y="1901"/>
                  </a:cubicBezTo>
                  <a:cubicBezTo>
                    <a:pt x="19014" y="834"/>
                    <a:pt x="14745" y="0"/>
                    <a:pt x="9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1344475" y="2099450"/>
              <a:ext cx="471175" cy="540250"/>
            </a:xfrm>
            <a:custGeom>
              <a:rect b="b" l="l" r="r" t="t"/>
              <a:pathLst>
                <a:path extrusionOk="0" h="21610" w="18847">
                  <a:moveTo>
                    <a:pt x="2735" y="0"/>
                  </a:moveTo>
                  <a:lnTo>
                    <a:pt x="2735" y="401"/>
                  </a:lnTo>
                  <a:cubicBezTo>
                    <a:pt x="2735" y="3203"/>
                    <a:pt x="2035" y="5938"/>
                    <a:pt x="934" y="8506"/>
                  </a:cubicBezTo>
                  <a:cubicBezTo>
                    <a:pt x="300" y="9974"/>
                    <a:pt x="0" y="11609"/>
                    <a:pt x="200" y="13343"/>
                  </a:cubicBezTo>
                  <a:cubicBezTo>
                    <a:pt x="701" y="17613"/>
                    <a:pt x="4136" y="21082"/>
                    <a:pt x="8439" y="21549"/>
                  </a:cubicBezTo>
                  <a:cubicBezTo>
                    <a:pt x="8803" y="21590"/>
                    <a:pt x="9163" y="21610"/>
                    <a:pt x="9519" y="21610"/>
                  </a:cubicBezTo>
                  <a:cubicBezTo>
                    <a:pt x="14673" y="21610"/>
                    <a:pt x="18847" y="17422"/>
                    <a:pt x="18847" y="12242"/>
                  </a:cubicBezTo>
                  <a:cubicBezTo>
                    <a:pt x="18847" y="10808"/>
                    <a:pt x="18547" y="9474"/>
                    <a:pt x="17980" y="8273"/>
                  </a:cubicBezTo>
                  <a:cubicBezTo>
                    <a:pt x="16779" y="5771"/>
                    <a:pt x="16278" y="3002"/>
                    <a:pt x="16278" y="234"/>
                  </a:cubicBezTo>
                  <a:lnTo>
                    <a:pt x="162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1392825" y="2208425"/>
              <a:ext cx="371975" cy="87575"/>
            </a:xfrm>
            <a:custGeom>
              <a:rect b="b" l="l" r="r" t="t"/>
              <a:pathLst>
                <a:path extrusionOk="0" h="3503" w="14879">
                  <a:moveTo>
                    <a:pt x="10407" y="728"/>
                  </a:moveTo>
                  <a:cubicBezTo>
                    <a:pt x="10419" y="734"/>
                    <a:pt x="10430" y="739"/>
                    <a:pt x="10442" y="745"/>
                  </a:cubicBezTo>
                  <a:cubicBezTo>
                    <a:pt x="10742" y="878"/>
                    <a:pt x="11042" y="1045"/>
                    <a:pt x="11309" y="1245"/>
                  </a:cubicBezTo>
                  <a:cubicBezTo>
                    <a:pt x="11542" y="1479"/>
                    <a:pt x="11743" y="1746"/>
                    <a:pt x="11809" y="2079"/>
                  </a:cubicBezTo>
                  <a:cubicBezTo>
                    <a:pt x="11843" y="2379"/>
                    <a:pt x="11676" y="2713"/>
                    <a:pt x="11376" y="2846"/>
                  </a:cubicBezTo>
                  <a:cubicBezTo>
                    <a:pt x="11109" y="3013"/>
                    <a:pt x="10775" y="3080"/>
                    <a:pt x="10442" y="3080"/>
                  </a:cubicBezTo>
                  <a:cubicBezTo>
                    <a:pt x="10108" y="3080"/>
                    <a:pt x="9741" y="3013"/>
                    <a:pt x="9541" y="2746"/>
                  </a:cubicBezTo>
                  <a:cubicBezTo>
                    <a:pt x="9341" y="2480"/>
                    <a:pt x="9341" y="2113"/>
                    <a:pt x="9474" y="1812"/>
                  </a:cubicBezTo>
                  <a:cubicBezTo>
                    <a:pt x="9645" y="1348"/>
                    <a:pt x="9996" y="991"/>
                    <a:pt x="10407" y="728"/>
                  </a:cubicBezTo>
                  <a:close/>
                  <a:moveTo>
                    <a:pt x="5437" y="650"/>
                  </a:moveTo>
                  <a:lnTo>
                    <a:pt x="5437" y="650"/>
                  </a:lnTo>
                  <a:cubicBezTo>
                    <a:pt x="5539" y="691"/>
                    <a:pt x="5639" y="734"/>
                    <a:pt x="5738" y="778"/>
                  </a:cubicBezTo>
                  <a:cubicBezTo>
                    <a:pt x="5905" y="845"/>
                    <a:pt x="6038" y="945"/>
                    <a:pt x="6172" y="1012"/>
                  </a:cubicBezTo>
                  <a:lnTo>
                    <a:pt x="6405" y="1145"/>
                  </a:lnTo>
                  <a:lnTo>
                    <a:pt x="6606" y="1312"/>
                  </a:lnTo>
                  <a:cubicBezTo>
                    <a:pt x="6872" y="1512"/>
                    <a:pt x="7106" y="1779"/>
                    <a:pt x="7239" y="2046"/>
                  </a:cubicBezTo>
                  <a:cubicBezTo>
                    <a:pt x="7373" y="2346"/>
                    <a:pt x="7306" y="2713"/>
                    <a:pt x="7106" y="2947"/>
                  </a:cubicBezTo>
                  <a:cubicBezTo>
                    <a:pt x="6872" y="3180"/>
                    <a:pt x="6539" y="3313"/>
                    <a:pt x="6239" y="3347"/>
                  </a:cubicBezTo>
                  <a:cubicBezTo>
                    <a:pt x="6100" y="3361"/>
                    <a:pt x="5962" y="3369"/>
                    <a:pt x="5824" y="3369"/>
                  </a:cubicBezTo>
                  <a:cubicBezTo>
                    <a:pt x="5629" y="3369"/>
                    <a:pt x="5433" y="3353"/>
                    <a:pt x="5238" y="3313"/>
                  </a:cubicBezTo>
                  <a:cubicBezTo>
                    <a:pt x="4904" y="3247"/>
                    <a:pt x="4604" y="3113"/>
                    <a:pt x="4371" y="2880"/>
                  </a:cubicBezTo>
                  <a:cubicBezTo>
                    <a:pt x="4170" y="2613"/>
                    <a:pt x="4104" y="2279"/>
                    <a:pt x="4204" y="1979"/>
                  </a:cubicBezTo>
                  <a:cubicBezTo>
                    <a:pt x="4271" y="1679"/>
                    <a:pt x="4471" y="1379"/>
                    <a:pt x="4704" y="1145"/>
                  </a:cubicBezTo>
                  <a:cubicBezTo>
                    <a:pt x="4926" y="953"/>
                    <a:pt x="5174" y="787"/>
                    <a:pt x="5437" y="650"/>
                  </a:cubicBezTo>
                  <a:close/>
                  <a:moveTo>
                    <a:pt x="7663" y="1"/>
                  </a:moveTo>
                  <a:cubicBezTo>
                    <a:pt x="7259" y="1"/>
                    <a:pt x="6849" y="33"/>
                    <a:pt x="6439" y="111"/>
                  </a:cubicBezTo>
                  <a:cubicBezTo>
                    <a:pt x="6063" y="186"/>
                    <a:pt x="5687" y="314"/>
                    <a:pt x="5341" y="501"/>
                  </a:cubicBezTo>
                  <a:lnTo>
                    <a:pt x="5341" y="501"/>
                  </a:lnTo>
                  <a:cubicBezTo>
                    <a:pt x="4702" y="243"/>
                    <a:pt x="4009" y="111"/>
                    <a:pt x="3318" y="111"/>
                  </a:cubicBezTo>
                  <a:cubicBezTo>
                    <a:pt x="2097" y="111"/>
                    <a:pt x="886" y="523"/>
                    <a:pt x="1" y="1379"/>
                  </a:cubicBezTo>
                  <a:cubicBezTo>
                    <a:pt x="889" y="605"/>
                    <a:pt x="2048" y="176"/>
                    <a:pt x="3224" y="176"/>
                  </a:cubicBezTo>
                  <a:cubicBezTo>
                    <a:pt x="3417" y="176"/>
                    <a:pt x="3611" y="188"/>
                    <a:pt x="3804" y="211"/>
                  </a:cubicBezTo>
                  <a:cubicBezTo>
                    <a:pt x="4286" y="259"/>
                    <a:pt x="4768" y="395"/>
                    <a:pt x="5225" y="567"/>
                  </a:cubicBezTo>
                  <a:lnTo>
                    <a:pt x="5225" y="567"/>
                  </a:lnTo>
                  <a:cubicBezTo>
                    <a:pt x="5001" y="700"/>
                    <a:pt x="4791" y="858"/>
                    <a:pt x="4604" y="1045"/>
                  </a:cubicBezTo>
                  <a:cubicBezTo>
                    <a:pt x="4337" y="1279"/>
                    <a:pt x="4137" y="1579"/>
                    <a:pt x="4037" y="1946"/>
                  </a:cubicBezTo>
                  <a:cubicBezTo>
                    <a:pt x="3937" y="2279"/>
                    <a:pt x="4004" y="2680"/>
                    <a:pt x="4271" y="2980"/>
                  </a:cubicBezTo>
                  <a:cubicBezTo>
                    <a:pt x="4504" y="3247"/>
                    <a:pt x="4871" y="3380"/>
                    <a:pt x="5205" y="3447"/>
                  </a:cubicBezTo>
                  <a:cubicBezTo>
                    <a:pt x="5400" y="3486"/>
                    <a:pt x="5607" y="3502"/>
                    <a:pt x="5812" y="3502"/>
                  </a:cubicBezTo>
                  <a:cubicBezTo>
                    <a:pt x="5957" y="3502"/>
                    <a:pt x="6100" y="3494"/>
                    <a:pt x="6239" y="3480"/>
                  </a:cubicBezTo>
                  <a:cubicBezTo>
                    <a:pt x="6606" y="3447"/>
                    <a:pt x="6939" y="3313"/>
                    <a:pt x="7173" y="3013"/>
                  </a:cubicBezTo>
                  <a:cubicBezTo>
                    <a:pt x="7439" y="2780"/>
                    <a:pt x="7506" y="2346"/>
                    <a:pt x="7339" y="2013"/>
                  </a:cubicBezTo>
                  <a:cubicBezTo>
                    <a:pt x="6873" y="1388"/>
                    <a:pt x="6251" y="912"/>
                    <a:pt x="5552" y="592"/>
                  </a:cubicBezTo>
                  <a:lnTo>
                    <a:pt x="5552" y="592"/>
                  </a:lnTo>
                  <a:cubicBezTo>
                    <a:pt x="5848" y="450"/>
                    <a:pt x="6160" y="344"/>
                    <a:pt x="6472" y="278"/>
                  </a:cubicBezTo>
                  <a:cubicBezTo>
                    <a:pt x="6863" y="200"/>
                    <a:pt x="7265" y="167"/>
                    <a:pt x="7665" y="167"/>
                  </a:cubicBezTo>
                  <a:cubicBezTo>
                    <a:pt x="7948" y="167"/>
                    <a:pt x="8231" y="184"/>
                    <a:pt x="8507" y="211"/>
                  </a:cubicBezTo>
                  <a:cubicBezTo>
                    <a:pt x="9122" y="303"/>
                    <a:pt x="9737" y="424"/>
                    <a:pt x="10299" y="677"/>
                  </a:cubicBezTo>
                  <a:lnTo>
                    <a:pt x="10299" y="677"/>
                  </a:lnTo>
                  <a:cubicBezTo>
                    <a:pt x="9886" y="937"/>
                    <a:pt x="9539" y="1308"/>
                    <a:pt x="9374" y="1779"/>
                  </a:cubicBezTo>
                  <a:cubicBezTo>
                    <a:pt x="9241" y="2113"/>
                    <a:pt x="9241" y="2513"/>
                    <a:pt x="9474" y="2813"/>
                  </a:cubicBezTo>
                  <a:cubicBezTo>
                    <a:pt x="9650" y="3077"/>
                    <a:pt x="9980" y="3186"/>
                    <a:pt x="10284" y="3186"/>
                  </a:cubicBezTo>
                  <a:cubicBezTo>
                    <a:pt x="10326" y="3186"/>
                    <a:pt x="10368" y="3184"/>
                    <a:pt x="10408" y="3180"/>
                  </a:cubicBezTo>
                  <a:cubicBezTo>
                    <a:pt x="10469" y="3186"/>
                    <a:pt x="10531" y="3188"/>
                    <a:pt x="10591" y="3188"/>
                  </a:cubicBezTo>
                  <a:cubicBezTo>
                    <a:pt x="10896" y="3188"/>
                    <a:pt x="11192" y="3119"/>
                    <a:pt x="11442" y="2980"/>
                  </a:cubicBezTo>
                  <a:cubicBezTo>
                    <a:pt x="11776" y="2813"/>
                    <a:pt x="11976" y="2413"/>
                    <a:pt x="11943" y="2046"/>
                  </a:cubicBezTo>
                  <a:cubicBezTo>
                    <a:pt x="11876" y="1679"/>
                    <a:pt x="11642" y="1379"/>
                    <a:pt x="11376" y="1145"/>
                  </a:cubicBezTo>
                  <a:cubicBezTo>
                    <a:pt x="11156" y="925"/>
                    <a:pt x="10847" y="765"/>
                    <a:pt x="10562" y="635"/>
                  </a:cubicBezTo>
                  <a:lnTo>
                    <a:pt x="10562" y="635"/>
                  </a:lnTo>
                  <a:cubicBezTo>
                    <a:pt x="10664" y="578"/>
                    <a:pt x="10769" y="525"/>
                    <a:pt x="10875" y="478"/>
                  </a:cubicBezTo>
                  <a:cubicBezTo>
                    <a:pt x="11411" y="253"/>
                    <a:pt x="11994" y="170"/>
                    <a:pt x="12565" y="170"/>
                  </a:cubicBezTo>
                  <a:cubicBezTo>
                    <a:pt x="12669" y="170"/>
                    <a:pt x="12773" y="173"/>
                    <a:pt x="12877" y="178"/>
                  </a:cubicBezTo>
                  <a:cubicBezTo>
                    <a:pt x="13544" y="211"/>
                    <a:pt x="14244" y="378"/>
                    <a:pt x="14878" y="578"/>
                  </a:cubicBezTo>
                  <a:cubicBezTo>
                    <a:pt x="14244" y="345"/>
                    <a:pt x="13577" y="178"/>
                    <a:pt x="12877" y="145"/>
                  </a:cubicBezTo>
                  <a:cubicBezTo>
                    <a:pt x="12719" y="129"/>
                    <a:pt x="12560" y="120"/>
                    <a:pt x="12399" y="120"/>
                  </a:cubicBezTo>
                  <a:cubicBezTo>
                    <a:pt x="11881" y="120"/>
                    <a:pt x="11352" y="208"/>
                    <a:pt x="10842" y="411"/>
                  </a:cubicBezTo>
                  <a:cubicBezTo>
                    <a:pt x="10710" y="460"/>
                    <a:pt x="10580" y="518"/>
                    <a:pt x="10455" y="587"/>
                  </a:cubicBezTo>
                  <a:lnTo>
                    <a:pt x="10455" y="587"/>
                  </a:lnTo>
                  <a:cubicBezTo>
                    <a:pt x="9837" y="304"/>
                    <a:pt x="9188" y="174"/>
                    <a:pt x="8507" y="44"/>
                  </a:cubicBezTo>
                  <a:cubicBezTo>
                    <a:pt x="8231" y="17"/>
                    <a:pt x="7948" y="1"/>
                    <a:pt x="76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1351125" y="2306250"/>
              <a:ext cx="442850" cy="98750"/>
            </a:xfrm>
            <a:custGeom>
              <a:rect b="b" l="l" r="r" t="t"/>
              <a:pathLst>
                <a:path extrusionOk="0" h="3950" w="17714">
                  <a:moveTo>
                    <a:pt x="15323" y="1188"/>
                  </a:moveTo>
                  <a:lnTo>
                    <a:pt x="15323" y="1188"/>
                  </a:lnTo>
                  <a:cubicBezTo>
                    <a:pt x="15594" y="1268"/>
                    <a:pt x="15862" y="1367"/>
                    <a:pt x="16079" y="1535"/>
                  </a:cubicBezTo>
                  <a:cubicBezTo>
                    <a:pt x="16379" y="1735"/>
                    <a:pt x="16613" y="2136"/>
                    <a:pt x="16513" y="2503"/>
                  </a:cubicBezTo>
                  <a:cubicBezTo>
                    <a:pt x="16379" y="2836"/>
                    <a:pt x="16046" y="3103"/>
                    <a:pt x="15679" y="3203"/>
                  </a:cubicBezTo>
                  <a:cubicBezTo>
                    <a:pt x="15557" y="3252"/>
                    <a:pt x="15417" y="3283"/>
                    <a:pt x="15285" y="3283"/>
                  </a:cubicBezTo>
                  <a:cubicBezTo>
                    <a:pt x="15237" y="3283"/>
                    <a:pt x="15190" y="3279"/>
                    <a:pt x="15145" y="3270"/>
                  </a:cubicBezTo>
                  <a:cubicBezTo>
                    <a:pt x="14945" y="3237"/>
                    <a:pt x="14812" y="3103"/>
                    <a:pt x="14745" y="2936"/>
                  </a:cubicBezTo>
                  <a:cubicBezTo>
                    <a:pt x="14611" y="2603"/>
                    <a:pt x="14711" y="2169"/>
                    <a:pt x="14878" y="1836"/>
                  </a:cubicBezTo>
                  <a:cubicBezTo>
                    <a:pt x="14994" y="1604"/>
                    <a:pt x="15142" y="1388"/>
                    <a:pt x="15323" y="1188"/>
                  </a:cubicBezTo>
                  <a:close/>
                  <a:moveTo>
                    <a:pt x="10609" y="2228"/>
                  </a:moveTo>
                  <a:lnTo>
                    <a:pt x="10609" y="2228"/>
                  </a:lnTo>
                  <a:cubicBezTo>
                    <a:pt x="10931" y="2294"/>
                    <a:pt x="11254" y="2381"/>
                    <a:pt x="11576" y="2469"/>
                  </a:cubicBezTo>
                  <a:cubicBezTo>
                    <a:pt x="11776" y="2536"/>
                    <a:pt x="11943" y="2603"/>
                    <a:pt x="12110" y="2703"/>
                  </a:cubicBezTo>
                  <a:cubicBezTo>
                    <a:pt x="12276" y="2803"/>
                    <a:pt x="12410" y="2936"/>
                    <a:pt x="12443" y="3103"/>
                  </a:cubicBezTo>
                  <a:cubicBezTo>
                    <a:pt x="12477" y="3237"/>
                    <a:pt x="12343" y="3370"/>
                    <a:pt x="12210" y="3470"/>
                  </a:cubicBezTo>
                  <a:cubicBezTo>
                    <a:pt x="12043" y="3570"/>
                    <a:pt x="11876" y="3637"/>
                    <a:pt x="11676" y="3670"/>
                  </a:cubicBezTo>
                  <a:cubicBezTo>
                    <a:pt x="11401" y="3745"/>
                    <a:pt x="11107" y="3783"/>
                    <a:pt x="10822" y="3783"/>
                  </a:cubicBezTo>
                  <a:cubicBezTo>
                    <a:pt x="10727" y="3783"/>
                    <a:pt x="10634" y="3779"/>
                    <a:pt x="10542" y="3770"/>
                  </a:cubicBezTo>
                  <a:cubicBezTo>
                    <a:pt x="10375" y="3737"/>
                    <a:pt x="10175" y="3670"/>
                    <a:pt x="10075" y="3570"/>
                  </a:cubicBezTo>
                  <a:cubicBezTo>
                    <a:pt x="9941" y="3437"/>
                    <a:pt x="9908" y="3270"/>
                    <a:pt x="9975" y="3103"/>
                  </a:cubicBezTo>
                  <a:cubicBezTo>
                    <a:pt x="10071" y="2750"/>
                    <a:pt x="10322" y="2458"/>
                    <a:pt x="10609" y="2228"/>
                  </a:cubicBezTo>
                  <a:close/>
                  <a:moveTo>
                    <a:pt x="4547" y="2226"/>
                  </a:moveTo>
                  <a:lnTo>
                    <a:pt x="4547" y="2226"/>
                  </a:lnTo>
                  <a:cubicBezTo>
                    <a:pt x="4555" y="2229"/>
                    <a:pt x="4563" y="2233"/>
                    <a:pt x="4571" y="2236"/>
                  </a:cubicBezTo>
                  <a:cubicBezTo>
                    <a:pt x="4904" y="2369"/>
                    <a:pt x="5271" y="2603"/>
                    <a:pt x="5371" y="2970"/>
                  </a:cubicBezTo>
                  <a:cubicBezTo>
                    <a:pt x="5371" y="3136"/>
                    <a:pt x="5305" y="3337"/>
                    <a:pt x="5171" y="3470"/>
                  </a:cubicBezTo>
                  <a:cubicBezTo>
                    <a:pt x="5038" y="3603"/>
                    <a:pt x="4871" y="3704"/>
                    <a:pt x="4704" y="3737"/>
                  </a:cubicBezTo>
                  <a:cubicBezTo>
                    <a:pt x="4578" y="3783"/>
                    <a:pt x="4445" y="3805"/>
                    <a:pt x="4311" y="3805"/>
                  </a:cubicBezTo>
                  <a:cubicBezTo>
                    <a:pt x="4055" y="3805"/>
                    <a:pt x="3801" y="3723"/>
                    <a:pt x="3604" y="3570"/>
                  </a:cubicBezTo>
                  <a:cubicBezTo>
                    <a:pt x="3470" y="3470"/>
                    <a:pt x="3370" y="3303"/>
                    <a:pt x="3337" y="3136"/>
                  </a:cubicBezTo>
                  <a:cubicBezTo>
                    <a:pt x="3337" y="2936"/>
                    <a:pt x="3437" y="2770"/>
                    <a:pt x="3570" y="2669"/>
                  </a:cubicBezTo>
                  <a:cubicBezTo>
                    <a:pt x="3847" y="2454"/>
                    <a:pt x="4182" y="2323"/>
                    <a:pt x="4547" y="2226"/>
                  </a:cubicBezTo>
                  <a:close/>
                  <a:moveTo>
                    <a:pt x="17714" y="1"/>
                  </a:moveTo>
                  <a:cubicBezTo>
                    <a:pt x="16913" y="101"/>
                    <a:pt x="16179" y="401"/>
                    <a:pt x="15545" y="902"/>
                  </a:cubicBezTo>
                  <a:cubicBezTo>
                    <a:pt x="15478" y="954"/>
                    <a:pt x="15413" y="1011"/>
                    <a:pt x="15350" y="1072"/>
                  </a:cubicBezTo>
                  <a:lnTo>
                    <a:pt x="15350" y="1072"/>
                  </a:lnTo>
                  <a:cubicBezTo>
                    <a:pt x="15247" y="1043"/>
                    <a:pt x="15145" y="1020"/>
                    <a:pt x="15045" y="1002"/>
                  </a:cubicBezTo>
                  <a:cubicBezTo>
                    <a:pt x="14701" y="943"/>
                    <a:pt x="14350" y="913"/>
                    <a:pt x="13999" y="913"/>
                  </a:cubicBezTo>
                  <a:cubicBezTo>
                    <a:pt x="12762" y="913"/>
                    <a:pt x="11524" y="1282"/>
                    <a:pt x="10564" y="2051"/>
                  </a:cubicBezTo>
                  <a:lnTo>
                    <a:pt x="10564" y="2051"/>
                  </a:lnTo>
                  <a:cubicBezTo>
                    <a:pt x="10534" y="2046"/>
                    <a:pt x="10505" y="2041"/>
                    <a:pt x="10475" y="2036"/>
                  </a:cubicBezTo>
                  <a:cubicBezTo>
                    <a:pt x="9708" y="1902"/>
                    <a:pt x="8907" y="1869"/>
                    <a:pt x="8140" y="1836"/>
                  </a:cubicBezTo>
                  <a:cubicBezTo>
                    <a:pt x="7340" y="1836"/>
                    <a:pt x="6539" y="1836"/>
                    <a:pt x="5772" y="1902"/>
                  </a:cubicBezTo>
                  <a:cubicBezTo>
                    <a:pt x="5371" y="1936"/>
                    <a:pt x="4971" y="2002"/>
                    <a:pt x="4604" y="2069"/>
                  </a:cubicBezTo>
                  <a:cubicBezTo>
                    <a:pt x="4566" y="2078"/>
                    <a:pt x="4529" y="2088"/>
                    <a:pt x="4492" y="2098"/>
                  </a:cubicBezTo>
                  <a:lnTo>
                    <a:pt x="4492" y="2098"/>
                  </a:lnTo>
                  <a:cubicBezTo>
                    <a:pt x="3975" y="1934"/>
                    <a:pt x="3445" y="1873"/>
                    <a:pt x="2922" y="1873"/>
                  </a:cubicBezTo>
                  <a:cubicBezTo>
                    <a:pt x="2703" y="1873"/>
                    <a:pt x="2485" y="1884"/>
                    <a:pt x="2269" y="1902"/>
                  </a:cubicBezTo>
                  <a:cubicBezTo>
                    <a:pt x="1469" y="2002"/>
                    <a:pt x="701" y="2236"/>
                    <a:pt x="1" y="2536"/>
                  </a:cubicBezTo>
                  <a:cubicBezTo>
                    <a:pt x="735" y="2236"/>
                    <a:pt x="1469" y="2036"/>
                    <a:pt x="2269" y="1969"/>
                  </a:cubicBezTo>
                  <a:cubicBezTo>
                    <a:pt x="2478" y="1951"/>
                    <a:pt x="2689" y="1940"/>
                    <a:pt x="2900" y="1940"/>
                  </a:cubicBezTo>
                  <a:cubicBezTo>
                    <a:pt x="3381" y="1940"/>
                    <a:pt x="3865" y="1996"/>
                    <a:pt x="4327" y="2146"/>
                  </a:cubicBezTo>
                  <a:lnTo>
                    <a:pt x="4327" y="2146"/>
                  </a:lnTo>
                  <a:cubicBezTo>
                    <a:pt x="4033" y="2239"/>
                    <a:pt x="3759" y="2365"/>
                    <a:pt x="3503" y="2569"/>
                  </a:cubicBezTo>
                  <a:cubicBezTo>
                    <a:pt x="3337" y="2703"/>
                    <a:pt x="3237" y="2903"/>
                    <a:pt x="3237" y="3136"/>
                  </a:cubicBezTo>
                  <a:cubicBezTo>
                    <a:pt x="3237" y="3337"/>
                    <a:pt x="3370" y="3537"/>
                    <a:pt x="3537" y="3670"/>
                  </a:cubicBezTo>
                  <a:cubicBezTo>
                    <a:pt x="3756" y="3824"/>
                    <a:pt x="4033" y="3905"/>
                    <a:pt x="4301" y="3905"/>
                  </a:cubicBezTo>
                  <a:cubicBezTo>
                    <a:pt x="4441" y="3905"/>
                    <a:pt x="4578" y="3883"/>
                    <a:pt x="4704" y="3837"/>
                  </a:cubicBezTo>
                  <a:cubicBezTo>
                    <a:pt x="4904" y="3770"/>
                    <a:pt x="5105" y="3670"/>
                    <a:pt x="5238" y="3537"/>
                  </a:cubicBezTo>
                  <a:cubicBezTo>
                    <a:pt x="5371" y="3370"/>
                    <a:pt x="5505" y="3170"/>
                    <a:pt x="5438" y="2970"/>
                  </a:cubicBezTo>
                  <a:cubicBezTo>
                    <a:pt x="5405" y="2736"/>
                    <a:pt x="5271" y="2569"/>
                    <a:pt x="5105" y="2436"/>
                  </a:cubicBezTo>
                  <a:cubicBezTo>
                    <a:pt x="4994" y="2353"/>
                    <a:pt x="4838" y="2271"/>
                    <a:pt x="4693" y="2188"/>
                  </a:cubicBezTo>
                  <a:lnTo>
                    <a:pt x="4693" y="2188"/>
                  </a:lnTo>
                  <a:cubicBezTo>
                    <a:pt x="5045" y="2099"/>
                    <a:pt x="5423" y="2067"/>
                    <a:pt x="5772" y="2036"/>
                  </a:cubicBezTo>
                  <a:cubicBezTo>
                    <a:pt x="6241" y="1997"/>
                    <a:pt x="6698" y="1980"/>
                    <a:pt x="7158" y="1980"/>
                  </a:cubicBezTo>
                  <a:cubicBezTo>
                    <a:pt x="7483" y="1980"/>
                    <a:pt x="7808" y="1989"/>
                    <a:pt x="8140" y="2002"/>
                  </a:cubicBezTo>
                  <a:cubicBezTo>
                    <a:pt x="8886" y="2002"/>
                    <a:pt x="9631" y="2065"/>
                    <a:pt x="10408" y="2191"/>
                  </a:cubicBezTo>
                  <a:lnTo>
                    <a:pt x="10408" y="2191"/>
                  </a:lnTo>
                  <a:cubicBezTo>
                    <a:pt x="10155" y="2428"/>
                    <a:pt x="9921" y="2696"/>
                    <a:pt x="9808" y="3036"/>
                  </a:cubicBezTo>
                  <a:cubicBezTo>
                    <a:pt x="9775" y="3237"/>
                    <a:pt x="9775" y="3503"/>
                    <a:pt x="9941" y="3670"/>
                  </a:cubicBezTo>
                  <a:cubicBezTo>
                    <a:pt x="10108" y="3837"/>
                    <a:pt x="10342" y="3904"/>
                    <a:pt x="10542" y="3937"/>
                  </a:cubicBezTo>
                  <a:cubicBezTo>
                    <a:pt x="10642" y="3945"/>
                    <a:pt x="10742" y="3950"/>
                    <a:pt x="10842" y="3950"/>
                  </a:cubicBezTo>
                  <a:cubicBezTo>
                    <a:pt x="11142" y="3950"/>
                    <a:pt x="11442" y="3912"/>
                    <a:pt x="11743" y="3837"/>
                  </a:cubicBezTo>
                  <a:cubicBezTo>
                    <a:pt x="11909" y="3804"/>
                    <a:pt x="12110" y="3737"/>
                    <a:pt x="12310" y="3603"/>
                  </a:cubicBezTo>
                  <a:cubicBezTo>
                    <a:pt x="12376" y="3570"/>
                    <a:pt x="12477" y="3503"/>
                    <a:pt x="12543" y="3403"/>
                  </a:cubicBezTo>
                  <a:cubicBezTo>
                    <a:pt x="12610" y="3303"/>
                    <a:pt x="12643" y="3170"/>
                    <a:pt x="12610" y="3036"/>
                  </a:cubicBezTo>
                  <a:cubicBezTo>
                    <a:pt x="12577" y="2803"/>
                    <a:pt x="12376" y="2669"/>
                    <a:pt x="12210" y="2569"/>
                  </a:cubicBezTo>
                  <a:cubicBezTo>
                    <a:pt x="12010" y="2469"/>
                    <a:pt x="11843" y="2403"/>
                    <a:pt x="11643" y="2336"/>
                  </a:cubicBezTo>
                  <a:cubicBezTo>
                    <a:pt x="11369" y="2236"/>
                    <a:pt x="11076" y="2155"/>
                    <a:pt x="10779" y="2093"/>
                  </a:cubicBezTo>
                  <a:lnTo>
                    <a:pt x="10779" y="2093"/>
                  </a:lnTo>
                  <a:cubicBezTo>
                    <a:pt x="11718" y="1370"/>
                    <a:pt x="12913" y="1030"/>
                    <a:pt x="14086" y="1030"/>
                  </a:cubicBezTo>
                  <a:cubicBezTo>
                    <a:pt x="14398" y="1030"/>
                    <a:pt x="14708" y="1054"/>
                    <a:pt x="15012" y="1102"/>
                  </a:cubicBezTo>
                  <a:cubicBezTo>
                    <a:pt x="15092" y="1124"/>
                    <a:pt x="15173" y="1145"/>
                    <a:pt x="15255" y="1169"/>
                  </a:cubicBezTo>
                  <a:lnTo>
                    <a:pt x="15255" y="1169"/>
                  </a:lnTo>
                  <a:cubicBezTo>
                    <a:pt x="15076" y="1360"/>
                    <a:pt x="14922" y="1581"/>
                    <a:pt x="14812" y="1802"/>
                  </a:cubicBezTo>
                  <a:cubicBezTo>
                    <a:pt x="14645" y="2169"/>
                    <a:pt x="14511" y="2569"/>
                    <a:pt x="14645" y="2970"/>
                  </a:cubicBezTo>
                  <a:cubicBezTo>
                    <a:pt x="14745" y="3170"/>
                    <a:pt x="14912" y="3337"/>
                    <a:pt x="15112" y="3370"/>
                  </a:cubicBezTo>
                  <a:cubicBezTo>
                    <a:pt x="15165" y="3379"/>
                    <a:pt x="15221" y="3383"/>
                    <a:pt x="15278" y="3383"/>
                  </a:cubicBezTo>
                  <a:cubicBezTo>
                    <a:pt x="15432" y="3383"/>
                    <a:pt x="15590" y="3352"/>
                    <a:pt x="15712" y="3303"/>
                  </a:cubicBezTo>
                  <a:cubicBezTo>
                    <a:pt x="16112" y="3170"/>
                    <a:pt x="16479" y="2936"/>
                    <a:pt x="16613" y="2503"/>
                  </a:cubicBezTo>
                  <a:cubicBezTo>
                    <a:pt x="16713" y="2102"/>
                    <a:pt x="16479" y="1669"/>
                    <a:pt x="16146" y="1435"/>
                  </a:cubicBezTo>
                  <a:cubicBezTo>
                    <a:pt x="15922" y="1279"/>
                    <a:pt x="15668" y="1167"/>
                    <a:pt x="15415" y="1090"/>
                  </a:cubicBezTo>
                  <a:lnTo>
                    <a:pt x="15415" y="1090"/>
                  </a:lnTo>
                  <a:cubicBezTo>
                    <a:pt x="15467" y="1037"/>
                    <a:pt x="15522" y="986"/>
                    <a:pt x="15579" y="935"/>
                  </a:cubicBezTo>
                  <a:cubicBezTo>
                    <a:pt x="16179" y="435"/>
                    <a:pt x="16946" y="134"/>
                    <a:pt x="177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1366975" y="2405500"/>
              <a:ext cx="448675" cy="112600"/>
            </a:xfrm>
            <a:custGeom>
              <a:rect b="b" l="l" r="r" t="t"/>
              <a:pathLst>
                <a:path extrusionOk="0" h="4504" w="17947">
                  <a:moveTo>
                    <a:pt x="14558" y="1608"/>
                  </a:moveTo>
                  <a:lnTo>
                    <a:pt x="14558" y="1608"/>
                  </a:lnTo>
                  <a:cubicBezTo>
                    <a:pt x="14642" y="1615"/>
                    <a:pt x="14727" y="1624"/>
                    <a:pt x="14811" y="1635"/>
                  </a:cubicBezTo>
                  <a:cubicBezTo>
                    <a:pt x="15178" y="1702"/>
                    <a:pt x="15545" y="1802"/>
                    <a:pt x="15845" y="2035"/>
                  </a:cubicBezTo>
                  <a:cubicBezTo>
                    <a:pt x="15979" y="2135"/>
                    <a:pt x="16079" y="2302"/>
                    <a:pt x="16046" y="2469"/>
                  </a:cubicBezTo>
                  <a:cubicBezTo>
                    <a:pt x="16079" y="2669"/>
                    <a:pt x="15945" y="2836"/>
                    <a:pt x="15812" y="2936"/>
                  </a:cubicBezTo>
                  <a:cubicBezTo>
                    <a:pt x="15620" y="3104"/>
                    <a:pt x="15360" y="3237"/>
                    <a:pt x="15092" y="3237"/>
                  </a:cubicBezTo>
                  <a:cubicBezTo>
                    <a:pt x="14987" y="3237"/>
                    <a:pt x="14881" y="3216"/>
                    <a:pt x="14778" y="3169"/>
                  </a:cubicBezTo>
                  <a:cubicBezTo>
                    <a:pt x="14444" y="3036"/>
                    <a:pt x="14244" y="2636"/>
                    <a:pt x="14311" y="2269"/>
                  </a:cubicBezTo>
                  <a:cubicBezTo>
                    <a:pt x="14333" y="2031"/>
                    <a:pt x="14424" y="1808"/>
                    <a:pt x="14558" y="1608"/>
                  </a:cubicBezTo>
                  <a:close/>
                  <a:moveTo>
                    <a:pt x="10515" y="2429"/>
                  </a:moveTo>
                  <a:lnTo>
                    <a:pt x="10515" y="2429"/>
                  </a:lnTo>
                  <a:cubicBezTo>
                    <a:pt x="10728" y="2460"/>
                    <a:pt x="10935" y="2498"/>
                    <a:pt x="11142" y="2536"/>
                  </a:cubicBezTo>
                  <a:cubicBezTo>
                    <a:pt x="11509" y="2636"/>
                    <a:pt x="11909" y="2736"/>
                    <a:pt x="12109" y="3003"/>
                  </a:cubicBezTo>
                  <a:cubicBezTo>
                    <a:pt x="12243" y="3103"/>
                    <a:pt x="12209" y="3269"/>
                    <a:pt x="12076" y="3403"/>
                  </a:cubicBezTo>
                  <a:cubicBezTo>
                    <a:pt x="11943" y="3503"/>
                    <a:pt x="11776" y="3603"/>
                    <a:pt x="11609" y="3670"/>
                  </a:cubicBezTo>
                  <a:cubicBezTo>
                    <a:pt x="11275" y="3803"/>
                    <a:pt x="10909" y="3870"/>
                    <a:pt x="10542" y="3903"/>
                  </a:cubicBezTo>
                  <a:lnTo>
                    <a:pt x="10241" y="3870"/>
                  </a:lnTo>
                  <a:cubicBezTo>
                    <a:pt x="10175" y="3836"/>
                    <a:pt x="10075" y="3803"/>
                    <a:pt x="10008" y="3770"/>
                  </a:cubicBezTo>
                  <a:cubicBezTo>
                    <a:pt x="9841" y="3703"/>
                    <a:pt x="9774" y="3503"/>
                    <a:pt x="9774" y="3369"/>
                  </a:cubicBezTo>
                  <a:cubicBezTo>
                    <a:pt x="9808" y="3003"/>
                    <a:pt x="10108" y="2702"/>
                    <a:pt x="10408" y="2502"/>
                  </a:cubicBezTo>
                  <a:cubicBezTo>
                    <a:pt x="10443" y="2477"/>
                    <a:pt x="10479" y="2452"/>
                    <a:pt x="10515" y="2429"/>
                  </a:cubicBezTo>
                  <a:close/>
                  <a:moveTo>
                    <a:pt x="4874" y="2964"/>
                  </a:moveTo>
                  <a:cubicBezTo>
                    <a:pt x="5126" y="3040"/>
                    <a:pt x="5373" y="3131"/>
                    <a:pt x="5605" y="3269"/>
                  </a:cubicBezTo>
                  <a:cubicBezTo>
                    <a:pt x="5738" y="3369"/>
                    <a:pt x="5905" y="3503"/>
                    <a:pt x="6005" y="3636"/>
                  </a:cubicBezTo>
                  <a:cubicBezTo>
                    <a:pt x="6038" y="3736"/>
                    <a:pt x="6038" y="3803"/>
                    <a:pt x="6038" y="3903"/>
                  </a:cubicBezTo>
                  <a:cubicBezTo>
                    <a:pt x="6005" y="3970"/>
                    <a:pt x="5972" y="4037"/>
                    <a:pt x="5872" y="4103"/>
                  </a:cubicBezTo>
                  <a:cubicBezTo>
                    <a:pt x="5605" y="4303"/>
                    <a:pt x="5171" y="4370"/>
                    <a:pt x="4804" y="4404"/>
                  </a:cubicBezTo>
                  <a:cubicBezTo>
                    <a:pt x="4637" y="4404"/>
                    <a:pt x="4437" y="4404"/>
                    <a:pt x="4270" y="4337"/>
                  </a:cubicBezTo>
                  <a:cubicBezTo>
                    <a:pt x="4070" y="4303"/>
                    <a:pt x="3904" y="4203"/>
                    <a:pt x="3870" y="4037"/>
                  </a:cubicBezTo>
                  <a:cubicBezTo>
                    <a:pt x="3837" y="3870"/>
                    <a:pt x="3904" y="3703"/>
                    <a:pt x="4037" y="3570"/>
                  </a:cubicBezTo>
                  <a:cubicBezTo>
                    <a:pt x="4137" y="3436"/>
                    <a:pt x="4270" y="3303"/>
                    <a:pt x="4437" y="3203"/>
                  </a:cubicBezTo>
                  <a:cubicBezTo>
                    <a:pt x="4582" y="3116"/>
                    <a:pt x="4726" y="3035"/>
                    <a:pt x="4874" y="2964"/>
                  </a:cubicBezTo>
                  <a:close/>
                  <a:moveTo>
                    <a:pt x="17947" y="0"/>
                  </a:moveTo>
                  <a:cubicBezTo>
                    <a:pt x="17213" y="134"/>
                    <a:pt x="16446" y="301"/>
                    <a:pt x="15745" y="634"/>
                  </a:cubicBezTo>
                  <a:cubicBezTo>
                    <a:pt x="15412" y="801"/>
                    <a:pt x="15045" y="968"/>
                    <a:pt x="14778" y="1268"/>
                  </a:cubicBezTo>
                  <a:cubicBezTo>
                    <a:pt x="14693" y="1334"/>
                    <a:pt x="14613" y="1411"/>
                    <a:pt x="14542" y="1496"/>
                  </a:cubicBezTo>
                  <a:lnTo>
                    <a:pt x="14542" y="1496"/>
                  </a:lnTo>
                  <a:cubicBezTo>
                    <a:pt x="14339" y="1473"/>
                    <a:pt x="14135" y="1462"/>
                    <a:pt x="13932" y="1462"/>
                  </a:cubicBezTo>
                  <a:cubicBezTo>
                    <a:pt x="13458" y="1462"/>
                    <a:pt x="12984" y="1519"/>
                    <a:pt x="12510" y="1602"/>
                  </a:cubicBezTo>
                  <a:cubicBezTo>
                    <a:pt x="11825" y="1721"/>
                    <a:pt x="11140" y="1893"/>
                    <a:pt x="10526" y="2261"/>
                  </a:cubicBezTo>
                  <a:lnTo>
                    <a:pt x="10526" y="2261"/>
                  </a:lnTo>
                  <a:cubicBezTo>
                    <a:pt x="10362" y="2237"/>
                    <a:pt x="10199" y="2216"/>
                    <a:pt x="10041" y="2202"/>
                  </a:cubicBezTo>
                  <a:cubicBezTo>
                    <a:pt x="9579" y="2183"/>
                    <a:pt x="9128" y="2163"/>
                    <a:pt x="8682" y="2163"/>
                  </a:cubicBezTo>
                  <a:cubicBezTo>
                    <a:pt x="8355" y="2163"/>
                    <a:pt x="8030" y="2174"/>
                    <a:pt x="7706" y="2202"/>
                  </a:cubicBezTo>
                  <a:cubicBezTo>
                    <a:pt x="6939" y="2235"/>
                    <a:pt x="6172" y="2335"/>
                    <a:pt x="5438" y="2602"/>
                  </a:cubicBezTo>
                  <a:cubicBezTo>
                    <a:pt x="5223" y="2680"/>
                    <a:pt x="5008" y="2759"/>
                    <a:pt x="4800" y="2857"/>
                  </a:cubicBezTo>
                  <a:lnTo>
                    <a:pt x="4800" y="2857"/>
                  </a:lnTo>
                  <a:cubicBezTo>
                    <a:pt x="4714" y="2835"/>
                    <a:pt x="4626" y="2817"/>
                    <a:pt x="4537" y="2802"/>
                  </a:cubicBezTo>
                  <a:cubicBezTo>
                    <a:pt x="4080" y="2711"/>
                    <a:pt x="3614" y="2669"/>
                    <a:pt x="3146" y="2669"/>
                  </a:cubicBezTo>
                  <a:cubicBezTo>
                    <a:pt x="2077" y="2669"/>
                    <a:pt x="998" y="2888"/>
                    <a:pt x="1" y="3236"/>
                  </a:cubicBezTo>
                  <a:cubicBezTo>
                    <a:pt x="991" y="2921"/>
                    <a:pt x="2027" y="2712"/>
                    <a:pt x="3057" y="2712"/>
                  </a:cubicBezTo>
                  <a:cubicBezTo>
                    <a:pt x="3554" y="2712"/>
                    <a:pt x="4049" y="2761"/>
                    <a:pt x="4537" y="2869"/>
                  </a:cubicBezTo>
                  <a:cubicBezTo>
                    <a:pt x="4588" y="2883"/>
                    <a:pt x="4639" y="2897"/>
                    <a:pt x="4690" y="2911"/>
                  </a:cubicBezTo>
                  <a:lnTo>
                    <a:pt x="4690" y="2911"/>
                  </a:lnTo>
                  <a:cubicBezTo>
                    <a:pt x="4581" y="2967"/>
                    <a:pt x="4474" y="3030"/>
                    <a:pt x="4371" y="3103"/>
                  </a:cubicBezTo>
                  <a:cubicBezTo>
                    <a:pt x="4204" y="3203"/>
                    <a:pt x="4070" y="3336"/>
                    <a:pt x="3937" y="3503"/>
                  </a:cubicBezTo>
                  <a:cubicBezTo>
                    <a:pt x="3803" y="3636"/>
                    <a:pt x="3703" y="3836"/>
                    <a:pt x="3770" y="4070"/>
                  </a:cubicBezTo>
                  <a:cubicBezTo>
                    <a:pt x="3837" y="4303"/>
                    <a:pt x="4037" y="4404"/>
                    <a:pt x="4237" y="4470"/>
                  </a:cubicBezTo>
                  <a:cubicBezTo>
                    <a:pt x="4437" y="4504"/>
                    <a:pt x="4637" y="4504"/>
                    <a:pt x="4838" y="4504"/>
                  </a:cubicBezTo>
                  <a:cubicBezTo>
                    <a:pt x="5204" y="4470"/>
                    <a:pt x="5605" y="4404"/>
                    <a:pt x="5938" y="4170"/>
                  </a:cubicBezTo>
                  <a:cubicBezTo>
                    <a:pt x="6038" y="4103"/>
                    <a:pt x="6105" y="4037"/>
                    <a:pt x="6138" y="3903"/>
                  </a:cubicBezTo>
                  <a:cubicBezTo>
                    <a:pt x="6172" y="3803"/>
                    <a:pt x="6138" y="3703"/>
                    <a:pt x="6072" y="3603"/>
                  </a:cubicBezTo>
                  <a:cubicBezTo>
                    <a:pt x="5972" y="3436"/>
                    <a:pt x="5805" y="3303"/>
                    <a:pt x="5638" y="3203"/>
                  </a:cubicBezTo>
                  <a:cubicBezTo>
                    <a:pt x="5434" y="3080"/>
                    <a:pt x="5218" y="2983"/>
                    <a:pt x="4989" y="2910"/>
                  </a:cubicBezTo>
                  <a:lnTo>
                    <a:pt x="4989" y="2910"/>
                  </a:lnTo>
                  <a:cubicBezTo>
                    <a:pt x="5145" y="2840"/>
                    <a:pt x="5305" y="2781"/>
                    <a:pt x="5471" y="2736"/>
                  </a:cubicBezTo>
                  <a:cubicBezTo>
                    <a:pt x="6205" y="2502"/>
                    <a:pt x="6972" y="2369"/>
                    <a:pt x="7706" y="2335"/>
                  </a:cubicBezTo>
                  <a:cubicBezTo>
                    <a:pt x="8024" y="2322"/>
                    <a:pt x="8342" y="2313"/>
                    <a:pt x="8660" y="2313"/>
                  </a:cubicBezTo>
                  <a:cubicBezTo>
                    <a:pt x="9109" y="2313"/>
                    <a:pt x="9558" y="2330"/>
                    <a:pt x="10008" y="2369"/>
                  </a:cubicBezTo>
                  <a:cubicBezTo>
                    <a:pt x="10111" y="2377"/>
                    <a:pt x="10211" y="2388"/>
                    <a:pt x="10310" y="2401"/>
                  </a:cubicBezTo>
                  <a:lnTo>
                    <a:pt x="10310" y="2401"/>
                  </a:lnTo>
                  <a:cubicBezTo>
                    <a:pt x="10310" y="2401"/>
                    <a:pt x="10309" y="2402"/>
                    <a:pt x="10308" y="2402"/>
                  </a:cubicBezTo>
                  <a:cubicBezTo>
                    <a:pt x="10008" y="2602"/>
                    <a:pt x="9674" y="2902"/>
                    <a:pt x="9641" y="3336"/>
                  </a:cubicBezTo>
                  <a:cubicBezTo>
                    <a:pt x="9608" y="3570"/>
                    <a:pt x="9741" y="3803"/>
                    <a:pt x="9941" y="3903"/>
                  </a:cubicBezTo>
                  <a:cubicBezTo>
                    <a:pt x="10008" y="3970"/>
                    <a:pt x="10141" y="3970"/>
                    <a:pt x="10208" y="4003"/>
                  </a:cubicBezTo>
                  <a:lnTo>
                    <a:pt x="10542" y="4037"/>
                  </a:lnTo>
                  <a:cubicBezTo>
                    <a:pt x="10942" y="4037"/>
                    <a:pt x="11309" y="3970"/>
                    <a:pt x="11676" y="3836"/>
                  </a:cubicBezTo>
                  <a:cubicBezTo>
                    <a:pt x="11876" y="3770"/>
                    <a:pt x="12043" y="3670"/>
                    <a:pt x="12209" y="3503"/>
                  </a:cubicBezTo>
                  <a:cubicBezTo>
                    <a:pt x="12276" y="3436"/>
                    <a:pt x="12343" y="3336"/>
                    <a:pt x="12376" y="3203"/>
                  </a:cubicBezTo>
                  <a:cubicBezTo>
                    <a:pt x="12376" y="3103"/>
                    <a:pt x="12343" y="2969"/>
                    <a:pt x="12276" y="2869"/>
                  </a:cubicBezTo>
                  <a:cubicBezTo>
                    <a:pt x="12109" y="2702"/>
                    <a:pt x="11943" y="2636"/>
                    <a:pt x="11742" y="2536"/>
                  </a:cubicBezTo>
                  <a:cubicBezTo>
                    <a:pt x="11576" y="2469"/>
                    <a:pt x="11376" y="2435"/>
                    <a:pt x="11175" y="2369"/>
                  </a:cubicBezTo>
                  <a:cubicBezTo>
                    <a:pt x="11034" y="2343"/>
                    <a:pt x="10888" y="2317"/>
                    <a:pt x="10740" y="2294"/>
                  </a:cubicBezTo>
                  <a:lnTo>
                    <a:pt x="10740" y="2294"/>
                  </a:lnTo>
                  <a:cubicBezTo>
                    <a:pt x="11278" y="2000"/>
                    <a:pt x="11905" y="1845"/>
                    <a:pt x="12510" y="1735"/>
                  </a:cubicBezTo>
                  <a:cubicBezTo>
                    <a:pt x="13021" y="1646"/>
                    <a:pt x="13533" y="1587"/>
                    <a:pt x="14044" y="1587"/>
                  </a:cubicBezTo>
                  <a:cubicBezTo>
                    <a:pt x="14183" y="1587"/>
                    <a:pt x="14323" y="1591"/>
                    <a:pt x="14462" y="1601"/>
                  </a:cubicBezTo>
                  <a:lnTo>
                    <a:pt x="14462" y="1601"/>
                  </a:lnTo>
                  <a:cubicBezTo>
                    <a:pt x="14325" y="1796"/>
                    <a:pt x="14231" y="2026"/>
                    <a:pt x="14211" y="2269"/>
                  </a:cubicBezTo>
                  <a:cubicBezTo>
                    <a:pt x="14144" y="2669"/>
                    <a:pt x="14378" y="3103"/>
                    <a:pt x="14745" y="3269"/>
                  </a:cubicBezTo>
                  <a:cubicBezTo>
                    <a:pt x="14845" y="3303"/>
                    <a:pt x="14945" y="3303"/>
                    <a:pt x="15045" y="3336"/>
                  </a:cubicBezTo>
                  <a:cubicBezTo>
                    <a:pt x="15145" y="3303"/>
                    <a:pt x="15245" y="3303"/>
                    <a:pt x="15345" y="3303"/>
                  </a:cubicBezTo>
                  <a:cubicBezTo>
                    <a:pt x="15545" y="3236"/>
                    <a:pt x="15745" y="3169"/>
                    <a:pt x="15879" y="3003"/>
                  </a:cubicBezTo>
                  <a:cubicBezTo>
                    <a:pt x="16046" y="2902"/>
                    <a:pt x="16179" y="2702"/>
                    <a:pt x="16179" y="2502"/>
                  </a:cubicBezTo>
                  <a:cubicBezTo>
                    <a:pt x="16179" y="2269"/>
                    <a:pt x="16046" y="2069"/>
                    <a:pt x="15912" y="1935"/>
                  </a:cubicBezTo>
                  <a:cubicBezTo>
                    <a:pt x="15612" y="1668"/>
                    <a:pt x="15212" y="1568"/>
                    <a:pt x="14811" y="1535"/>
                  </a:cubicBezTo>
                  <a:cubicBezTo>
                    <a:pt x="14751" y="1524"/>
                    <a:pt x="14691" y="1515"/>
                    <a:pt x="14630" y="1507"/>
                  </a:cubicBezTo>
                  <a:lnTo>
                    <a:pt x="14630" y="1507"/>
                  </a:lnTo>
                  <a:cubicBezTo>
                    <a:pt x="14686" y="1435"/>
                    <a:pt x="14747" y="1366"/>
                    <a:pt x="14811" y="1301"/>
                  </a:cubicBezTo>
                  <a:cubicBezTo>
                    <a:pt x="14945" y="1168"/>
                    <a:pt x="15112" y="1068"/>
                    <a:pt x="15245" y="934"/>
                  </a:cubicBezTo>
                  <a:cubicBezTo>
                    <a:pt x="15412" y="834"/>
                    <a:pt x="15579" y="768"/>
                    <a:pt x="15745" y="668"/>
                  </a:cubicBezTo>
                  <a:cubicBezTo>
                    <a:pt x="16446" y="334"/>
                    <a:pt x="17213" y="167"/>
                    <a:pt x="179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12" name="Shape 212"/>
        <p:cNvGrpSpPr/>
        <p:nvPr/>
      </p:nvGrpSpPr>
      <p:grpSpPr>
        <a:xfrm>
          <a:off x="0" y="0"/>
          <a:ext cx="0" cy="0"/>
          <a:chOff x="0" y="0"/>
          <a:chExt cx="0" cy="0"/>
        </a:xfrm>
      </p:grpSpPr>
      <p:sp>
        <p:nvSpPr>
          <p:cNvPr id="213" name="Google Shape;213;p15"/>
          <p:cNvSpPr txBox="1"/>
          <p:nvPr>
            <p:ph idx="1" type="body"/>
          </p:nvPr>
        </p:nvSpPr>
        <p:spPr>
          <a:xfrm>
            <a:off x="720000" y="1219725"/>
            <a:ext cx="3852000" cy="15876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
        <p:nvSpPr>
          <p:cNvPr id="214" name="Google Shape;214;p15"/>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5" name="Google Shape;215;p1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_1">
    <p:spTree>
      <p:nvGrpSpPr>
        <p:cNvPr id="216" name="Shape 216"/>
        <p:cNvGrpSpPr/>
        <p:nvPr/>
      </p:nvGrpSpPr>
      <p:grpSpPr>
        <a:xfrm>
          <a:off x="0" y="0"/>
          <a:ext cx="0" cy="0"/>
          <a:chOff x="0" y="0"/>
          <a:chExt cx="0" cy="0"/>
        </a:xfrm>
      </p:grpSpPr>
      <p:sp>
        <p:nvSpPr>
          <p:cNvPr id="217" name="Google Shape;217;p16"/>
          <p:cNvSpPr txBox="1"/>
          <p:nvPr>
            <p:ph idx="1" type="body"/>
          </p:nvPr>
        </p:nvSpPr>
        <p:spPr>
          <a:xfrm>
            <a:off x="720000" y="1457275"/>
            <a:ext cx="3787800" cy="2504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
        <p:nvSpPr>
          <p:cNvPr id="218" name="Google Shape;218;p16"/>
          <p:cNvSpPr txBox="1"/>
          <p:nvPr>
            <p:ph type="title"/>
          </p:nvPr>
        </p:nvSpPr>
        <p:spPr>
          <a:xfrm>
            <a:off x="720000" y="538204"/>
            <a:ext cx="77040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9" name="Google Shape;219;p1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txBox="1"/>
          <p:nvPr>
            <p:ph idx="2" type="body"/>
          </p:nvPr>
        </p:nvSpPr>
        <p:spPr>
          <a:xfrm>
            <a:off x="4636200" y="1457275"/>
            <a:ext cx="3787800" cy="2504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grpSp>
        <p:nvGrpSpPr>
          <p:cNvPr id="221" name="Google Shape;221;p16"/>
          <p:cNvGrpSpPr/>
          <p:nvPr/>
        </p:nvGrpSpPr>
        <p:grpSpPr>
          <a:xfrm flipH="1">
            <a:off x="8063400" y="2536075"/>
            <a:ext cx="888150" cy="2368375"/>
            <a:chOff x="2321000" y="332350"/>
            <a:chExt cx="888150" cy="2368375"/>
          </a:xfrm>
        </p:grpSpPr>
        <p:sp>
          <p:nvSpPr>
            <p:cNvPr id="222" name="Google Shape;222;p16"/>
            <p:cNvSpPr/>
            <p:nvPr/>
          </p:nvSpPr>
          <p:spPr>
            <a:xfrm>
              <a:off x="2321000" y="332350"/>
              <a:ext cx="888150" cy="2368375"/>
            </a:xfrm>
            <a:custGeom>
              <a:rect b="b" l="l" r="r" t="t"/>
              <a:pathLst>
                <a:path extrusionOk="0" h="94735" w="35526">
                  <a:moveTo>
                    <a:pt x="22250" y="0"/>
                  </a:moveTo>
                  <a:cubicBezTo>
                    <a:pt x="21649" y="0"/>
                    <a:pt x="21082" y="201"/>
                    <a:pt x="20582" y="534"/>
                  </a:cubicBezTo>
                  <a:cubicBezTo>
                    <a:pt x="19948" y="968"/>
                    <a:pt x="19381" y="1535"/>
                    <a:pt x="18880" y="2235"/>
                  </a:cubicBezTo>
                  <a:cubicBezTo>
                    <a:pt x="18480" y="1868"/>
                    <a:pt x="18013" y="1635"/>
                    <a:pt x="17513" y="1501"/>
                  </a:cubicBezTo>
                  <a:cubicBezTo>
                    <a:pt x="17313" y="1468"/>
                    <a:pt x="17079" y="1435"/>
                    <a:pt x="16879" y="1435"/>
                  </a:cubicBezTo>
                  <a:cubicBezTo>
                    <a:pt x="16312" y="1435"/>
                    <a:pt x="15712" y="1635"/>
                    <a:pt x="15211" y="1968"/>
                  </a:cubicBezTo>
                  <a:cubicBezTo>
                    <a:pt x="13076" y="3470"/>
                    <a:pt x="11675" y="6472"/>
                    <a:pt x="11008" y="11208"/>
                  </a:cubicBezTo>
                  <a:lnTo>
                    <a:pt x="10675" y="11208"/>
                  </a:lnTo>
                  <a:cubicBezTo>
                    <a:pt x="9540" y="11275"/>
                    <a:pt x="8540" y="11976"/>
                    <a:pt x="8139" y="13043"/>
                  </a:cubicBezTo>
                  <a:cubicBezTo>
                    <a:pt x="8106" y="13076"/>
                    <a:pt x="8106" y="13076"/>
                    <a:pt x="8106" y="13110"/>
                  </a:cubicBezTo>
                  <a:cubicBezTo>
                    <a:pt x="7539" y="12576"/>
                    <a:pt x="6805" y="12276"/>
                    <a:pt x="6038" y="12276"/>
                  </a:cubicBezTo>
                  <a:lnTo>
                    <a:pt x="5704" y="12276"/>
                  </a:lnTo>
                  <a:cubicBezTo>
                    <a:pt x="4604" y="12409"/>
                    <a:pt x="3670" y="13176"/>
                    <a:pt x="3303" y="14211"/>
                  </a:cubicBezTo>
                  <a:cubicBezTo>
                    <a:pt x="0" y="23617"/>
                    <a:pt x="6171" y="41497"/>
                    <a:pt x="10441" y="51904"/>
                  </a:cubicBezTo>
                  <a:lnTo>
                    <a:pt x="9073" y="51904"/>
                  </a:lnTo>
                  <a:cubicBezTo>
                    <a:pt x="7472" y="51904"/>
                    <a:pt x="6171" y="53205"/>
                    <a:pt x="6171" y="54806"/>
                  </a:cubicBezTo>
                  <a:lnTo>
                    <a:pt x="6171" y="86029"/>
                  </a:lnTo>
                  <a:cubicBezTo>
                    <a:pt x="4837" y="86829"/>
                    <a:pt x="4170" y="87930"/>
                    <a:pt x="4170" y="89298"/>
                  </a:cubicBezTo>
                  <a:cubicBezTo>
                    <a:pt x="4170" y="92733"/>
                    <a:pt x="8573" y="93601"/>
                    <a:pt x="10241" y="93934"/>
                  </a:cubicBezTo>
                  <a:cubicBezTo>
                    <a:pt x="12843" y="94435"/>
                    <a:pt x="16245" y="94735"/>
                    <a:pt x="19848" y="94735"/>
                  </a:cubicBezTo>
                  <a:cubicBezTo>
                    <a:pt x="23417" y="94735"/>
                    <a:pt x="26819" y="94435"/>
                    <a:pt x="29421" y="93934"/>
                  </a:cubicBezTo>
                  <a:cubicBezTo>
                    <a:pt x="31089" y="93601"/>
                    <a:pt x="35526" y="92733"/>
                    <a:pt x="35526" y="89298"/>
                  </a:cubicBezTo>
                  <a:cubicBezTo>
                    <a:pt x="35526" y="88464"/>
                    <a:pt x="35259" y="87463"/>
                    <a:pt x="34258" y="86562"/>
                  </a:cubicBezTo>
                  <a:lnTo>
                    <a:pt x="34258" y="54806"/>
                  </a:lnTo>
                  <a:cubicBezTo>
                    <a:pt x="34258" y="53205"/>
                    <a:pt x="32957" y="51904"/>
                    <a:pt x="31323" y="51904"/>
                  </a:cubicBezTo>
                  <a:lnTo>
                    <a:pt x="29822" y="51904"/>
                  </a:lnTo>
                  <a:cubicBezTo>
                    <a:pt x="31890" y="42598"/>
                    <a:pt x="35492" y="23817"/>
                    <a:pt x="33424" y="12876"/>
                  </a:cubicBezTo>
                  <a:cubicBezTo>
                    <a:pt x="33224" y="11809"/>
                    <a:pt x="32457" y="10942"/>
                    <a:pt x="31423" y="10641"/>
                  </a:cubicBezTo>
                  <a:cubicBezTo>
                    <a:pt x="31256" y="10575"/>
                    <a:pt x="31089" y="10541"/>
                    <a:pt x="30922" y="10541"/>
                  </a:cubicBezTo>
                  <a:cubicBezTo>
                    <a:pt x="30756" y="8540"/>
                    <a:pt x="30455" y="6805"/>
                    <a:pt x="30022" y="5338"/>
                  </a:cubicBezTo>
                  <a:cubicBezTo>
                    <a:pt x="29755" y="4337"/>
                    <a:pt x="28954" y="3536"/>
                    <a:pt x="27954" y="3269"/>
                  </a:cubicBezTo>
                  <a:cubicBezTo>
                    <a:pt x="27720" y="3236"/>
                    <a:pt x="27453" y="3203"/>
                    <a:pt x="27220" y="3203"/>
                  </a:cubicBezTo>
                  <a:cubicBezTo>
                    <a:pt x="26619" y="3203"/>
                    <a:pt x="26019" y="3369"/>
                    <a:pt x="25552" y="3736"/>
                  </a:cubicBezTo>
                  <a:cubicBezTo>
                    <a:pt x="25318" y="2736"/>
                    <a:pt x="25085" y="2102"/>
                    <a:pt x="24885" y="1635"/>
                  </a:cubicBezTo>
                  <a:cubicBezTo>
                    <a:pt x="24484" y="868"/>
                    <a:pt x="23817" y="334"/>
                    <a:pt x="22983" y="100"/>
                  </a:cubicBezTo>
                  <a:cubicBezTo>
                    <a:pt x="22750" y="34"/>
                    <a:pt x="22483" y="0"/>
                    <a:pt x="22250" y="0"/>
                  </a:cubicBezTo>
                  <a:close/>
                </a:path>
              </a:pathLst>
            </a:custGeom>
            <a:solidFill>
              <a:srgbClr val="FFFFFF"/>
            </a:solidFill>
            <a:ln>
              <a:noFill/>
            </a:ln>
            <a:effectLst>
              <a:outerShdw blurRad="57150" rotWithShape="0" algn="bl" dir="552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2369375" y="441600"/>
              <a:ext cx="726375" cy="1295950"/>
            </a:xfrm>
            <a:custGeom>
              <a:rect b="b" l="l" r="r" t="t"/>
              <a:pathLst>
                <a:path extrusionOk="0" h="51838" w="29055">
                  <a:moveTo>
                    <a:pt x="14977" y="0"/>
                  </a:moveTo>
                  <a:cubicBezTo>
                    <a:pt x="9033" y="4122"/>
                    <a:pt x="12233" y="30111"/>
                    <a:pt x="13821" y="40742"/>
                  </a:cubicBezTo>
                  <a:lnTo>
                    <a:pt x="13821" y="40742"/>
                  </a:lnTo>
                  <a:cubicBezTo>
                    <a:pt x="12529" y="33436"/>
                    <a:pt x="9446" y="19029"/>
                    <a:pt x="4103" y="10808"/>
                  </a:cubicBezTo>
                  <a:lnTo>
                    <a:pt x="4103" y="10808"/>
                  </a:lnTo>
                  <a:cubicBezTo>
                    <a:pt x="0" y="22550"/>
                    <a:pt x="13543" y="51837"/>
                    <a:pt x="13543" y="51837"/>
                  </a:cubicBezTo>
                  <a:lnTo>
                    <a:pt x="21716" y="51804"/>
                  </a:lnTo>
                  <a:cubicBezTo>
                    <a:pt x="21716" y="51804"/>
                    <a:pt x="29054" y="15344"/>
                    <a:pt x="25285" y="1735"/>
                  </a:cubicBezTo>
                  <a:lnTo>
                    <a:pt x="25285" y="1735"/>
                  </a:lnTo>
                  <a:cubicBezTo>
                    <a:pt x="21282" y="5838"/>
                    <a:pt x="18380" y="45833"/>
                    <a:pt x="18380" y="45833"/>
                  </a:cubicBezTo>
                  <a:cubicBezTo>
                    <a:pt x="18380" y="45833"/>
                    <a:pt x="17913" y="4970"/>
                    <a:pt x="14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2469425" y="405725"/>
              <a:ext cx="682200" cy="1331825"/>
            </a:xfrm>
            <a:custGeom>
              <a:rect b="b" l="l" r="r" t="t"/>
              <a:pathLst>
                <a:path extrusionOk="0" h="53273" w="27288">
                  <a:moveTo>
                    <a:pt x="16313" y="1"/>
                  </a:moveTo>
                  <a:cubicBezTo>
                    <a:pt x="9747" y="4577"/>
                    <a:pt x="12215" y="35092"/>
                    <a:pt x="13088" y="44019"/>
                  </a:cubicBezTo>
                  <a:lnTo>
                    <a:pt x="13088" y="44019"/>
                  </a:lnTo>
                  <a:cubicBezTo>
                    <a:pt x="12367" y="37689"/>
                    <a:pt x="10027" y="20622"/>
                    <a:pt x="4904" y="11209"/>
                  </a:cubicBezTo>
                  <a:lnTo>
                    <a:pt x="4904" y="11209"/>
                  </a:lnTo>
                  <a:cubicBezTo>
                    <a:pt x="1" y="23317"/>
                    <a:pt x="11876" y="53272"/>
                    <a:pt x="11876" y="53272"/>
                  </a:cubicBezTo>
                  <a:lnTo>
                    <a:pt x="19882" y="53239"/>
                  </a:lnTo>
                  <a:cubicBezTo>
                    <a:pt x="19882" y="53239"/>
                    <a:pt x="27287" y="24552"/>
                    <a:pt x="24618" y="10508"/>
                  </a:cubicBezTo>
                  <a:lnTo>
                    <a:pt x="24618" y="10508"/>
                  </a:lnTo>
                  <a:cubicBezTo>
                    <a:pt x="20382" y="14711"/>
                    <a:pt x="17080" y="47068"/>
                    <a:pt x="17080" y="47068"/>
                  </a:cubicBezTo>
                  <a:cubicBezTo>
                    <a:pt x="17080" y="47068"/>
                    <a:pt x="18848" y="5138"/>
                    <a:pt x="16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2592025" y="685925"/>
              <a:ext cx="222675" cy="1051625"/>
            </a:xfrm>
            <a:custGeom>
              <a:rect b="b" l="l" r="r" t="t"/>
              <a:pathLst>
                <a:path extrusionOk="0" h="42065" w="8907">
                  <a:moveTo>
                    <a:pt x="0" y="1"/>
                  </a:moveTo>
                  <a:lnTo>
                    <a:pt x="0" y="1"/>
                  </a:lnTo>
                  <a:cubicBezTo>
                    <a:pt x="367" y="3570"/>
                    <a:pt x="801" y="7139"/>
                    <a:pt x="1301" y="10708"/>
                  </a:cubicBezTo>
                  <a:cubicBezTo>
                    <a:pt x="1802" y="14278"/>
                    <a:pt x="2369" y="17847"/>
                    <a:pt x="2969" y="21383"/>
                  </a:cubicBezTo>
                  <a:cubicBezTo>
                    <a:pt x="3636" y="24919"/>
                    <a:pt x="4337" y="28455"/>
                    <a:pt x="5204" y="31957"/>
                  </a:cubicBezTo>
                  <a:cubicBezTo>
                    <a:pt x="5638" y="33692"/>
                    <a:pt x="6138" y="35426"/>
                    <a:pt x="6705" y="37161"/>
                  </a:cubicBezTo>
                  <a:cubicBezTo>
                    <a:pt x="7272" y="38862"/>
                    <a:pt x="7939" y="40563"/>
                    <a:pt x="8907" y="42064"/>
                  </a:cubicBezTo>
                  <a:cubicBezTo>
                    <a:pt x="7939" y="40530"/>
                    <a:pt x="7339" y="38829"/>
                    <a:pt x="6772" y="37127"/>
                  </a:cubicBezTo>
                  <a:cubicBezTo>
                    <a:pt x="6205" y="35426"/>
                    <a:pt x="5738" y="33692"/>
                    <a:pt x="5304" y="31924"/>
                  </a:cubicBezTo>
                  <a:cubicBezTo>
                    <a:pt x="4470" y="28421"/>
                    <a:pt x="3770" y="24885"/>
                    <a:pt x="3169" y="21349"/>
                  </a:cubicBezTo>
                  <a:cubicBezTo>
                    <a:pt x="2502" y="17814"/>
                    <a:pt x="1935" y="14244"/>
                    <a:pt x="1435" y="10708"/>
                  </a:cubicBezTo>
                  <a:cubicBezTo>
                    <a:pt x="1168" y="8907"/>
                    <a:pt x="934" y="7139"/>
                    <a:pt x="701" y="5338"/>
                  </a:cubicBezTo>
                  <a:cubicBezTo>
                    <a:pt x="434" y="3570"/>
                    <a:pt x="201" y="1769"/>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2838025" y="405725"/>
              <a:ext cx="39225" cy="1290125"/>
            </a:xfrm>
            <a:custGeom>
              <a:rect b="b" l="l" r="r" t="t"/>
              <a:pathLst>
                <a:path extrusionOk="0" h="51605" w="1569">
                  <a:moveTo>
                    <a:pt x="1569" y="1"/>
                  </a:moveTo>
                  <a:lnTo>
                    <a:pt x="1235" y="6639"/>
                  </a:lnTo>
                  <a:lnTo>
                    <a:pt x="901" y="13310"/>
                  </a:lnTo>
                  <a:cubicBezTo>
                    <a:pt x="701" y="17747"/>
                    <a:pt x="534" y="22183"/>
                    <a:pt x="368" y="26620"/>
                  </a:cubicBezTo>
                  <a:cubicBezTo>
                    <a:pt x="234" y="31056"/>
                    <a:pt x="101" y="35526"/>
                    <a:pt x="34" y="39963"/>
                  </a:cubicBezTo>
                  <a:cubicBezTo>
                    <a:pt x="34" y="41064"/>
                    <a:pt x="1" y="42164"/>
                    <a:pt x="34" y="43298"/>
                  </a:cubicBezTo>
                  <a:cubicBezTo>
                    <a:pt x="34" y="44399"/>
                    <a:pt x="1" y="45500"/>
                    <a:pt x="34" y="46634"/>
                  </a:cubicBezTo>
                  <a:cubicBezTo>
                    <a:pt x="67" y="47735"/>
                    <a:pt x="67" y="48836"/>
                    <a:pt x="134" y="49970"/>
                  </a:cubicBezTo>
                  <a:cubicBezTo>
                    <a:pt x="168" y="50504"/>
                    <a:pt x="168" y="51071"/>
                    <a:pt x="234" y="51604"/>
                  </a:cubicBezTo>
                  <a:cubicBezTo>
                    <a:pt x="201" y="51071"/>
                    <a:pt x="201" y="50504"/>
                    <a:pt x="168" y="49970"/>
                  </a:cubicBezTo>
                  <a:cubicBezTo>
                    <a:pt x="134" y="48836"/>
                    <a:pt x="134" y="47735"/>
                    <a:pt x="134" y="46634"/>
                  </a:cubicBezTo>
                  <a:cubicBezTo>
                    <a:pt x="101" y="45500"/>
                    <a:pt x="101" y="44399"/>
                    <a:pt x="134" y="43298"/>
                  </a:cubicBezTo>
                  <a:cubicBezTo>
                    <a:pt x="134" y="42198"/>
                    <a:pt x="134" y="41064"/>
                    <a:pt x="168" y="39963"/>
                  </a:cubicBezTo>
                  <a:cubicBezTo>
                    <a:pt x="234" y="35526"/>
                    <a:pt x="368" y="31090"/>
                    <a:pt x="534" y="26653"/>
                  </a:cubicBezTo>
                  <a:cubicBezTo>
                    <a:pt x="668" y="22183"/>
                    <a:pt x="835" y="17747"/>
                    <a:pt x="1035" y="13310"/>
                  </a:cubicBezTo>
                  <a:lnTo>
                    <a:pt x="1569"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2918100" y="668425"/>
              <a:ext cx="166800" cy="1055775"/>
            </a:xfrm>
            <a:custGeom>
              <a:rect b="b" l="l" r="r" t="t"/>
              <a:pathLst>
                <a:path extrusionOk="0" h="42231" w="6672">
                  <a:moveTo>
                    <a:pt x="6671" y="0"/>
                  </a:moveTo>
                  <a:lnTo>
                    <a:pt x="6138" y="5337"/>
                  </a:lnTo>
                  <a:lnTo>
                    <a:pt x="5604" y="10675"/>
                  </a:lnTo>
                  <a:cubicBezTo>
                    <a:pt x="5204" y="14244"/>
                    <a:pt x="4803" y="17780"/>
                    <a:pt x="4336" y="21349"/>
                  </a:cubicBezTo>
                  <a:cubicBezTo>
                    <a:pt x="3903" y="24885"/>
                    <a:pt x="3402" y="28421"/>
                    <a:pt x="2835" y="31957"/>
                  </a:cubicBezTo>
                  <a:cubicBezTo>
                    <a:pt x="2535" y="33724"/>
                    <a:pt x="2202" y="35492"/>
                    <a:pt x="1801" y="37227"/>
                  </a:cubicBezTo>
                  <a:cubicBezTo>
                    <a:pt x="1601" y="38094"/>
                    <a:pt x="1401" y="38962"/>
                    <a:pt x="1134" y="39829"/>
                  </a:cubicBezTo>
                  <a:cubicBezTo>
                    <a:pt x="1001" y="40262"/>
                    <a:pt x="867" y="40696"/>
                    <a:pt x="667" y="41096"/>
                  </a:cubicBezTo>
                  <a:cubicBezTo>
                    <a:pt x="500" y="41497"/>
                    <a:pt x="300" y="41897"/>
                    <a:pt x="0" y="42231"/>
                  </a:cubicBezTo>
                  <a:cubicBezTo>
                    <a:pt x="300" y="41930"/>
                    <a:pt x="500" y="41497"/>
                    <a:pt x="701" y="41096"/>
                  </a:cubicBezTo>
                  <a:cubicBezTo>
                    <a:pt x="867" y="40696"/>
                    <a:pt x="1034" y="40262"/>
                    <a:pt x="1168" y="39829"/>
                  </a:cubicBezTo>
                  <a:cubicBezTo>
                    <a:pt x="1434" y="38995"/>
                    <a:pt x="1668" y="38128"/>
                    <a:pt x="1868" y="37260"/>
                  </a:cubicBezTo>
                  <a:cubicBezTo>
                    <a:pt x="2302" y="35492"/>
                    <a:pt x="2635" y="33758"/>
                    <a:pt x="2935" y="31990"/>
                  </a:cubicBezTo>
                  <a:cubicBezTo>
                    <a:pt x="3536" y="28454"/>
                    <a:pt x="4036" y="24918"/>
                    <a:pt x="4503" y="21349"/>
                  </a:cubicBezTo>
                  <a:cubicBezTo>
                    <a:pt x="4937" y="17813"/>
                    <a:pt x="5337" y="14244"/>
                    <a:pt x="5704" y="10675"/>
                  </a:cubicBezTo>
                  <a:cubicBezTo>
                    <a:pt x="6071" y="7105"/>
                    <a:pt x="6405" y="3570"/>
                    <a:pt x="667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2497800" y="2501400"/>
              <a:ext cx="637975" cy="125950"/>
            </a:xfrm>
            <a:custGeom>
              <a:rect b="b" l="l" r="r" t="t"/>
              <a:pathLst>
                <a:path extrusionOk="0" h="5038" w="25519">
                  <a:moveTo>
                    <a:pt x="12776" y="0"/>
                  </a:moveTo>
                  <a:cubicBezTo>
                    <a:pt x="5737" y="0"/>
                    <a:pt x="0" y="1135"/>
                    <a:pt x="0" y="2536"/>
                  </a:cubicBezTo>
                  <a:cubicBezTo>
                    <a:pt x="0" y="3903"/>
                    <a:pt x="5737" y="5037"/>
                    <a:pt x="12776" y="5037"/>
                  </a:cubicBezTo>
                  <a:cubicBezTo>
                    <a:pt x="19814" y="5037"/>
                    <a:pt x="25518" y="3903"/>
                    <a:pt x="25518" y="2536"/>
                  </a:cubicBezTo>
                  <a:cubicBezTo>
                    <a:pt x="25518" y="1135"/>
                    <a:pt x="19814" y="0"/>
                    <a:pt x="127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2648725" y="1702500"/>
              <a:ext cx="456200" cy="862300"/>
            </a:xfrm>
            <a:custGeom>
              <a:rect b="b" l="l" r="r" t="t"/>
              <a:pathLst>
                <a:path extrusionOk="0" h="34492" w="18248">
                  <a:moveTo>
                    <a:pt x="1" y="0"/>
                  </a:moveTo>
                  <a:lnTo>
                    <a:pt x="1" y="34492"/>
                  </a:lnTo>
                  <a:lnTo>
                    <a:pt x="18247" y="34492"/>
                  </a:lnTo>
                  <a:lnTo>
                    <a:pt x="182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2548650" y="1702500"/>
              <a:ext cx="455350" cy="862300"/>
            </a:xfrm>
            <a:custGeom>
              <a:rect b="b" l="l" r="r" t="t"/>
              <a:pathLst>
                <a:path extrusionOk="0" h="34492" w="18214">
                  <a:moveTo>
                    <a:pt x="1" y="0"/>
                  </a:moveTo>
                  <a:lnTo>
                    <a:pt x="1" y="34492"/>
                  </a:lnTo>
                  <a:lnTo>
                    <a:pt x="18214" y="34492"/>
                  </a:lnTo>
                  <a:lnTo>
                    <a:pt x="18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2548650" y="1776725"/>
              <a:ext cx="556275" cy="5850"/>
            </a:xfrm>
            <a:custGeom>
              <a:rect b="b" l="l" r="r" t="t"/>
              <a:pathLst>
                <a:path extrusionOk="0" h="234" w="22251">
                  <a:moveTo>
                    <a:pt x="11109" y="0"/>
                  </a:moveTo>
                  <a:lnTo>
                    <a:pt x="5538" y="33"/>
                  </a:lnTo>
                  <a:cubicBezTo>
                    <a:pt x="3703" y="33"/>
                    <a:pt x="1835" y="67"/>
                    <a:pt x="1" y="100"/>
                  </a:cubicBezTo>
                  <a:cubicBezTo>
                    <a:pt x="1835" y="167"/>
                    <a:pt x="3703" y="200"/>
                    <a:pt x="5538" y="200"/>
                  </a:cubicBezTo>
                  <a:lnTo>
                    <a:pt x="11109" y="234"/>
                  </a:lnTo>
                  <a:lnTo>
                    <a:pt x="16679" y="200"/>
                  </a:lnTo>
                  <a:cubicBezTo>
                    <a:pt x="18514" y="200"/>
                    <a:pt x="20382" y="167"/>
                    <a:pt x="22250" y="100"/>
                  </a:cubicBezTo>
                  <a:cubicBezTo>
                    <a:pt x="20382" y="67"/>
                    <a:pt x="18514" y="33"/>
                    <a:pt x="16679" y="33"/>
                  </a:cubicBezTo>
                  <a:lnTo>
                    <a:pt x="11109"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32" name="Shape 232"/>
        <p:cNvGrpSpPr/>
        <p:nvPr/>
      </p:nvGrpSpPr>
      <p:grpSpPr>
        <a:xfrm>
          <a:off x="0" y="0"/>
          <a:ext cx="0" cy="0"/>
          <a:chOff x="0" y="0"/>
          <a:chExt cx="0" cy="0"/>
        </a:xfrm>
      </p:grpSpPr>
      <p:sp>
        <p:nvSpPr>
          <p:cNvPr id="233" name="Google Shape;233;p17"/>
          <p:cNvSpPr txBox="1"/>
          <p:nvPr>
            <p:ph type="title"/>
          </p:nvPr>
        </p:nvSpPr>
        <p:spPr>
          <a:xfrm>
            <a:off x="5186750" y="2108905"/>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4" name="Google Shape;234;p17"/>
          <p:cNvSpPr txBox="1"/>
          <p:nvPr>
            <p:ph idx="1" type="subTitle"/>
          </p:nvPr>
        </p:nvSpPr>
        <p:spPr>
          <a:xfrm>
            <a:off x="5191650" y="2448617"/>
            <a:ext cx="32373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 name="Google Shape;235;p17"/>
          <p:cNvSpPr txBox="1"/>
          <p:nvPr>
            <p:ph idx="2" type="title"/>
          </p:nvPr>
        </p:nvSpPr>
        <p:spPr>
          <a:xfrm>
            <a:off x="5186750" y="3255305"/>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6" name="Google Shape;236;p17"/>
          <p:cNvSpPr txBox="1"/>
          <p:nvPr>
            <p:ph idx="3" type="subTitle"/>
          </p:nvPr>
        </p:nvSpPr>
        <p:spPr>
          <a:xfrm>
            <a:off x="5186750" y="3594379"/>
            <a:ext cx="3242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17"/>
          <p:cNvSpPr txBox="1"/>
          <p:nvPr>
            <p:ph idx="4" type="title"/>
          </p:nvPr>
        </p:nvSpPr>
        <p:spPr>
          <a:xfrm>
            <a:off x="5186800" y="962493"/>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8" name="Google Shape;238;p17"/>
          <p:cNvSpPr txBox="1"/>
          <p:nvPr>
            <p:ph idx="5" type="subTitle"/>
          </p:nvPr>
        </p:nvSpPr>
        <p:spPr>
          <a:xfrm>
            <a:off x="5186750" y="1302879"/>
            <a:ext cx="3242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17"/>
          <p:cNvSpPr txBox="1"/>
          <p:nvPr>
            <p:ph idx="6" type="title"/>
          </p:nvPr>
        </p:nvSpPr>
        <p:spPr>
          <a:xfrm>
            <a:off x="1092922" y="1507200"/>
            <a:ext cx="3030000" cy="121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1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41" name="Shape 241"/>
        <p:cNvGrpSpPr/>
        <p:nvPr/>
      </p:nvGrpSpPr>
      <p:grpSpPr>
        <a:xfrm>
          <a:off x="0" y="0"/>
          <a:ext cx="0" cy="0"/>
          <a:chOff x="0" y="0"/>
          <a:chExt cx="0" cy="0"/>
        </a:xfrm>
      </p:grpSpPr>
      <p:sp>
        <p:nvSpPr>
          <p:cNvPr id="242" name="Google Shape;242;p18"/>
          <p:cNvSpPr txBox="1"/>
          <p:nvPr>
            <p:ph type="title"/>
          </p:nvPr>
        </p:nvSpPr>
        <p:spPr>
          <a:xfrm>
            <a:off x="719988"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3" name="Google Shape;243;p18"/>
          <p:cNvSpPr txBox="1"/>
          <p:nvPr>
            <p:ph idx="1" type="subTitle"/>
          </p:nvPr>
        </p:nvSpPr>
        <p:spPr>
          <a:xfrm>
            <a:off x="719988"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8"/>
          <p:cNvSpPr txBox="1"/>
          <p:nvPr>
            <p:ph idx="2" type="title"/>
          </p:nvPr>
        </p:nvSpPr>
        <p:spPr>
          <a:xfrm>
            <a:off x="3419257"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18"/>
          <p:cNvSpPr txBox="1"/>
          <p:nvPr>
            <p:ph idx="3" type="subTitle"/>
          </p:nvPr>
        </p:nvSpPr>
        <p:spPr>
          <a:xfrm>
            <a:off x="3419257"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18"/>
          <p:cNvSpPr txBox="1"/>
          <p:nvPr>
            <p:ph idx="4" type="title"/>
          </p:nvPr>
        </p:nvSpPr>
        <p:spPr>
          <a:xfrm>
            <a:off x="719988"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7" name="Google Shape;247;p18"/>
          <p:cNvSpPr txBox="1"/>
          <p:nvPr>
            <p:ph idx="5" type="subTitle"/>
          </p:nvPr>
        </p:nvSpPr>
        <p:spPr>
          <a:xfrm>
            <a:off x="719988"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8"/>
          <p:cNvSpPr txBox="1"/>
          <p:nvPr>
            <p:ph idx="6" type="title"/>
          </p:nvPr>
        </p:nvSpPr>
        <p:spPr>
          <a:xfrm>
            <a:off x="3419257"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9" name="Google Shape;249;p18"/>
          <p:cNvSpPr txBox="1"/>
          <p:nvPr>
            <p:ph idx="7" type="subTitle"/>
          </p:nvPr>
        </p:nvSpPr>
        <p:spPr>
          <a:xfrm>
            <a:off x="3419257"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0" name="Google Shape;250;p18"/>
          <p:cNvSpPr txBox="1"/>
          <p:nvPr>
            <p:ph idx="8" type="title"/>
          </p:nvPr>
        </p:nvSpPr>
        <p:spPr>
          <a:xfrm>
            <a:off x="6122730"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1" name="Google Shape;251;p18"/>
          <p:cNvSpPr txBox="1"/>
          <p:nvPr>
            <p:ph idx="9" type="subTitle"/>
          </p:nvPr>
        </p:nvSpPr>
        <p:spPr>
          <a:xfrm>
            <a:off x="6122730"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2" name="Google Shape;252;p18"/>
          <p:cNvSpPr txBox="1"/>
          <p:nvPr>
            <p:ph idx="13" type="title"/>
          </p:nvPr>
        </p:nvSpPr>
        <p:spPr>
          <a:xfrm>
            <a:off x="6122730"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3" name="Google Shape;253;p18"/>
          <p:cNvSpPr txBox="1"/>
          <p:nvPr>
            <p:ph idx="14" type="subTitle"/>
          </p:nvPr>
        </p:nvSpPr>
        <p:spPr>
          <a:xfrm>
            <a:off x="6122730"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4" name="Google Shape;254;p18"/>
          <p:cNvSpPr txBox="1"/>
          <p:nvPr>
            <p:ph idx="15"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18"/>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56" name="Shape 256"/>
        <p:cNvGrpSpPr/>
        <p:nvPr/>
      </p:nvGrpSpPr>
      <p:grpSpPr>
        <a:xfrm>
          <a:off x="0" y="0"/>
          <a:ext cx="0" cy="0"/>
          <a:chOff x="0" y="0"/>
          <a:chExt cx="0" cy="0"/>
        </a:xfrm>
      </p:grpSpPr>
      <p:sp>
        <p:nvSpPr>
          <p:cNvPr id="257" name="Google Shape;257;p19"/>
          <p:cNvSpPr txBox="1"/>
          <p:nvPr>
            <p:ph hasCustomPrompt="1" type="title"/>
          </p:nvPr>
        </p:nvSpPr>
        <p:spPr>
          <a:xfrm>
            <a:off x="1503686" y="916168"/>
            <a:ext cx="28266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3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58" name="Google Shape;258;p19"/>
          <p:cNvSpPr txBox="1"/>
          <p:nvPr>
            <p:ph idx="1" type="subTitle"/>
          </p:nvPr>
        </p:nvSpPr>
        <p:spPr>
          <a:xfrm>
            <a:off x="1503686" y="1359705"/>
            <a:ext cx="2826600" cy="270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19"/>
          <p:cNvSpPr txBox="1"/>
          <p:nvPr>
            <p:ph hasCustomPrompt="1" idx="2" type="title"/>
          </p:nvPr>
        </p:nvSpPr>
        <p:spPr>
          <a:xfrm>
            <a:off x="1503686" y="1711247"/>
            <a:ext cx="28266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3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60" name="Google Shape;260;p19"/>
          <p:cNvSpPr txBox="1"/>
          <p:nvPr>
            <p:ph idx="3" type="subTitle"/>
          </p:nvPr>
        </p:nvSpPr>
        <p:spPr>
          <a:xfrm>
            <a:off x="1503686" y="2154704"/>
            <a:ext cx="2826600" cy="270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1" name="Google Shape;261;p19"/>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12900" y="3717250"/>
            <a:ext cx="9196200" cy="142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19"/>
          <p:cNvGrpSpPr/>
          <p:nvPr/>
        </p:nvGrpSpPr>
        <p:grpSpPr>
          <a:xfrm>
            <a:off x="7921764" y="353550"/>
            <a:ext cx="1289100" cy="799850"/>
            <a:chOff x="7921764" y="353550"/>
            <a:chExt cx="1289100" cy="799850"/>
          </a:xfrm>
        </p:grpSpPr>
        <p:sp>
          <p:nvSpPr>
            <p:cNvPr id="264" name="Google Shape;264;p19"/>
            <p:cNvSpPr/>
            <p:nvPr/>
          </p:nvSpPr>
          <p:spPr>
            <a:xfrm>
              <a:off x="8310775" y="353550"/>
              <a:ext cx="740550" cy="764750"/>
            </a:xfrm>
            <a:custGeom>
              <a:rect b="b" l="l" r="r" t="t"/>
              <a:pathLst>
                <a:path extrusionOk="0" h="30590" w="29622">
                  <a:moveTo>
                    <a:pt x="18280" y="1"/>
                  </a:moveTo>
                  <a:cubicBezTo>
                    <a:pt x="17346" y="1"/>
                    <a:pt x="16479" y="368"/>
                    <a:pt x="15812" y="1035"/>
                  </a:cubicBezTo>
                  <a:cubicBezTo>
                    <a:pt x="15311" y="1569"/>
                    <a:pt x="14844" y="2036"/>
                    <a:pt x="14611" y="4104"/>
                  </a:cubicBezTo>
                  <a:cubicBezTo>
                    <a:pt x="14311" y="4304"/>
                    <a:pt x="14044" y="4571"/>
                    <a:pt x="13810" y="4871"/>
                  </a:cubicBezTo>
                  <a:cubicBezTo>
                    <a:pt x="12943" y="6005"/>
                    <a:pt x="12776" y="6873"/>
                    <a:pt x="13610" y="12510"/>
                  </a:cubicBezTo>
                  <a:cubicBezTo>
                    <a:pt x="13510" y="12743"/>
                    <a:pt x="13443" y="12977"/>
                    <a:pt x="13343" y="13244"/>
                  </a:cubicBezTo>
                  <a:cubicBezTo>
                    <a:pt x="12943" y="12710"/>
                    <a:pt x="12343" y="12310"/>
                    <a:pt x="11575" y="12110"/>
                  </a:cubicBezTo>
                  <a:cubicBezTo>
                    <a:pt x="11275" y="12010"/>
                    <a:pt x="10942" y="11976"/>
                    <a:pt x="10608" y="11976"/>
                  </a:cubicBezTo>
                  <a:cubicBezTo>
                    <a:pt x="10408" y="11976"/>
                    <a:pt x="10174" y="11976"/>
                    <a:pt x="10008" y="12010"/>
                  </a:cubicBezTo>
                  <a:cubicBezTo>
                    <a:pt x="9374" y="11176"/>
                    <a:pt x="8507" y="10609"/>
                    <a:pt x="7239" y="10609"/>
                  </a:cubicBezTo>
                  <a:cubicBezTo>
                    <a:pt x="7139" y="10609"/>
                    <a:pt x="7072" y="10609"/>
                    <a:pt x="7005" y="10642"/>
                  </a:cubicBezTo>
                  <a:cubicBezTo>
                    <a:pt x="6172" y="10675"/>
                    <a:pt x="4904" y="11042"/>
                    <a:pt x="4137" y="12577"/>
                  </a:cubicBezTo>
                  <a:cubicBezTo>
                    <a:pt x="3236" y="12677"/>
                    <a:pt x="2402" y="13144"/>
                    <a:pt x="1802" y="13878"/>
                  </a:cubicBezTo>
                  <a:cubicBezTo>
                    <a:pt x="1268" y="14578"/>
                    <a:pt x="968" y="15379"/>
                    <a:pt x="1035" y="16846"/>
                  </a:cubicBezTo>
                  <a:cubicBezTo>
                    <a:pt x="801" y="17113"/>
                    <a:pt x="601" y="17413"/>
                    <a:pt x="467" y="17747"/>
                  </a:cubicBezTo>
                  <a:cubicBezTo>
                    <a:pt x="0" y="18714"/>
                    <a:pt x="67" y="19682"/>
                    <a:pt x="401" y="20749"/>
                  </a:cubicBezTo>
                  <a:cubicBezTo>
                    <a:pt x="301" y="21083"/>
                    <a:pt x="234" y="21416"/>
                    <a:pt x="234" y="21783"/>
                  </a:cubicBezTo>
                  <a:cubicBezTo>
                    <a:pt x="234" y="22584"/>
                    <a:pt x="334" y="26587"/>
                    <a:pt x="2636" y="28888"/>
                  </a:cubicBezTo>
                  <a:cubicBezTo>
                    <a:pt x="3736" y="29989"/>
                    <a:pt x="5104" y="30556"/>
                    <a:pt x="6639" y="30556"/>
                  </a:cubicBezTo>
                  <a:lnTo>
                    <a:pt x="9707" y="30556"/>
                  </a:lnTo>
                  <a:cubicBezTo>
                    <a:pt x="10708" y="30556"/>
                    <a:pt x="11642" y="30289"/>
                    <a:pt x="12476" y="29822"/>
                  </a:cubicBezTo>
                  <a:cubicBezTo>
                    <a:pt x="13610" y="30323"/>
                    <a:pt x="14578" y="30489"/>
                    <a:pt x="14844" y="30556"/>
                  </a:cubicBezTo>
                  <a:cubicBezTo>
                    <a:pt x="15011" y="30556"/>
                    <a:pt x="15211" y="30590"/>
                    <a:pt x="15378" y="30590"/>
                  </a:cubicBezTo>
                  <a:lnTo>
                    <a:pt x="21216" y="30590"/>
                  </a:lnTo>
                  <a:cubicBezTo>
                    <a:pt x="21382" y="30590"/>
                    <a:pt x="21549" y="30556"/>
                    <a:pt x="21716" y="30556"/>
                  </a:cubicBezTo>
                  <a:cubicBezTo>
                    <a:pt x="24051" y="30189"/>
                    <a:pt x="28154" y="28455"/>
                    <a:pt x="28921" y="24152"/>
                  </a:cubicBezTo>
                  <a:cubicBezTo>
                    <a:pt x="29622" y="20115"/>
                    <a:pt x="26319" y="17614"/>
                    <a:pt x="24751" y="16446"/>
                  </a:cubicBezTo>
                  <a:cubicBezTo>
                    <a:pt x="24551" y="16313"/>
                    <a:pt x="24351" y="16146"/>
                    <a:pt x="24184" y="16012"/>
                  </a:cubicBezTo>
                  <a:cubicBezTo>
                    <a:pt x="23751" y="14878"/>
                    <a:pt x="23150" y="12944"/>
                    <a:pt x="22883" y="12176"/>
                  </a:cubicBezTo>
                  <a:cubicBezTo>
                    <a:pt x="23617" y="5238"/>
                    <a:pt x="23284" y="4571"/>
                    <a:pt x="22817" y="3737"/>
                  </a:cubicBezTo>
                  <a:cubicBezTo>
                    <a:pt x="22517" y="3170"/>
                    <a:pt x="22083" y="2703"/>
                    <a:pt x="21583" y="2403"/>
                  </a:cubicBezTo>
                  <a:cubicBezTo>
                    <a:pt x="21182" y="1202"/>
                    <a:pt x="20448" y="501"/>
                    <a:pt x="19214" y="134"/>
                  </a:cubicBezTo>
                  <a:cubicBezTo>
                    <a:pt x="18914" y="68"/>
                    <a:pt x="18580" y="1"/>
                    <a:pt x="1828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7921764" y="1001900"/>
              <a:ext cx="1289100" cy="151500"/>
            </a:xfrm>
            <a:prstGeom prst="roundRect">
              <a:avLst>
                <a:gd fmla="val 34076" name="adj"/>
              </a:avLst>
            </a:pr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8722725" y="436875"/>
              <a:ext cx="105100" cy="262800"/>
            </a:xfrm>
            <a:custGeom>
              <a:rect b="b" l="l" r="r" t="t"/>
              <a:pathLst>
                <a:path extrusionOk="0" h="10512" w="4204">
                  <a:moveTo>
                    <a:pt x="2181" y="1"/>
                  </a:moveTo>
                  <a:cubicBezTo>
                    <a:pt x="1572" y="1"/>
                    <a:pt x="1702" y="7142"/>
                    <a:pt x="1702" y="7142"/>
                  </a:cubicBezTo>
                  <a:cubicBezTo>
                    <a:pt x="1702" y="7142"/>
                    <a:pt x="810" y="3539"/>
                    <a:pt x="407" y="3539"/>
                  </a:cubicBezTo>
                  <a:cubicBezTo>
                    <a:pt x="405" y="3539"/>
                    <a:pt x="403" y="3539"/>
                    <a:pt x="401" y="3540"/>
                  </a:cubicBezTo>
                  <a:cubicBezTo>
                    <a:pt x="1" y="3573"/>
                    <a:pt x="1068" y="10511"/>
                    <a:pt x="1068" y="10511"/>
                  </a:cubicBezTo>
                  <a:lnTo>
                    <a:pt x="3237" y="10511"/>
                  </a:lnTo>
                  <a:cubicBezTo>
                    <a:pt x="3237" y="10511"/>
                    <a:pt x="4204" y="2739"/>
                    <a:pt x="3770" y="1972"/>
                  </a:cubicBezTo>
                  <a:cubicBezTo>
                    <a:pt x="3742" y="1917"/>
                    <a:pt x="3712" y="1892"/>
                    <a:pt x="3680" y="1892"/>
                  </a:cubicBezTo>
                  <a:cubicBezTo>
                    <a:pt x="3265" y="1892"/>
                    <a:pt x="2603" y="6241"/>
                    <a:pt x="2603" y="6241"/>
                  </a:cubicBezTo>
                  <a:cubicBezTo>
                    <a:pt x="2603" y="6241"/>
                    <a:pt x="2836" y="204"/>
                    <a:pt x="2202" y="4"/>
                  </a:cubicBezTo>
                  <a:cubicBezTo>
                    <a:pt x="2195" y="2"/>
                    <a:pt x="2188" y="1"/>
                    <a:pt x="2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8580975" y="682125"/>
              <a:ext cx="393625" cy="352775"/>
            </a:xfrm>
            <a:custGeom>
              <a:rect b="b" l="l" r="r" t="t"/>
              <a:pathLst>
                <a:path extrusionOk="0" h="14111" w="15745">
                  <a:moveTo>
                    <a:pt x="6471" y="1"/>
                  </a:moveTo>
                  <a:cubicBezTo>
                    <a:pt x="6471" y="1"/>
                    <a:pt x="5437" y="3236"/>
                    <a:pt x="4937" y="4504"/>
                  </a:cubicBezTo>
                  <a:cubicBezTo>
                    <a:pt x="4470" y="5771"/>
                    <a:pt x="0" y="7373"/>
                    <a:pt x="567" y="10442"/>
                  </a:cubicBezTo>
                  <a:cubicBezTo>
                    <a:pt x="1101" y="13510"/>
                    <a:pt x="4937" y="14111"/>
                    <a:pt x="4937" y="14111"/>
                  </a:cubicBezTo>
                  <a:lnTo>
                    <a:pt x="10808" y="14111"/>
                  </a:lnTo>
                  <a:cubicBezTo>
                    <a:pt x="10808" y="14111"/>
                    <a:pt x="14644" y="13510"/>
                    <a:pt x="15211" y="10442"/>
                  </a:cubicBezTo>
                  <a:cubicBezTo>
                    <a:pt x="15745" y="7373"/>
                    <a:pt x="11275" y="5771"/>
                    <a:pt x="10808" y="4504"/>
                  </a:cubicBezTo>
                  <a:cubicBezTo>
                    <a:pt x="10308" y="3236"/>
                    <a:pt x="9273" y="1"/>
                    <a:pt x="9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8374150" y="698800"/>
              <a:ext cx="256050" cy="234375"/>
            </a:xfrm>
            <a:custGeom>
              <a:rect b="b" l="l" r="r" t="t"/>
              <a:pathLst>
                <a:path extrusionOk="0" h="9375" w="10242">
                  <a:moveTo>
                    <a:pt x="4275" y="1"/>
                  </a:moveTo>
                  <a:cubicBezTo>
                    <a:pt x="4273" y="1"/>
                    <a:pt x="4272" y="1"/>
                    <a:pt x="4270" y="1"/>
                  </a:cubicBezTo>
                  <a:cubicBezTo>
                    <a:pt x="3703" y="34"/>
                    <a:pt x="3737" y="6005"/>
                    <a:pt x="3737" y="6005"/>
                  </a:cubicBezTo>
                  <a:cubicBezTo>
                    <a:pt x="3737" y="6005"/>
                    <a:pt x="2236" y="1969"/>
                    <a:pt x="1602" y="1936"/>
                  </a:cubicBezTo>
                  <a:cubicBezTo>
                    <a:pt x="1600" y="1935"/>
                    <a:pt x="1597" y="1935"/>
                    <a:pt x="1595" y="1935"/>
                  </a:cubicBezTo>
                  <a:cubicBezTo>
                    <a:pt x="976" y="1935"/>
                    <a:pt x="2169" y="6639"/>
                    <a:pt x="2169" y="6639"/>
                  </a:cubicBezTo>
                  <a:cubicBezTo>
                    <a:pt x="2169" y="6639"/>
                    <a:pt x="1305" y="5097"/>
                    <a:pt x="675" y="5097"/>
                  </a:cubicBezTo>
                  <a:cubicBezTo>
                    <a:pt x="650" y="5097"/>
                    <a:pt x="625" y="5099"/>
                    <a:pt x="601" y="5104"/>
                  </a:cubicBezTo>
                  <a:cubicBezTo>
                    <a:pt x="1" y="5238"/>
                    <a:pt x="2502" y="9374"/>
                    <a:pt x="2502" y="9374"/>
                  </a:cubicBezTo>
                  <a:lnTo>
                    <a:pt x="8140" y="9374"/>
                  </a:lnTo>
                  <a:cubicBezTo>
                    <a:pt x="8140" y="9374"/>
                    <a:pt x="10241" y="4938"/>
                    <a:pt x="9808" y="4337"/>
                  </a:cubicBezTo>
                  <a:cubicBezTo>
                    <a:pt x="9763" y="4275"/>
                    <a:pt x="9708" y="4247"/>
                    <a:pt x="9645" y="4247"/>
                  </a:cubicBezTo>
                  <a:cubicBezTo>
                    <a:pt x="9099" y="4247"/>
                    <a:pt x="7973" y="6339"/>
                    <a:pt x="7973" y="6339"/>
                  </a:cubicBezTo>
                  <a:cubicBezTo>
                    <a:pt x="7973" y="6339"/>
                    <a:pt x="8340" y="1535"/>
                    <a:pt x="7706" y="1368"/>
                  </a:cubicBezTo>
                  <a:cubicBezTo>
                    <a:pt x="7692" y="1364"/>
                    <a:pt x="7679" y="1362"/>
                    <a:pt x="7665" y="1362"/>
                  </a:cubicBezTo>
                  <a:cubicBezTo>
                    <a:pt x="7034" y="1362"/>
                    <a:pt x="6172" y="5705"/>
                    <a:pt x="6172" y="5705"/>
                  </a:cubicBezTo>
                  <a:cubicBezTo>
                    <a:pt x="6172" y="5705"/>
                    <a:pt x="4812" y="1"/>
                    <a:pt x="4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8389175" y="895625"/>
              <a:ext cx="231000" cy="135125"/>
            </a:xfrm>
            <a:custGeom>
              <a:rect b="b" l="l" r="r" t="t"/>
              <a:pathLst>
                <a:path extrusionOk="0" h="5405" w="9240">
                  <a:moveTo>
                    <a:pt x="0" y="0"/>
                  </a:moveTo>
                  <a:cubicBezTo>
                    <a:pt x="0" y="0"/>
                    <a:pt x="0" y="5404"/>
                    <a:pt x="3069" y="5404"/>
                  </a:cubicBezTo>
                  <a:lnTo>
                    <a:pt x="6138" y="5404"/>
                  </a:lnTo>
                  <a:cubicBezTo>
                    <a:pt x="9240" y="5404"/>
                    <a:pt x="9207" y="0"/>
                    <a:pt x="9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7975000" y="1029900"/>
              <a:ext cx="1201200" cy="8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spTree>
      <p:nvGrpSpPr>
        <p:cNvPr id="271" name="Shape 271"/>
        <p:cNvGrpSpPr/>
        <p:nvPr/>
      </p:nvGrpSpPr>
      <p:grpSpPr>
        <a:xfrm>
          <a:off x="0" y="0"/>
          <a:ext cx="0" cy="0"/>
          <a:chOff x="0" y="0"/>
          <a:chExt cx="0" cy="0"/>
        </a:xfrm>
      </p:grpSpPr>
      <p:sp>
        <p:nvSpPr>
          <p:cNvPr id="272" name="Google Shape;272;p20"/>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3" name="Google Shape;273;p20"/>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0"/>
          <p:cNvGrpSpPr/>
          <p:nvPr/>
        </p:nvGrpSpPr>
        <p:grpSpPr>
          <a:xfrm>
            <a:off x="8337547" y="3880723"/>
            <a:ext cx="901502" cy="1066704"/>
            <a:chOff x="7875529" y="3389248"/>
            <a:chExt cx="901502" cy="1066704"/>
          </a:xfrm>
        </p:grpSpPr>
        <p:sp>
          <p:nvSpPr>
            <p:cNvPr id="275" name="Google Shape;275;p20"/>
            <p:cNvSpPr/>
            <p:nvPr/>
          </p:nvSpPr>
          <p:spPr>
            <a:xfrm>
              <a:off x="7875529" y="3389248"/>
              <a:ext cx="901502" cy="1066704"/>
            </a:xfrm>
            <a:custGeom>
              <a:rect b="b" l="l" r="r" t="t"/>
              <a:pathLst>
                <a:path extrusionOk="0" h="47168" w="39863">
                  <a:moveTo>
                    <a:pt x="15512" y="1"/>
                  </a:moveTo>
                  <a:cubicBezTo>
                    <a:pt x="14277" y="1"/>
                    <a:pt x="13110" y="401"/>
                    <a:pt x="12176" y="1102"/>
                  </a:cubicBezTo>
                  <a:cubicBezTo>
                    <a:pt x="11542" y="1569"/>
                    <a:pt x="11008" y="2202"/>
                    <a:pt x="10575" y="3003"/>
                  </a:cubicBezTo>
                  <a:cubicBezTo>
                    <a:pt x="9674" y="4738"/>
                    <a:pt x="9374" y="6806"/>
                    <a:pt x="9707" y="9307"/>
                  </a:cubicBezTo>
                  <a:cubicBezTo>
                    <a:pt x="9707" y="9408"/>
                    <a:pt x="9741" y="9508"/>
                    <a:pt x="9741" y="9574"/>
                  </a:cubicBezTo>
                  <a:cubicBezTo>
                    <a:pt x="8974" y="9708"/>
                    <a:pt x="8273" y="9875"/>
                    <a:pt x="7606" y="10141"/>
                  </a:cubicBezTo>
                  <a:cubicBezTo>
                    <a:pt x="4470" y="11409"/>
                    <a:pt x="2803" y="14511"/>
                    <a:pt x="3803" y="17413"/>
                  </a:cubicBezTo>
                  <a:cubicBezTo>
                    <a:pt x="4170" y="18514"/>
                    <a:pt x="5037" y="19948"/>
                    <a:pt x="7106" y="20882"/>
                  </a:cubicBezTo>
                  <a:cubicBezTo>
                    <a:pt x="7006" y="21116"/>
                    <a:pt x="6872" y="21349"/>
                    <a:pt x="6805" y="21583"/>
                  </a:cubicBezTo>
                  <a:cubicBezTo>
                    <a:pt x="6238" y="23051"/>
                    <a:pt x="6338" y="24652"/>
                    <a:pt x="7072" y="26019"/>
                  </a:cubicBezTo>
                  <a:cubicBezTo>
                    <a:pt x="7239" y="26320"/>
                    <a:pt x="7439" y="26620"/>
                    <a:pt x="7639" y="26853"/>
                  </a:cubicBezTo>
                  <a:cubicBezTo>
                    <a:pt x="7506" y="26987"/>
                    <a:pt x="7406" y="27120"/>
                    <a:pt x="7272" y="27287"/>
                  </a:cubicBezTo>
                  <a:cubicBezTo>
                    <a:pt x="6472" y="28221"/>
                    <a:pt x="6138" y="29489"/>
                    <a:pt x="6372" y="30689"/>
                  </a:cubicBezTo>
                  <a:lnTo>
                    <a:pt x="6672" y="32257"/>
                  </a:lnTo>
                  <a:cubicBezTo>
                    <a:pt x="6639" y="32457"/>
                    <a:pt x="6639" y="32624"/>
                    <a:pt x="6639" y="32824"/>
                  </a:cubicBezTo>
                  <a:cubicBezTo>
                    <a:pt x="6639" y="33525"/>
                    <a:pt x="6805" y="34159"/>
                    <a:pt x="7106" y="34726"/>
                  </a:cubicBezTo>
                  <a:cubicBezTo>
                    <a:pt x="7106" y="34726"/>
                    <a:pt x="7339" y="35960"/>
                    <a:pt x="7339" y="35960"/>
                  </a:cubicBezTo>
                  <a:lnTo>
                    <a:pt x="4170" y="35960"/>
                  </a:lnTo>
                  <a:cubicBezTo>
                    <a:pt x="1869" y="35960"/>
                    <a:pt x="1" y="37828"/>
                    <a:pt x="1" y="40130"/>
                  </a:cubicBezTo>
                  <a:lnTo>
                    <a:pt x="1" y="42998"/>
                  </a:lnTo>
                  <a:cubicBezTo>
                    <a:pt x="1" y="45300"/>
                    <a:pt x="1869" y="47168"/>
                    <a:pt x="4170" y="47168"/>
                  </a:cubicBezTo>
                  <a:lnTo>
                    <a:pt x="35693" y="47168"/>
                  </a:lnTo>
                  <a:cubicBezTo>
                    <a:pt x="37994" y="47168"/>
                    <a:pt x="39862" y="45300"/>
                    <a:pt x="39862" y="42998"/>
                  </a:cubicBezTo>
                  <a:lnTo>
                    <a:pt x="39862" y="40130"/>
                  </a:lnTo>
                  <a:cubicBezTo>
                    <a:pt x="39862" y="37828"/>
                    <a:pt x="37994" y="35960"/>
                    <a:pt x="35693" y="35960"/>
                  </a:cubicBezTo>
                  <a:lnTo>
                    <a:pt x="30456" y="35960"/>
                  </a:lnTo>
                  <a:lnTo>
                    <a:pt x="31023" y="30356"/>
                  </a:lnTo>
                  <a:cubicBezTo>
                    <a:pt x="31156" y="29188"/>
                    <a:pt x="30756" y="28021"/>
                    <a:pt x="29989" y="27154"/>
                  </a:cubicBezTo>
                  <a:cubicBezTo>
                    <a:pt x="29622" y="26753"/>
                    <a:pt x="29188" y="26420"/>
                    <a:pt x="28721" y="26186"/>
                  </a:cubicBezTo>
                  <a:cubicBezTo>
                    <a:pt x="29555" y="24885"/>
                    <a:pt x="29855" y="23318"/>
                    <a:pt x="29522" y="21783"/>
                  </a:cubicBezTo>
                  <a:cubicBezTo>
                    <a:pt x="29088" y="19915"/>
                    <a:pt x="27887" y="18781"/>
                    <a:pt x="26786" y="18080"/>
                  </a:cubicBezTo>
                  <a:cubicBezTo>
                    <a:pt x="27454" y="16913"/>
                    <a:pt x="28154" y="15512"/>
                    <a:pt x="28488" y="13844"/>
                  </a:cubicBezTo>
                  <a:cubicBezTo>
                    <a:pt x="29021" y="11276"/>
                    <a:pt x="27754" y="9741"/>
                    <a:pt x="27187" y="9174"/>
                  </a:cubicBezTo>
                  <a:cubicBezTo>
                    <a:pt x="26453" y="8474"/>
                    <a:pt x="25552" y="8040"/>
                    <a:pt x="24451" y="7840"/>
                  </a:cubicBezTo>
                  <a:cubicBezTo>
                    <a:pt x="24118" y="7806"/>
                    <a:pt x="23784" y="7773"/>
                    <a:pt x="23451" y="7773"/>
                  </a:cubicBezTo>
                  <a:cubicBezTo>
                    <a:pt x="23184" y="7773"/>
                    <a:pt x="22884" y="7806"/>
                    <a:pt x="22583" y="7840"/>
                  </a:cubicBezTo>
                  <a:cubicBezTo>
                    <a:pt x="22617" y="7006"/>
                    <a:pt x="22583" y="6105"/>
                    <a:pt x="22283" y="5138"/>
                  </a:cubicBezTo>
                  <a:cubicBezTo>
                    <a:pt x="21516" y="2569"/>
                    <a:pt x="19314" y="601"/>
                    <a:pt x="16679" y="134"/>
                  </a:cubicBezTo>
                  <a:cubicBezTo>
                    <a:pt x="16279" y="68"/>
                    <a:pt x="15879" y="1"/>
                    <a:pt x="15512"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p:nvPr/>
          </p:nvSpPr>
          <p:spPr>
            <a:xfrm>
              <a:off x="8026300" y="3423525"/>
              <a:ext cx="455350" cy="719325"/>
            </a:xfrm>
            <a:custGeom>
              <a:rect b="b" l="l" r="r" t="t"/>
              <a:pathLst>
                <a:path extrusionOk="0" h="28773" w="18214">
                  <a:moveTo>
                    <a:pt x="8058" y="0"/>
                  </a:moveTo>
                  <a:cubicBezTo>
                    <a:pt x="7776" y="0"/>
                    <a:pt x="7494" y="74"/>
                    <a:pt x="7272" y="252"/>
                  </a:cubicBezTo>
                  <a:cubicBezTo>
                    <a:pt x="7072" y="386"/>
                    <a:pt x="6939" y="586"/>
                    <a:pt x="6838" y="786"/>
                  </a:cubicBezTo>
                  <a:cubicBezTo>
                    <a:pt x="6238" y="1920"/>
                    <a:pt x="6238" y="3288"/>
                    <a:pt x="6405" y="4555"/>
                  </a:cubicBezTo>
                  <a:cubicBezTo>
                    <a:pt x="6572" y="5856"/>
                    <a:pt x="6905" y="7124"/>
                    <a:pt x="6872" y="8391"/>
                  </a:cubicBezTo>
                  <a:cubicBezTo>
                    <a:pt x="6872" y="8625"/>
                    <a:pt x="6838" y="8858"/>
                    <a:pt x="6738" y="9025"/>
                  </a:cubicBezTo>
                  <a:cubicBezTo>
                    <a:pt x="6528" y="9394"/>
                    <a:pt x="6068" y="9472"/>
                    <a:pt x="5621" y="9472"/>
                  </a:cubicBezTo>
                  <a:cubicBezTo>
                    <a:pt x="5502" y="9472"/>
                    <a:pt x="5383" y="9466"/>
                    <a:pt x="5271" y="9459"/>
                  </a:cubicBezTo>
                  <a:cubicBezTo>
                    <a:pt x="4941" y="9441"/>
                    <a:pt x="4609" y="9427"/>
                    <a:pt x="4278" y="9427"/>
                  </a:cubicBezTo>
                  <a:cubicBezTo>
                    <a:pt x="3400" y="9427"/>
                    <a:pt x="2524" y="9520"/>
                    <a:pt x="1701" y="9859"/>
                  </a:cubicBezTo>
                  <a:cubicBezTo>
                    <a:pt x="867" y="10193"/>
                    <a:pt x="0" y="11027"/>
                    <a:pt x="300" y="11894"/>
                  </a:cubicBezTo>
                  <a:cubicBezTo>
                    <a:pt x="467" y="12428"/>
                    <a:pt x="1034" y="12761"/>
                    <a:pt x="1568" y="12961"/>
                  </a:cubicBezTo>
                  <a:cubicBezTo>
                    <a:pt x="2569" y="13328"/>
                    <a:pt x="3669" y="13495"/>
                    <a:pt x="4737" y="13795"/>
                  </a:cubicBezTo>
                  <a:cubicBezTo>
                    <a:pt x="5771" y="14062"/>
                    <a:pt x="6838" y="14529"/>
                    <a:pt x="7506" y="15397"/>
                  </a:cubicBezTo>
                  <a:cubicBezTo>
                    <a:pt x="7739" y="15730"/>
                    <a:pt x="7939" y="16164"/>
                    <a:pt x="7706" y="16531"/>
                  </a:cubicBezTo>
                  <a:cubicBezTo>
                    <a:pt x="7639" y="16664"/>
                    <a:pt x="7506" y="16764"/>
                    <a:pt x="7339" y="16864"/>
                  </a:cubicBezTo>
                  <a:cubicBezTo>
                    <a:pt x="6505" y="17331"/>
                    <a:pt x="5471" y="17298"/>
                    <a:pt x="4570" y="17631"/>
                  </a:cubicBezTo>
                  <a:cubicBezTo>
                    <a:pt x="3669" y="17965"/>
                    <a:pt x="2836" y="18999"/>
                    <a:pt x="3303" y="19833"/>
                  </a:cubicBezTo>
                  <a:cubicBezTo>
                    <a:pt x="3669" y="20500"/>
                    <a:pt x="4570" y="20600"/>
                    <a:pt x="5337" y="20634"/>
                  </a:cubicBezTo>
                  <a:cubicBezTo>
                    <a:pt x="6338" y="20667"/>
                    <a:pt x="7339" y="20800"/>
                    <a:pt x="8173" y="21367"/>
                  </a:cubicBezTo>
                  <a:cubicBezTo>
                    <a:pt x="9274" y="22101"/>
                    <a:pt x="9741" y="23502"/>
                    <a:pt x="9941" y="24803"/>
                  </a:cubicBezTo>
                  <a:cubicBezTo>
                    <a:pt x="10141" y="26138"/>
                    <a:pt x="10107" y="27472"/>
                    <a:pt x="10474" y="28773"/>
                  </a:cubicBezTo>
                  <a:lnTo>
                    <a:pt x="12876" y="27405"/>
                  </a:lnTo>
                  <a:cubicBezTo>
                    <a:pt x="12076" y="25370"/>
                    <a:pt x="12943" y="22802"/>
                    <a:pt x="14811" y="21701"/>
                  </a:cubicBezTo>
                  <a:cubicBezTo>
                    <a:pt x="15511" y="21267"/>
                    <a:pt x="16312" y="21034"/>
                    <a:pt x="16979" y="20567"/>
                  </a:cubicBezTo>
                  <a:cubicBezTo>
                    <a:pt x="17646" y="20133"/>
                    <a:pt x="18213" y="19333"/>
                    <a:pt x="18013" y="18532"/>
                  </a:cubicBezTo>
                  <a:cubicBezTo>
                    <a:pt x="17646" y="16931"/>
                    <a:pt x="14911" y="16964"/>
                    <a:pt x="14444" y="15363"/>
                  </a:cubicBezTo>
                  <a:cubicBezTo>
                    <a:pt x="14244" y="14729"/>
                    <a:pt x="14544" y="14062"/>
                    <a:pt x="14844" y="13462"/>
                  </a:cubicBezTo>
                  <a:cubicBezTo>
                    <a:pt x="15611" y="11961"/>
                    <a:pt x="16645" y="10493"/>
                    <a:pt x="16979" y="8825"/>
                  </a:cubicBezTo>
                  <a:cubicBezTo>
                    <a:pt x="17012" y="8558"/>
                    <a:pt x="17046" y="8191"/>
                    <a:pt x="16846" y="7991"/>
                  </a:cubicBezTo>
                  <a:cubicBezTo>
                    <a:pt x="16712" y="7858"/>
                    <a:pt x="16545" y="7824"/>
                    <a:pt x="16379" y="7791"/>
                  </a:cubicBezTo>
                  <a:cubicBezTo>
                    <a:pt x="16263" y="7772"/>
                    <a:pt x="16147" y="7762"/>
                    <a:pt x="16030" y="7762"/>
                  </a:cubicBezTo>
                  <a:cubicBezTo>
                    <a:pt x="15540" y="7762"/>
                    <a:pt x="15048" y="7928"/>
                    <a:pt x="14644" y="8225"/>
                  </a:cubicBezTo>
                  <a:cubicBezTo>
                    <a:pt x="14144" y="8592"/>
                    <a:pt x="13777" y="9159"/>
                    <a:pt x="13210" y="9392"/>
                  </a:cubicBezTo>
                  <a:cubicBezTo>
                    <a:pt x="13031" y="9469"/>
                    <a:pt x="12846" y="9504"/>
                    <a:pt x="12661" y="9504"/>
                  </a:cubicBezTo>
                  <a:cubicBezTo>
                    <a:pt x="11881" y="9504"/>
                    <a:pt x="11105" y="8880"/>
                    <a:pt x="10808" y="8125"/>
                  </a:cubicBezTo>
                  <a:cubicBezTo>
                    <a:pt x="10441" y="7191"/>
                    <a:pt x="10574" y="6123"/>
                    <a:pt x="10775" y="5156"/>
                  </a:cubicBezTo>
                  <a:cubicBezTo>
                    <a:pt x="10941" y="4155"/>
                    <a:pt x="11142" y="3121"/>
                    <a:pt x="10841" y="2154"/>
                  </a:cubicBezTo>
                  <a:cubicBezTo>
                    <a:pt x="10541" y="1086"/>
                    <a:pt x="9574" y="252"/>
                    <a:pt x="8473" y="52"/>
                  </a:cubicBezTo>
                  <a:cubicBezTo>
                    <a:pt x="8340" y="19"/>
                    <a:pt x="8199" y="0"/>
                    <a:pt x="80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8223925" y="3426075"/>
              <a:ext cx="90550" cy="674450"/>
            </a:xfrm>
            <a:custGeom>
              <a:rect b="b" l="l" r="r" t="t"/>
              <a:pathLst>
                <a:path extrusionOk="0" h="26978" w="3622">
                  <a:moveTo>
                    <a:pt x="251" y="0"/>
                  </a:moveTo>
                  <a:cubicBezTo>
                    <a:pt x="126" y="0"/>
                    <a:pt x="1" y="84"/>
                    <a:pt x="1" y="250"/>
                  </a:cubicBezTo>
                  <a:cubicBezTo>
                    <a:pt x="1" y="1852"/>
                    <a:pt x="468" y="3386"/>
                    <a:pt x="735" y="4954"/>
                  </a:cubicBezTo>
                  <a:cubicBezTo>
                    <a:pt x="1068" y="6722"/>
                    <a:pt x="1068" y="8523"/>
                    <a:pt x="1202" y="10291"/>
                  </a:cubicBezTo>
                  <a:cubicBezTo>
                    <a:pt x="1469" y="13793"/>
                    <a:pt x="1802" y="17296"/>
                    <a:pt x="2169" y="20765"/>
                  </a:cubicBezTo>
                  <a:cubicBezTo>
                    <a:pt x="2403" y="22767"/>
                    <a:pt x="2636" y="24735"/>
                    <a:pt x="2903" y="26736"/>
                  </a:cubicBezTo>
                  <a:cubicBezTo>
                    <a:pt x="2918" y="26900"/>
                    <a:pt x="3065" y="26977"/>
                    <a:pt x="3221" y="26977"/>
                  </a:cubicBezTo>
                  <a:cubicBezTo>
                    <a:pt x="3415" y="26977"/>
                    <a:pt x="3622" y="26858"/>
                    <a:pt x="3603" y="26636"/>
                  </a:cubicBezTo>
                  <a:cubicBezTo>
                    <a:pt x="3203" y="23133"/>
                    <a:pt x="2770" y="19664"/>
                    <a:pt x="2436" y="16162"/>
                  </a:cubicBezTo>
                  <a:cubicBezTo>
                    <a:pt x="2269" y="14394"/>
                    <a:pt x="2102" y="12659"/>
                    <a:pt x="1969" y="10891"/>
                  </a:cubicBezTo>
                  <a:cubicBezTo>
                    <a:pt x="1836" y="9190"/>
                    <a:pt x="1769" y="7456"/>
                    <a:pt x="1535" y="5754"/>
                  </a:cubicBezTo>
                  <a:cubicBezTo>
                    <a:pt x="1302" y="3886"/>
                    <a:pt x="601" y="2118"/>
                    <a:pt x="501" y="250"/>
                  </a:cubicBezTo>
                  <a:cubicBezTo>
                    <a:pt x="501" y="84"/>
                    <a:pt x="376" y="0"/>
                    <a:pt x="2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8035075" y="3694875"/>
              <a:ext cx="242950" cy="75625"/>
            </a:xfrm>
            <a:custGeom>
              <a:rect b="b" l="l" r="r" t="t"/>
              <a:pathLst>
                <a:path extrusionOk="0" h="3025" w="9718">
                  <a:moveTo>
                    <a:pt x="327" y="0"/>
                  </a:moveTo>
                  <a:cubicBezTo>
                    <a:pt x="43" y="0"/>
                    <a:pt x="0" y="479"/>
                    <a:pt x="283" y="573"/>
                  </a:cubicBezTo>
                  <a:cubicBezTo>
                    <a:pt x="1751" y="973"/>
                    <a:pt x="3252" y="1307"/>
                    <a:pt x="4719" y="1674"/>
                  </a:cubicBezTo>
                  <a:cubicBezTo>
                    <a:pt x="6187" y="2074"/>
                    <a:pt x="7622" y="2541"/>
                    <a:pt x="9089" y="3008"/>
                  </a:cubicBezTo>
                  <a:cubicBezTo>
                    <a:pt x="9128" y="3019"/>
                    <a:pt x="9165" y="3024"/>
                    <a:pt x="9199" y="3024"/>
                  </a:cubicBezTo>
                  <a:cubicBezTo>
                    <a:pt x="9585" y="3024"/>
                    <a:pt x="9718" y="2394"/>
                    <a:pt x="9289" y="2241"/>
                  </a:cubicBezTo>
                  <a:cubicBezTo>
                    <a:pt x="7822" y="1774"/>
                    <a:pt x="6321" y="1340"/>
                    <a:pt x="4820" y="973"/>
                  </a:cubicBezTo>
                  <a:cubicBezTo>
                    <a:pt x="3352" y="573"/>
                    <a:pt x="1884" y="206"/>
                    <a:pt x="383" y="6"/>
                  </a:cubicBezTo>
                  <a:cubicBezTo>
                    <a:pt x="364" y="2"/>
                    <a:pt x="345"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8261850" y="3625500"/>
              <a:ext cx="186475" cy="171075"/>
            </a:xfrm>
            <a:custGeom>
              <a:rect b="b" l="l" r="r" t="t"/>
              <a:pathLst>
                <a:path extrusionOk="0" h="6843" w="7459">
                  <a:moveTo>
                    <a:pt x="7172" y="0"/>
                  </a:moveTo>
                  <a:cubicBezTo>
                    <a:pt x="7134" y="0"/>
                    <a:pt x="7095" y="14"/>
                    <a:pt x="7057" y="46"/>
                  </a:cubicBezTo>
                  <a:cubicBezTo>
                    <a:pt x="5789" y="980"/>
                    <a:pt x="4588" y="1980"/>
                    <a:pt x="3387" y="2981"/>
                  </a:cubicBezTo>
                  <a:cubicBezTo>
                    <a:pt x="2187" y="3982"/>
                    <a:pt x="1052" y="5083"/>
                    <a:pt x="185" y="6350"/>
                  </a:cubicBezTo>
                  <a:cubicBezTo>
                    <a:pt x="0" y="6605"/>
                    <a:pt x="232" y="6843"/>
                    <a:pt x="469" y="6843"/>
                  </a:cubicBezTo>
                  <a:cubicBezTo>
                    <a:pt x="574" y="6843"/>
                    <a:pt x="681" y="6796"/>
                    <a:pt x="752" y="6684"/>
                  </a:cubicBezTo>
                  <a:cubicBezTo>
                    <a:pt x="1619" y="5450"/>
                    <a:pt x="2754" y="4415"/>
                    <a:pt x="3921" y="3415"/>
                  </a:cubicBezTo>
                  <a:cubicBezTo>
                    <a:pt x="4488" y="2948"/>
                    <a:pt x="5089" y="2481"/>
                    <a:pt x="5656" y="1980"/>
                  </a:cubicBezTo>
                  <a:cubicBezTo>
                    <a:pt x="6256" y="1480"/>
                    <a:pt x="6823" y="980"/>
                    <a:pt x="7324" y="379"/>
                  </a:cubicBezTo>
                  <a:cubicBezTo>
                    <a:pt x="7458" y="244"/>
                    <a:pt x="7331" y="0"/>
                    <a:pt x="7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p:nvPr/>
          </p:nvSpPr>
          <p:spPr>
            <a:xfrm>
              <a:off x="8103850" y="3892650"/>
              <a:ext cx="185850" cy="23775"/>
            </a:xfrm>
            <a:custGeom>
              <a:rect b="b" l="l" r="r" t="t"/>
              <a:pathLst>
                <a:path extrusionOk="0" h="951" w="7434">
                  <a:moveTo>
                    <a:pt x="3803" y="1"/>
                  </a:moveTo>
                  <a:cubicBezTo>
                    <a:pt x="2669" y="1"/>
                    <a:pt x="1501" y="1"/>
                    <a:pt x="367" y="34"/>
                  </a:cubicBezTo>
                  <a:cubicBezTo>
                    <a:pt x="0" y="67"/>
                    <a:pt x="0" y="601"/>
                    <a:pt x="367" y="634"/>
                  </a:cubicBezTo>
                  <a:cubicBezTo>
                    <a:pt x="1468" y="701"/>
                    <a:pt x="2569" y="701"/>
                    <a:pt x="3670" y="734"/>
                  </a:cubicBezTo>
                  <a:cubicBezTo>
                    <a:pt x="4203" y="768"/>
                    <a:pt x="4771" y="768"/>
                    <a:pt x="5304" y="768"/>
                  </a:cubicBezTo>
                  <a:cubicBezTo>
                    <a:pt x="5805" y="768"/>
                    <a:pt x="6305" y="801"/>
                    <a:pt x="6805" y="935"/>
                  </a:cubicBezTo>
                  <a:cubicBezTo>
                    <a:pt x="6844" y="946"/>
                    <a:pt x="6881" y="951"/>
                    <a:pt x="6915" y="951"/>
                  </a:cubicBezTo>
                  <a:cubicBezTo>
                    <a:pt x="7301" y="951"/>
                    <a:pt x="7434" y="320"/>
                    <a:pt x="7005" y="167"/>
                  </a:cubicBezTo>
                  <a:cubicBezTo>
                    <a:pt x="6538" y="34"/>
                    <a:pt x="6038" y="1"/>
                    <a:pt x="55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p:nvPr/>
          </p:nvSpPr>
          <p:spPr>
            <a:xfrm>
              <a:off x="8283225" y="3883900"/>
              <a:ext cx="197400" cy="76325"/>
            </a:xfrm>
            <a:custGeom>
              <a:rect b="b" l="l" r="r" t="t"/>
              <a:pathLst>
                <a:path extrusionOk="0" h="3053" w="7896">
                  <a:moveTo>
                    <a:pt x="7409" y="0"/>
                  </a:moveTo>
                  <a:cubicBezTo>
                    <a:pt x="7375" y="0"/>
                    <a:pt x="7340" y="6"/>
                    <a:pt x="7302" y="17"/>
                  </a:cubicBezTo>
                  <a:cubicBezTo>
                    <a:pt x="6035" y="351"/>
                    <a:pt x="4801" y="718"/>
                    <a:pt x="3566" y="1051"/>
                  </a:cubicBezTo>
                  <a:cubicBezTo>
                    <a:pt x="2432" y="1385"/>
                    <a:pt x="1298" y="1718"/>
                    <a:pt x="331" y="2385"/>
                  </a:cubicBezTo>
                  <a:cubicBezTo>
                    <a:pt x="1" y="2606"/>
                    <a:pt x="192" y="3053"/>
                    <a:pt x="476" y="3053"/>
                  </a:cubicBezTo>
                  <a:cubicBezTo>
                    <a:pt x="536" y="3053"/>
                    <a:pt x="600" y="3033"/>
                    <a:pt x="664" y="2986"/>
                  </a:cubicBezTo>
                  <a:cubicBezTo>
                    <a:pt x="1665" y="2352"/>
                    <a:pt x="2766" y="2052"/>
                    <a:pt x="3900" y="1718"/>
                  </a:cubicBezTo>
                  <a:cubicBezTo>
                    <a:pt x="5101" y="1385"/>
                    <a:pt x="6302" y="1051"/>
                    <a:pt x="7469" y="718"/>
                  </a:cubicBezTo>
                  <a:cubicBezTo>
                    <a:pt x="7896" y="596"/>
                    <a:pt x="7766" y="0"/>
                    <a:pt x="74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8102175" y="4067775"/>
              <a:ext cx="410325" cy="307750"/>
            </a:xfrm>
            <a:custGeom>
              <a:rect b="b" l="l" r="r" t="t"/>
              <a:pathLst>
                <a:path extrusionOk="0" h="12310" w="16413">
                  <a:moveTo>
                    <a:pt x="1" y="1"/>
                  </a:moveTo>
                  <a:lnTo>
                    <a:pt x="2269" y="12309"/>
                  </a:lnTo>
                  <a:lnTo>
                    <a:pt x="15145" y="12309"/>
                  </a:lnTo>
                  <a:lnTo>
                    <a:pt x="164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944575" y="4322125"/>
              <a:ext cx="788075" cy="71750"/>
            </a:xfrm>
            <a:custGeom>
              <a:rect b="b" l="l" r="r" t="t"/>
              <a:pathLst>
                <a:path extrusionOk="0" h="2870" w="31523">
                  <a:moveTo>
                    <a:pt x="0" y="1"/>
                  </a:moveTo>
                  <a:lnTo>
                    <a:pt x="0" y="2869"/>
                  </a:lnTo>
                  <a:lnTo>
                    <a:pt x="31523" y="2869"/>
                  </a:lnTo>
                  <a:lnTo>
                    <a:pt x="315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8098850" y="4125325"/>
              <a:ext cx="414475" cy="25900"/>
            </a:xfrm>
            <a:custGeom>
              <a:rect b="b" l="l" r="r" t="t"/>
              <a:pathLst>
                <a:path extrusionOk="0" h="1036" w="16579">
                  <a:moveTo>
                    <a:pt x="8139" y="0"/>
                  </a:moveTo>
                  <a:cubicBezTo>
                    <a:pt x="6872" y="0"/>
                    <a:pt x="5604" y="0"/>
                    <a:pt x="4303" y="34"/>
                  </a:cubicBezTo>
                  <a:cubicBezTo>
                    <a:pt x="3830" y="34"/>
                    <a:pt x="3353" y="25"/>
                    <a:pt x="2874" y="25"/>
                  </a:cubicBezTo>
                  <a:cubicBezTo>
                    <a:pt x="2036" y="25"/>
                    <a:pt x="1195" y="52"/>
                    <a:pt x="367" y="200"/>
                  </a:cubicBezTo>
                  <a:cubicBezTo>
                    <a:pt x="0" y="267"/>
                    <a:pt x="134" y="801"/>
                    <a:pt x="467" y="834"/>
                  </a:cubicBezTo>
                  <a:cubicBezTo>
                    <a:pt x="890" y="879"/>
                    <a:pt x="1316" y="893"/>
                    <a:pt x="1744" y="893"/>
                  </a:cubicBezTo>
                  <a:cubicBezTo>
                    <a:pt x="2598" y="893"/>
                    <a:pt x="3458" y="834"/>
                    <a:pt x="4303" y="834"/>
                  </a:cubicBezTo>
                  <a:cubicBezTo>
                    <a:pt x="5638" y="801"/>
                    <a:pt x="6939" y="801"/>
                    <a:pt x="8240" y="801"/>
                  </a:cubicBezTo>
                  <a:cubicBezTo>
                    <a:pt x="10841" y="834"/>
                    <a:pt x="13443" y="901"/>
                    <a:pt x="16045" y="1034"/>
                  </a:cubicBezTo>
                  <a:cubicBezTo>
                    <a:pt x="16056" y="1035"/>
                    <a:pt x="16066" y="1035"/>
                    <a:pt x="16076" y="1035"/>
                  </a:cubicBezTo>
                  <a:cubicBezTo>
                    <a:pt x="16579" y="1035"/>
                    <a:pt x="16568" y="233"/>
                    <a:pt x="16045" y="200"/>
                  </a:cubicBezTo>
                  <a:cubicBezTo>
                    <a:pt x="13410" y="67"/>
                    <a:pt x="10775" y="0"/>
                    <a:pt x="8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8116350" y="4196175"/>
              <a:ext cx="391975" cy="22575"/>
            </a:xfrm>
            <a:custGeom>
              <a:rect b="b" l="l" r="r" t="t"/>
              <a:pathLst>
                <a:path extrusionOk="0" h="903" w="15679">
                  <a:moveTo>
                    <a:pt x="15208" y="1"/>
                  </a:moveTo>
                  <a:cubicBezTo>
                    <a:pt x="15198" y="1"/>
                    <a:pt x="15188" y="1"/>
                    <a:pt x="15178" y="2"/>
                  </a:cubicBezTo>
                  <a:cubicBezTo>
                    <a:pt x="12710" y="68"/>
                    <a:pt x="10275" y="102"/>
                    <a:pt x="7806" y="135"/>
                  </a:cubicBezTo>
                  <a:cubicBezTo>
                    <a:pt x="6606" y="135"/>
                    <a:pt x="5405" y="135"/>
                    <a:pt x="4170" y="102"/>
                  </a:cubicBezTo>
                  <a:cubicBezTo>
                    <a:pt x="3183" y="102"/>
                    <a:pt x="2196" y="59"/>
                    <a:pt x="1208" y="59"/>
                  </a:cubicBezTo>
                  <a:cubicBezTo>
                    <a:pt x="961" y="59"/>
                    <a:pt x="715" y="62"/>
                    <a:pt x="468" y="68"/>
                  </a:cubicBezTo>
                  <a:cubicBezTo>
                    <a:pt x="1" y="102"/>
                    <a:pt x="34" y="702"/>
                    <a:pt x="468" y="735"/>
                  </a:cubicBezTo>
                  <a:cubicBezTo>
                    <a:pt x="1635" y="869"/>
                    <a:pt x="2870" y="869"/>
                    <a:pt x="4070" y="869"/>
                  </a:cubicBezTo>
                  <a:cubicBezTo>
                    <a:pt x="5305" y="902"/>
                    <a:pt x="6572" y="902"/>
                    <a:pt x="7806" y="902"/>
                  </a:cubicBezTo>
                  <a:cubicBezTo>
                    <a:pt x="10275" y="902"/>
                    <a:pt x="12710" y="902"/>
                    <a:pt x="15178" y="802"/>
                  </a:cubicBezTo>
                  <a:cubicBezTo>
                    <a:pt x="15668" y="770"/>
                    <a:pt x="15678" y="1"/>
                    <a:pt x="1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4543337" y="1627225"/>
            <a:ext cx="3291300" cy="728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35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4543337" y="820200"/>
            <a:ext cx="32913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5"/>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 name="Google Shape;15;p3"/>
          <p:cNvSpPr txBox="1"/>
          <p:nvPr>
            <p:ph idx="1" type="subTitle"/>
          </p:nvPr>
        </p:nvSpPr>
        <p:spPr>
          <a:xfrm>
            <a:off x="4841087" y="2902950"/>
            <a:ext cx="2695800" cy="62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 name="Google Shape;16;p3"/>
          <p:cNvSpPr/>
          <p:nvPr/>
        </p:nvSpPr>
        <p:spPr>
          <a:xfrm>
            <a:off x="-12900" y="3717250"/>
            <a:ext cx="9196200" cy="142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3"/>
          <p:cNvGrpSpPr/>
          <p:nvPr/>
        </p:nvGrpSpPr>
        <p:grpSpPr>
          <a:xfrm>
            <a:off x="-99689" y="539500"/>
            <a:ext cx="1070800" cy="745550"/>
            <a:chOff x="-209400" y="539500"/>
            <a:chExt cx="1070800" cy="745550"/>
          </a:xfrm>
        </p:grpSpPr>
        <p:sp>
          <p:nvSpPr>
            <p:cNvPr id="18" name="Google Shape;18;p3"/>
            <p:cNvSpPr/>
            <p:nvPr/>
          </p:nvSpPr>
          <p:spPr>
            <a:xfrm>
              <a:off x="-209400" y="539500"/>
              <a:ext cx="1070800" cy="745550"/>
            </a:xfrm>
            <a:custGeom>
              <a:rect b="b" l="l" r="r" t="t"/>
              <a:pathLst>
                <a:path extrusionOk="0" h="29822" w="42832">
                  <a:moveTo>
                    <a:pt x="10742" y="0"/>
                  </a:moveTo>
                  <a:cubicBezTo>
                    <a:pt x="9074" y="0"/>
                    <a:pt x="7406" y="567"/>
                    <a:pt x="6038" y="1568"/>
                  </a:cubicBezTo>
                  <a:cubicBezTo>
                    <a:pt x="4304" y="2835"/>
                    <a:pt x="3069" y="4703"/>
                    <a:pt x="2402" y="7005"/>
                  </a:cubicBezTo>
                  <a:cubicBezTo>
                    <a:pt x="1935" y="8706"/>
                    <a:pt x="1835" y="10341"/>
                    <a:pt x="1735" y="11775"/>
                  </a:cubicBezTo>
                  <a:lnTo>
                    <a:pt x="1668" y="13076"/>
                  </a:lnTo>
                  <a:cubicBezTo>
                    <a:pt x="668" y="13843"/>
                    <a:pt x="1" y="15044"/>
                    <a:pt x="1" y="16412"/>
                  </a:cubicBezTo>
                  <a:lnTo>
                    <a:pt x="1" y="25652"/>
                  </a:lnTo>
                  <a:cubicBezTo>
                    <a:pt x="1" y="27953"/>
                    <a:pt x="1869" y="29821"/>
                    <a:pt x="4170" y="29821"/>
                  </a:cubicBezTo>
                  <a:lnTo>
                    <a:pt x="38662" y="29821"/>
                  </a:lnTo>
                  <a:cubicBezTo>
                    <a:pt x="40963" y="29821"/>
                    <a:pt x="42831" y="27953"/>
                    <a:pt x="42831" y="25652"/>
                  </a:cubicBezTo>
                  <a:lnTo>
                    <a:pt x="42831" y="22783"/>
                  </a:lnTo>
                  <a:cubicBezTo>
                    <a:pt x="42831" y="20481"/>
                    <a:pt x="40963" y="18613"/>
                    <a:pt x="38662" y="18613"/>
                  </a:cubicBezTo>
                  <a:lnTo>
                    <a:pt x="37160" y="18613"/>
                  </a:lnTo>
                  <a:lnTo>
                    <a:pt x="37427" y="17346"/>
                  </a:lnTo>
                  <a:cubicBezTo>
                    <a:pt x="37728" y="16112"/>
                    <a:pt x="37427" y="14811"/>
                    <a:pt x="36627" y="13810"/>
                  </a:cubicBezTo>
                  <a:cubicBezTo>
                    <a:pt x="35960" y="12976"/>
                    <a:pt x="34959" y="12409"/>
                    <a:pt x="33891" y="12275"/>
                  </a:cubicBezTo>
                  <a:cubicBezTo>
                    <a:pt x="33791" y="11775"/>
                    <a:pt x="33691" y="11275"/>
                    <a:pt x="33525" y="10774"/>
                  </a:cubicBezTo>
                  <a:cubicBezTo>
                    <a:pt x="32791" y="8273"/>
                    <a:pt x="31290" y="6238"/>
                    <a:pt x="29221" y="5104"/>
                  </a:cubicBezTo>
                  <a:cubicBezTo>
                    <a:pt x="28187" y="4537"/>
                    <a:pt x="27053" y="4236"/>
                    <a:pt x="25952" y="4236"/>
                  </a:cubicBezTo>
                  <a:cubicBezTo>
                    <a:pt x="25586" y="4236"/>
                    <a:pt x="25252" y="4270"/>
                    <a:pt x="24918" y="4303"/>
                  </a:cubicBezTo>
                  <a:cubicBezTo>
                    <a:pt x="23718" y="4537"/>
                    <a:pt x="22617" y="5070"/>
                    <a:pt x="21549" y="6004"/>
                  </a:cubicBezTo>
                  <a:cubicBezTo>
                    <a:pt x="20515" y="6938"/>
                    <a:pt x="19615" y="8072"/>
                    <a:pt x="18914" y="9373"/>
                  </a:cubicBezTo>
                  <a:cubicBezTo>
                    <a:pt x="18814" y="8806"/>
                    <a:pt x="18714" y="8206"/>
                    <a:pt x="18581" y="7639"/>
                  </a:cubicBezTo>
                  <a:cubicBezTo>
                    <a:pt x="18280" y="6238"/>
                    <a:pt x="17480" y="2535"/>
                    <a:pt x="14044" y="801"/>
                  </a:cubicBezTo>
                  <a:cubicBezTo>
                    <a:pt x="13043" y="300"/>
                    <a:pt x="11909" y="0"/>
                    <a:pt x="10742"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323475" y="749275"/>
              <a:ext cx="217700" cy="244725"/>
            </a:xfrm>
            <a:custGeom>
              <a:rect b="b" l="l" r="r" t="t"/>
              <a:pathLst>
                <a:path extrusionOk="0" h="9789" w="8708">
                  <a:moveTo>
                    <a:pt x="4555" y="0"/>
                  </a:moveTo>
                  <a:cubicBezTo>
                    <a:pt x="4472" y="0"/>
                    <a:pt x="4388" y="5"/>
                    <a:pt x="4304" y="15"/>
                  </a:cubicBezTo>
                  <a:cubicBezTo>
                    <a:pt x="3804" y="115"/>
                    <a:pt x="3370" y="415"/>
                    <a:pt x="3003" y="749"/>
                  </a:cubicBezTo>
                  <a:cubicBezTo>
                    <a:pt x="1835" y="1783"/>
                    <a:pt x="1035" y="3151"/>
                    <a:pt x="601" y="4652"/>
                  </a:cubicBezTo>
                  <a:cubicBezTo>
                    <a:pt x="134" y="6119"/>
                    <a:pt x="1" y="7654"/>
                    <a:pt x="34" y="9222"/>
                  </a:cubicBezTo>
                  <a:lnTo>
                    <a:pt x="8707" y="9789"/>
                  </a:lnTo>
                  <a:cubicBezTo>
                    <a:pt x="8707" y="9055"/>
                    <a:pt x="8674" y="8321"/>
                    <a:pt x="8674" y="7587"/>
                  </a:cubicBezTo>
                  <a:cubicBezTo>
                    <a:pt x="8640" y="6219"/>
                    <a:pt x="8607" y="4852"/>
                    <a:pt x="8207" y="3551"/>
                  </a:cubicBezTo>
                  <a:cubicBezTo>
                    <a:pt x="7840" y="2250"/>
                    <a:pt x="7073" y="1016"/>
                    <a:pt x="5905" y="382"/>
                  </a:cubicBezTo>
                  <a:cubicBezTo>
                    <a:pt x="5479" y="155"/>
                    <a:pt x="5029" y="0"/>
                    <a:pt x="4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0125" y="644200"/>
              <a:ext cx="248525" cy="361475"/>
            </a:xfrm>
            <a:custGeom>
              <a:rect b="b" l="l" r="r" t="t"/>
              <a:pathLst>
                <a:path extrusionOk="0" h="14459" w="9941">
                  <a:moveTo>
                    <a:pt x="5190" y="1"/>
                  </a:moveTo>
                  <a:cubicBezTo>
                    <a:pt x="4385" y="1"/>
                    <a:pt x="3566" y="272"/>
                    <a:pt x="2902" y="749"/>
                  </a:cubicBezTo>
                  <a:cubicBezTo>
                    <a:pt x="1868" y="1516"/>
                    <a:pt x="1201" y="2717"/>
                    <a:pt x="834" y="3985"/>
                  </a:cubicBezTo>
                  <a:cubicBezTo>
                    <a:pt x="501" y="5219"/>
                    <a:pt x="401" y="6520"/>
                    <a:pt x="334" y="7821"/>
                  </a:cubicBezTo>
                  <a:cubicBezTo>
                    <a:pt x="234" y="9689"/>
                    <a:pt x="134" y="11557"/>
                    <a:pt x="0" y="13391"/>
                  </a:cubicBezTo>
                  <a:lnTo>
                    <a:pt x="9774" y="14459"/>
                  </a:lnTo>
                  <a:cubicBezTo>
                    <a:pt x="9941" y="11090"/>
                    <a:pt x="9674" y="7654"/>
                    <a:pt x="8940" y="4351"/>
                  </a:cubicBezTo>
                  <a:cubicBezTo>
                    <a:pt x="8606" y="2784"/>
                    <a:pt x="8006" y="1049"/>
                    <a:pt x="6605" y="315"/>
                  </a:cubicBezTo>
                  <a:cubicBezTo>
                    <a:pt x="6164" y="101"/>
                    <a:pt x="5679" y="1"/>
                    <a:pt x="51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33450" y="643800"/>
              <a:ext cx="74650" cy="314125"/>
            </a:xfrm>
            <a:custGeom>
              <a:rect b="b" l="l" r="r" t="t"/>
              <a:pathLst>
                <a:path extrusionOk="0" h="12565" w="2986">
                  <a:moveTo>
                    <a:pt x="2628" y="0"/>
                  </a:moveTo>
                  <a:cubicBezTo>
                    <a:pt x="2547" y="0"/>
                    <a:pt x="2464" y="39"/>
                    <a:pt x="2403" y="131"/>
                  </a:cubicBezTo>
                  <a:cubicBezTo>
                    <a:pt x="1269" y="1832"/>
                    <a:pt x="735" y="4001"/>
                    <a:pt x="435" y="5969"/>
                  </a:cubicBezTo>
                  <a:cubicBezTo>
                    <a:pt x="134" y="8037"/>
                    <a:pt x="68" y="10138"/>
                    <a:pt x="1" y="12240"/>
                  </a:cubicBezTo>
                  <a:cubicBezTo>
                    <a:pt x="1" y="12457"/>
                    <a:pt x="168" y="12565"/>
                    <a:pt x="335" y="12565"/>
                  </a:cubicBezTo>
                  <a:cubicBezTo>
                    <a:pt x="501" y="12565"/>
                    <a:pt x="668" y="12457"/>
                    <a:pt x="668" y="12240"/>
                  </a:cubicBezTo>
                  <a:cubicBezTo>
                    <a:pt x="735" y="10205"/>
                    <a:pt x="768" y="8170"/>
                    <a:pt x="1068" y="6135"/>
                  </a:cubicBezTo>
                  <a:cubicBezTo>
                    <a:pt x="1235" y="5201"/>
                    <a:pt x="1435" y="4234"/>
                    <a:pt x="1702" y="3300"/>
                  </a:cubicBezTo>
                  <a:cubicBezTo>
                    <a:pt x="2002" y="2299"/>
                    <a:pt x="2436" y="1365"/>
                    <a:pt x="2870" y="431"/>
                  </a:cubicBezTo>
                  <a:cubicBezTo>
                    <a:pt x="2985" y="200"/>
                    <a:pt x="2812" y="0"/>
                    <a:pt x="26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9300" y="647300"/>
              <a:ext cx="61150" cy="349825"/>
            </a:xfrm>
            <a:custGeom>
              <a:rect b="b" l="l" r="r" t="t"/>
              <a:pathLst>
                <a:path extrusionOk="0" h="13993" w="2446">
                  <a:moveTo>
                    <a:pt x="338" y="0"/>
                  </a:moveTo>
                  <a:cubicBezTo>
                    <a:pt x="171" y="0"/>
                    <a:pt x="0" y="137"/>
                    <a:pt x="61" y="358"/>
                  </a:cubicBezTo>
                  <a:cubicBezTo>
                    <a:pt x="928" y="4761"/>
                    <a:pt x="1562" y="9164"/>
                    <a:pt x="1762" y="13668"/>
                  </a:cubicBezTo>
                  <a:cubicBezTo>
                    <a:pt x="1762" y="13884"/>
                    <a:pt x="1937" y="13993"/>
                    <a:pt x="2108" y="13993"/>
                  </a:cubicBezTo>
                  <a:cubicBezTo>
                    <a:pt x="2279" y="13993"/>
                    <a:pt x="2446" y="13884"/>
                    <a:pt x="2429" y="13668"/>
                  </a:cubicBezTo>
                  <a:cubicBezTo>
                    <a:pt x="2262" y="9131"/>
                    <a:pt x="1695" y="4594"/>
                    <a:pt x="595" y="191"/>
                  </a:cubicBezTo>
                  <a:cubicBezTo>
                    <a:pt x="555" y="59"/>
                    <a:pt x="447" y="0"/>
                    <a:pt x="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429400" y="742125"/>
              <a:ext cx="20875" cy="279600"/>
            </a:xfrm>
            <a:custGeom>
              <a:rect b="b" l="l" r="r" t="t"/>
              <a:pathLst>
                <a:path extrusionOk="0" h="11184" w="835">
                  <a:moveTo>
                    <a:pt x="450" y="1"/>
                  </a:moveTo>
                  <a:cubicBezTo>
                    <a:pt x="300" y="1"/>
                    <a:pt x="150" y="101"/>
                    <a:pt x="134" y="301"/>
                  </a:cubicBezTo>
                  <a:cubicBezTo>
                    <a:pt x="0" y="2069"/>
                    <a:pt x="67" y="3837"/>
                    <a:pt x="67" y="5605"/>
                  </a:cubicBezTo>
                  <a:cubicBezTo>
                    <a:pt x="100" y="7373"/>
                    <a:pt x="67" y="9141"/>
                    <a:pt x="234" y="10909"/>
                  </a:cubicBezTo>
                  <a:cubicBezTo>
                    <a:pt x="234" y="11092"/>
                    <a:pt x="375" y="11184"/>
                    <a:pt x="517" y="11184"/>
                  </a:cubicBezTo>
                  <a:cubicBezTo>
                    <a:pt x="659" y="11184"/>
                    <a:pt x="801" y="11092"/>
                    <a:pt x="801" y="10909"/>
                  </a:cubicBezTo>
                  <a:cubicBezTo>
                    <a:pt x="834" y="9141"/>
                    <a:pt x="767" y="7373"/>
                    <a:pt x="734" y="5605"/>
                  </a:cubicBezTo>
                  <a:cubicBezTo>
                    <a:pt x="734" y="3837"/>
                    <a:pt x="834" y="2069"/>
                    <a:pt x="767" y="301"/>
                  </a:cubicBezTo>
                  <a:cubicBezTo>
                    <a:pt x="751" y="101"/>
                    <a:pt x="601" y="1"/>
                    <a:pt x="4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376850" y="814675"/>
              <a:ext cx="23375" cy="18375"/>
            </a:xfrm>
            <a:custGeom>
              <a:rect b="b" l="l" r="r" t="t"/>
              <a:pathLst>
                <a:path extrusionOk="0" h="735" w="935">
                  <a:moveTo>
                    <a:pt x="468" y="1"/>
                  </a:moveTo>
                  <a:cubicBezTo>
                    <a:pt x="1" y="1"/>
                    <a:pt x="1" y="735"/>
                    <a:pt x="468" y="735"/>
                  </a:cubicBezTo>
                  <a:cubicBezTo>
                    <a:pt x="935" y="735"/>
                    <a:pt x="935" y="1"/>
                    <a:pt x="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382700" y="884725"/>
              <a:ext cx="19200" cy="17925"/>
            </a:xfrm>
            <a:custGeom>
              <a:rect b="b" l="l" r="r" t="t"/>
              <a:pathLst>
                <a:path extrusionOk="0" h="717" w="768">
                  <a:moveTo>
                    <a:pt x="367" y="1"/>
                  </a:moveTo>
                  <a:cubicBezTo>
                    <a:pt x="300" y="1"/>
                    <a:pt x="267" y="1"/>
                    <a:pt x="234" y="34"/>
                  </a:cubicBezTo>
                  <a:cubicBezTo>
                    <a:pt x="167" y="34"/>
                    <a:pt x="134" y="68"/>
                    <a:pt x="100" y="101"/>
                  </a:cubicBezTo>
                  <a:cubicBezTo>
                    <a:pt x="67" y="134"/>
                    <a:pt x="34" y="168"/>
                    <a:pt x="34" y="201"/>
                  </a:cubicBezTo>
                  <a:cubicBezTo>
                    <a:pt x="0" y="268"/>
                    <a:pt x="0" y="301"/>
                    <a:pt x="0" y="368"/>
                  </a:cubicBezTo>
                  <a:cubicBezTo>
                    <a:pt x="0" y="401"/>
                    <a:pt x="0" y="435"/>
                    <a:pt x="0" y="468"/>
                  </a:cubicBezTo>
                  <a:cubicBezTo>
                    <a:pt x="34" y="501"/>
                    <a:pt x="67" y="568"/>
                    <a:pt x="100" y="601"/>
                  </a:cubicBezTo>
                  <a:cubicBezTo>
                    <a:pt x="134" y="635"/>
                    <a:pt x="167" y="635"/>
                    <a:pt x="167" y="668"/>
                  </a:cubicBezTo>
                  <a:cubicBezTo>
                    <a:pt x="234" y="701"/>
                    <a:pt x="300" y="701"/>
                    <a:pt x="367" y="701"/>
                  </a:cubicBezTo>
                  <a:lnTo>
                    <a:pt x="400" y="701"/>
                  </a:lnTo>
                  <a:cubicBezTo>
                    <a:pt x="423" y="713"/>
                    <a:pt x="437" y="716"/>
                    <a:pt x="450" y="716"/>
                  </a:cubicBezTo>
                  <a:cubicBezTo>
                    <a:pt x="475" y="716"/>
                    <a:pt x="489" y="701"/>
                    <a:pt x="534" y="701"/>
                  </a:cubicBezTo>
                  <a:cubicBezTo>
                    <a:pt x="567" y="668"/>
                    <a:pt x="601" y="668"/>
                    <a:pt x="601" y="635"/>
                  </a:cubicBezTo>
                  <a:cubicBezTo>
                    <a:pt x="634" y="635"/>
                    <a:pt x="667" y="601"/>
                    <a:pt x="667" y="568"/>
                  </a:cubicBezTo>
                  <a:cubicBezTo>
                    <a:pt x="667" y="568"/>
                    <a:pt x="701" y="535"/>
                    <a:pt x="701" y="535"/>
                  </a:cubicBezTo>
                  <a:cubicBezTo>
                    <a:pt x="734" y="468"/>
                    <a:pt x="767" y="401"/>
                    <a:pt x="767" y="368"/>
                  </a:cubicBezTo>
                  <a:cubicBezTo>
                    <a:pt x="767" y="301"/>
                    <a:pt x="734" y="234"/>
                    <a:pt x="701" y="168"/>
                  </a:cubicBezTo>
                  <a:cubicBezTo>
                    <a:pt x="667" y="134"/>
                    <a:pt x="667" y="134"/>
                    <a:pt x="634" y="101"/>
                  </a:cubicBezTo>
                  <a:cubicBezTo>
                    <a:pt x="601" y="68"/>
                    <a:pt x="567" y="34"/>
                    <a:pt x="534" y="34"/>
                  </a:cubicBezTo>
                  <a:cubicBezTo>
                    <a:pt x="501" y="1"/>
                    <a:pt x="467" y="1"/>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473600" y="813025"/>
              <a:ext cx="23375" cy="18375"/>
            </a:xfrm>
            <a:custGeom>
              <a:rect b="b" l="l" r="r" t="t"/>
              <a:pathLst>
                <a:path extrusionOk="0" h="735" w="935">
                  <a:moveTo>
                    <a:pt x="467" y="0"/>
                  </a:moveTo>
                  <a:cubicBezTo>
                    <a:pt x="0" y="0"/>
                    <a:pt x="0" y="734"/>
                    <a:pt x="467" y="734"/>
                  </a:cubicBezTo>
                  <a:cubicBezTo>
                    <a:pt x="934" y="734"/>
                    <a:pt x="934" y="0"/>
                    <a:pt x="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479425" y="888900"/>
              <a:ext cx="24200" cy="18375"/>
            </a:xfrm>
            <a:custGeom>
              <a:rect b="b" l="l" r="r" t="t"/>
              <a:pathLst>
                <a:path extrusionOk="0" h="735" w="968">
                  <a:moveTo>
                    <a:pt x="501" y="1"/>
                  </a:moveTo>
                  <a:cubicBezTo>
                    <a:pt x="1" y="1"/>
                    <a:pt x="1" y="735"/>
                    <a:pt x="501" y="735"/>
                  </a:cubicBezTo>
                  <a:cubicBezTo>
                    <a:pt x="968" y="735"/>
                    <a:pt x="968" y="1"/>
                    <a:pt x="5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05150" y="949775"/>
              <a:ext cx="730550" cy="181000"/>
            </a:xfrm>
            <a:custGeom>
              <a:rect b="b" l="l" r="r" t="t"/>
              <a:pathLst>
                <a:path extrusionOk="0" h="7240" w="29222">
                  <a:moveTo>
                    <a:pt x="0" y="1"/>
                  </a:moveTo>
                  <a:lnTo>
                    <a:pt x="0" y="7239"/>
                  </a:lnTo>
                  <a:lnTo>
                    <a:pt x="27553" y="7239"/>
                  </a:lnTo>
                  <a:lnTo>
                    <a:pt x="292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105150" y="1109050"/>
              <a:ext cx="862300" cy="71750"/>
            </a:xfrm>
            <a:custGeom>
              <a:rect b="b" l="l" r="r" t="t"/>
              <a:pathLst>
                <a:path extrusionOk="0" h="2870" w="34492">
                  <a:moveTo>
                    <a:pt x="0" y="1"/>
                  </a:moveTo>
                  <a:lnTo>
                    <a:pt x="0" y="2870"/>
                  </a:lnTo>
                  <a:lnTo>
                    <a:pt x="34492" y="2870"/>
                  </a:lnTo>
                  <a:lnTo>
                    <a:pt x="344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spTree>
      <p:nvGrpSpPr>
        <p:cNvPr id="286" name="Shape 286"/>
        <p:cNvGrpSpPr/>
        <p:nvPr/>
      </p:nvGrpSpPr>
      <p:grpSpPr>
        <a:xfrm>
          <a:off x="0" y="0"/>
          <a:ext cx="0" cy="0"/>
          <a:chOff x="0" y="0"/>
          <a:chExt cx="0" cy="0"/>
        </a:xfrm>
      </p:grpSpPr>
      <p:sp>
        <p:nvSpPr>
          <p:cNvPr id="287" name="Google Shape;287;p21"/>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8" name="Google Shape;288;p21"/>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1"/>
          <p:cNvGrpSpPr/>
          <p:nvPr/>
        </p:nvGrpSpPr>
        <p:grpSpPr>
          <a:xfrm>
            <a:off x="-98000" y="1742450"/>
            <a:ext cx="996575" cy="662150"/>
            <a:chOff x="-162700" y="1662800"/>
            <a:chExt cx="996575" cy="662150"/>
          </a:xfrm>
        </p:grpSpPr>
        <p:sp>
          <p:nvSpPr>
            <p:cNvPr id="290" name="Google Shape;290;p21"/>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spTree>
      <p:nvGrpSpPr>
        <p:cNvPr id="295" name="Shape 295"/>
        <p:cNvGrpSpPr/>
        <p:nvPr/>
      </p:nvGrpSpPr>
      <p:grpSpPr>
        <a:xfrm>
          <a:off x="0" y="0"/>
          <a:ext cx="0" cy="0"/>
          <a:chOff x="0" y="0"/>
          <a:chExt cx="0" cy="0"/>
        </a:xfrm>
      </p:grpSpPr>
      <p:sp>
        <p:nvSpPr>
          <p:cNvPr id="296" name="Google Shape;296;p22"/>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7" name="Google Shape;297;p22"/>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22"/>
          <p:cNvGrpSpPr/>
          <p:nvPr/>
        </p:nvGrpSpPr>
        <p:grpSpPr>
          <a:xfrm>
            <a:off x="51326" y="3432424"/>
            <a:ext cx="713196" cy="1436222"/>
            <a:chOff x="1549600" y="684275"/>
            <a:chExt cx="901525" cy="1815475"/>
          </a:xfrm>
        </p:grpSpPr>
        <p:sp>
          <p:nvSpPr>
            <p:cNvPr id="299" name="Google Shape;299;p22"/>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_1_1_1">
    <p:spTree>
      <p:nvGrpSpPr>
        <p:cNvPr id="307" name="Shape 307"/>
        <p:cNvGrpSpPr/>
        <p:nvPr/>
      </p:nvGrpSpPr>
      <p:grpSpPr>
        <a:xfrm>
          <a:off x="0" y="0"/>
          <a:ext cx="0" cy="0"/>
          <a:chOff x="0" y="0"/>
          <a:chExt cx="0" cy="0"/>
        </a:xfrm>
      </p:grpSpPr>
      <p:sp>
        <p:nvSpPr>
          <p:cNvPr id="308" name="Google Shape;308;p23"/>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23"/>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3"/>
          <p:cNvGrpSpPr/>
          <p:nvPr/>
        </p:nvGrpSpPr>
        <p:grpSpPr>
          <a:xfrm>
            <a:off x="8319665" y="350723"/>
            <a:ext cx="901502" cy="1066704"/>
            <a:chOff x="7875529" y="3389248"/>
            <a:chExt cx="901502" cy="1066704"/>
          </a:xfrm>
        </p:grpSpPr>
        <p:sp>
          <p:nvSpPr>
            <p:cNvPr id="311" name="Google Shape;311;p23"/>
            <p:cNvSpPr/>
            <p:nvPr/>
          </p:nvSpPr>
          <p:spPr>
            <a:xfrm>
              <a:off x="7875529" y="3389248"/>
              <a:ext cx="901502" cy="1066704"/>
            </a:xfrm>
            <a:custGeom>
              <a:rect b="b" l="l" r="r" t="t"/>
              <a:pathLst>
                <a:path extrusionOk="0" h="47168" w="39863">
                  <a:moveTo>
                    <a:pt x="15512" y="1"/>
                  </a:moveTo>
                  <a:cubicBezTo>
                    <a:pt x="14277" y="1"/>
                    <a:pt x="13110" y="401"/>
                    <a:pt x="12176" y="1102"/>
                  </a:cubicBezTo>
                  <a:cubicBezTo>
                    <a:pt x="11542" y="1569"/>
                    <a:pt x="11008" y="2202"/>
                    <a:pt x="10575" y="3003"/>
                  </a:cubicBezTo>
                  <a:cubicBezTo>
                    <a:pt x="9674" y="4738"/>
                    <a:pt x="9374" y="6806"/>
                    <a:pt x="9707" y="9307"/>
                  </a:cubicBezTo>
                  <a:cubicBezTo>
                    <a:pt x="9707" y="9408"/>
                    <a:pt x="9741" y="9508"/>
                    <a:pt x="9741" y="9574"/>
                  </a:cubicBezTo>
                  <a:cubicBezTo>
                    <a:pt x="8974" y="9708"/>
                    <a:pt x="8273" y="9875"/>
                    <a:pt x="7606" y="10141"/>
                  </a:cubicBezTo>
                  <a:cubicBezTo>
                    <a:pt x="4470" y="11409"/>
                    <a:pt x="2803" y="14511"/>
                    <a:pt x="3803" y="17413"/>
                  </a:cubicBezTo>
                  <a:cubicBezTo>
                    <a:pt x="4170" y="18514"/>
                    <a:pt x="5037" y="19948"/>
                    <a:pt x="7106" y="20882"/>
                  </a:cubicBezTo>
                  <a:cubicBezTo>
                    <a:pt x="7006" y="21116"/>
                    <a:pt x="6872" y="21349"/>
                    <a:pt x="6805" y="21583"/>
                  </a:cubicBezTo>
                  <a:cubicBezTo>
                    <a:pt x="6238" y="23051"/>
                    <a:pt x="6338" y="24652"/>
                    <a:pt x="7072" y="26019"/>
                  </a:cubicBezTo>
                  <a:cubicBezTo>
                    <a:pt x="7239" y="26320"/>
                    <a:pt x="7439" y="26620"/>
                    <a:pt x="7639" y="26853"/>
                  </a:cubicBezTo>
                  <a:cubicBezTo>
                    <a:pt x="7506" y="26987"/>
                    <a:pt x="7406" y="27120"/>
                    <a:pt x="7272" y="27287"/>
                  </a:cubicBezTo>
                  <a:cubicBezTo>
                    <a:pt x="6472" y="28221"/>
                    <a:pt x="6138" y="29489"/>
                    <a:pt x="6372" y="30689"/>
                  </a:cubicBezTo>
                  <a:lnTo>
                    <a:pt x="6672" y="32257"/>
                  </a:lnTo>
                  <a:cubicBezTo>
                    <a:pt x="6639" y="32457"/>
                    <a:pt x="6639" y="32624"/>
                    <a:pt x="6639" y="32824"/>
                  </a:cubicBezTo>
                  <a:cubicBezTo>
                    <a:pt x="6639" y="33525"/>
                    <a:pt x="6805" y="34159"/>
                    <a:pt x="7106" y="34726"/>
                  </a:cubicBezTo>
                  <a:cubicBezTo>
                    <a:pt x="7106" y="34726"/>
                    <a:pt x="7339" y="35960"/>
                    <a:pt x="7339" y="35960"/>
                  </a:cubicBezTo>
                  <a:lnTo>
                    <a:pt x="4170" y="35960"/>
                  </a:lnTo>
                  <a:cubicBezTo>
                    <a:pt x="1869" y="35960"/>
                    <a:pt x="1" y="37828"/>
                    <a:pt x="1" y="40130"/>
                  </a:cubicBezTo>
                  <a:lnTo>
                    <a:pt x="1" y="42998"/>
                  </a:lnTo>
                  <a:cubicBezTo>
                    <a:pt x="1" y="45300"/>
                    <a:pt x="1869" y="47168"/>
                    <a:pt x="4170" y="47168"/>
                  </a:cubicBezTo>
                  <a:lnTo>
                    <a:pt x="35693" y="47168"/>
                  </a:lnTo>
                  <a:cubicBezTo>
                    <a:pt x="37994" y="47168"/>
                    <a:pt x="39862" y="45300"/>
                    <a:pt x="39862" y="42998"/>
                  </a:cubicBezTo>
                  <a:lnTo>
                    <a:pt x="39862" y="40130"/>
                  </a:lnTo>
                  <a:cubicBezTo>
                    <a:pt x="39862" y="37828"/>
                    <a:pt x="37994" y="35960"/>
                    <a:pt x="35693" y="35960"/>
                  </a:cubicBezTo>
                  <a:lnTo>
                    <a:pt x="30456" y="35960"/>
                  </a:lnTo>
                  <a:lnTo>
                    <a:pt x="31023" y="30356"/>
                  </a:lnTo>
                  <a:cubicBezTo>
                    <a:pt x="31156" y="29188"/>
                    <a:pt x="30756" y="28021"/>
                    <a:pt x="29989" y="27154"/>
                  </a:cubicBezTo>
                  <a:cubicBezTo>
                    <a:pt x="29622" y="26753"/>
                    <a:pt x="29188" y="26420"/>
                    <a:pt x="28721" y="26186"/>
                  </a:cubicBezTo>
                  <a:cubicBezTo>
                    <a:pt x="29555" y="24885"/>
                    <a:pt x="29855" y="23318"/>
                    <a:pt x="29522" y="21783"/>
                  </a:cubicBezTo>
                  <a:cubicBezTo>
                    <a:pt x="29088" y="19915"/>
                    <a:pt x="27887" y="18781"/>
                    <a:pt x="26786" y="18080"/>
                  </a:cubicBezTo>
                  <a:cubicBezTo>
                    <a:pt x="27454" y="16913"/>
                    <a:pt x="28154" y="15512"/>
                    <a:pt x="28488" y="13844"/>
                  </a:cubicBezTo>
                  <a:cubicBezTo>
                    <a:pt x="29021" y="11276"/>
                    <a:pt x="27754" y="9741"/>
                    <a:pt x="27187" y="9174"/>
                  </a:cubicBezTo>
                  <a:cubicBezTo>
                    <a:pt x="26453" y="8474"/>
                    <a:pt x="25552" y="8040"/>
                    <a:pt x="24451" y="7840"/>
                  </a:cubicBezTo>
                  <a:cubicBezTo>
                    <a:pt x="24118" y="7806"/>
                    <a:pt x="23784" y="7773"/>
                    <a:pt x="23451" y="7773"/>
                  </a:cubicBezTo>
                  <a:cubicBezTo>
                    <a:pt x="23184" y="7773"/>
                    <a:pt x="22884" y="7806"/>
                    <a:pt x="22583" y="7840"/>
                  </a:cubicBezTo>
                  <a:cubicBezTo>
                    <a:pt x="22617" y="7006"/>
                    <a:pt x="22583" y="6105"/>
                    <a:pt x="22283" y="5138"/>
                  </a:cubicBezTo>
                  <a:cubicBezTo>
                    <a:pt x="21516" y="2569"/>
                    <a:pt x="19314" y="601"/>
                    <a:pt x="16679" y="134"/>
                  </a:cubicBezTo>
                  <a:cubicBezTo>
                    <a:pt x="16279" y="68"/>
                    <a:pt x="15879" y="1"/>
                    <a:pt x="15512"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8026300" y="3423525"/>
              <a:ext cx="455350" cy="719325"/>
            </a:xfrm>
            <a:custGeom>
              <a:rect b="b" l="l" r="r" t="t"/>
              <a:pathLst>
                <a:path extrusionOk="0" h="28773" w="18214">
                  <a:moveTo>
                    <a:pt x="8058" y="0"/>
                  </a:moveTo>
                  <a:cubicBezTo>
                    <a:pt x="7776" y="0"/>
                    <a:pt x="7494" y="74"/>
                    <a:pt x="7272" y="252"/>
                  </a:cubicBezTo>
                  <a:cubicBezTo>
                    <a:pt x="7072" y="386"/>
                    <a:pt x="6939" y="586"/>
                    <a:pt x="6838" y="786"/>
                  </a:cubicBezTo>
                  <a:cubicBezTo>
                    <a:pt x="6238" y="1920"/>
                    <a:pt x="6238" y="3288"/>
                    <a:pt x="6405" y="4555"/>
                  </a:cubicBezTo>
                  <a:cubicBezTo>
                    <a:pt x="6572" y="5856"/>
                    <a:pt x="6905" y="7124"/>
                    <a:pt x="6872" y="8391"/>
                  </a:cubicBezTo>
                  <a:cubicBezTo>
                    <a:pt x="6872" y="8625"/>
                    <a:pt x="6838" y="8858"/>
                    <a:pt x="6738" y="9025"/>
                  </a:cubicBezTo>
                  <a:cubicBezTo>
                    <a:pt x="6528" y="9394"/>
                    <a:pt x="6068" y="9472"/>
                    <a:pt x="5621" y="9472"/>
                  </a:cubicBezTo>
                  <a:cubicBezTo>
                    <a:pt x="5502" y="9472"/>
                    <a:pt x="5383" y="9466"/>
                    <a:pt x="5271" y="9459"/>
                  </a:cubicBezTo>
                  <a:cubicBezTo>
                    <a:pt x="4941" y="9441"/>
                    <a:pt x="4609" y="9427"/>
                    <a:pt x="4278" y="9427"/>
                  </a:cubicBezTo>
                  <a:cubicBezTo>
                    <a:pt x="3400" y="9427"/>
                    <a:pt x="2524" y="9520"/>
                    <a:pt x="1701" y="9859"/>
                  </a:cubicBezTo>
                  <a:cubicBezTo>
                    <a:pt x="867" y="10193"/>
                    <a:pt x="0" y="11027"/>
                    <a:pt x="300" y="11894"/>
                  </a:cubicBezTo>
                  <a:cubicBezTo>
                    <a:pt x="467" y="12428"/>
                    <a:pt x="1034" y="12761"/>
                    <a:pt x="1568" y="12961"/>
                  </a:cubicBezTo>
                  <a:cubicBezTo>
                    <a:pt x="2569" y="13328"/>
                    <a:pt x="3669" y="13495"/>
                    <a:pt x="4737" y="13795"/>
                  </a:cubicBezTo>
                  <a:cubicBezTo>
                    <a:pt x="5771" y="14062"/>
                    <a:pt x="6838" y="14529"/>
                    <a:pt x="7506" y="15397"/>
                  </a:cubicBezTo>
                  <a:cubicBezTo>
                    <a:pt x="7739" y="15730"/>
                    <a:pt x="7939" y="16164"/>
                    <a:pt x="7706" y="16531"/>
                  </a:cubicBezTo>
                  <a:cubicBezTo>
                    <a:pt x="7639" y="16664"/>
                    <a:pt x="7506" y="16764"/>
                    <a:pt x="7339" y="16864"/>
                  </a:cubicBezTo>
                  <a:cubicBezTo>
                    <a:pt x="6505" y="17331"/>
                    <a:pt x="5471" y="17298"/>
                    <a:pt x="4570" y="17631"/>
                  </a:cubicBezTo>
                  <a:cubicBezTo>
                    <a:pt x="3669" y="17965"/>
                    <a:pt x="2836" y="18999"/>
                    <a:pt x="3303" y="19833"/>
                  </a:cubicBezTo>
                  <a:cubicBezTo>
                    <a:pt x="3669" y="20500"/>
                    <a:pt x="4570" y="20600"/>
                    <a:pt x="5337" y="20634"/>
                  </a:cubicBezTo>
                  <a:cubicBezTo>
                    <a:pt x="6338" y="20667"/>
                    <a:pt x="7339" y="20800"/>
                    <a:pt x="8173" y="21367"/>
                  </a:cubicBezTo>
                  <a:cubicBezTo>
                    <a:pt x="9274" y="22101"/>
                    <a:pt x="9741" y="23502"/>
                    <a:pt x="9941" y="24803"/>
                  </a:cubicBezTo>
                  <a:cubicBezTo>
                    <a:pt x="10141" y="26138"/>
                    <a:pt x="10107" y="27472"/>
                    <a:pt x="10474" y="28773"/>
                  </a:cubicBezTo>
                  <a:lnTo>
                    <a:pt x="12876" y="27405"/>
                  </a:lnTo>
                  <a:cubicBezTo>
                    <a:pt x="12076" y="25370"/>
                    <a:pt x="12943" y="22802"/>
                    <a:pt x="14811" y="21701"/>
                  </a:cubicBezTo>
                  <a:cubicBezTo>
                    <a:pt x="15511" y="21267"/>
                    <a:pt x="16312" y="21034"/>
                    <a:pt x="16979" y="20567"/>
                  </a:cubicBezTo>
                  <a:cubicBezTo>
                    <a:pt x="17646" y="20133"/>
                    <a:pt x="18213" y="19333"/>
                    <a:pt x="18013" y="18532"/>
                  </a:cubicBezTo>
                  <a:cubicBezTo>
                    <a:pt x="17646" y="16931"/>
                    <a:pt x="14911" y="16964"/>
                    <a:pt x="14444" y="15363"/>
                  </a:cubicBezTo>
                  <a:cubicBezTo>
                    <a:pt x="14244" y="14729"/>
                    <a:pt x="14544" y="14062"/>
                    <a:pt x="14844" y="13462"/>
                  </a:cubicBezTo>
                  <a:cubicBezTo>
                    <a:pt x="15611" y="11961"/>
                    <a:pt x="16645" y="10493"/>
                    <a:pt x="16979" y="8825"/>
                  </a:cubicBezTo>
                  <a:cubicBezTo>
                    <a:pt x="17012" y="8558"/>
                    <a:pt x="17046" y="8191"/>
                    <a:pt x="16846" y="7991"/>
                  </a:cubicBezTo>
                  <a:cubicBezTo>
                    <a:pt x="16712" y="7858"/>
                    <a:pt x="16545" y="7824"/>
                    <a:pt x="16379" y="7791"/>
                  </a:cubicBezTo>
                  <a:cubicBezTo>
                    <a:pt x="16263" y="7772"/>
                    <a:pt x="16147" y="7762"/>
                    <a:pt x="16030" y="7762"/>
                  </a:cubicBezTo>
                  <a:cubicBezTo>
                    <a:pt x="15540" y="7762"/>
                    <a:pt x="15048" y="7928"/>
                    <a:pt x="14644" y="8225"/>
                  </a:cubicBezTo>
                  <a:cubicBezTo>
                    <a:pt x="14144" y="8592"/>
                    <a:pt x="13777" y="9159"/>
                    <a:pt x="13210" y="9392"/>
                  </a:cubicBezTo>
                  <a:cubicBezTo>
                    <a:pt x="13031" y="9469"/>
                    <a:pt x="12846" y="9504"/>
                    <a:pt x="12661" y="9504"/>
                  </a:cubicBezTo>
                  <a:cubicBezTo>
                    <a:pt x="11881" y="9504"/>
                    <a:pt x="11105" y="8880"/>
                    <a:pt x="10808" y="8125"/>
                  </a:cubicBezTo>
                  <a:cubicBezTo>
                    <a:pt x="10441" y="7191"/>
                    <a:pt x="10574" y="6123"/>
                    <a:pt x="10775" y="5156"/>
                  </a:cubicBezTo>
                  <a:cubicBezTo>
                    <a:pt x="10941" y="4155"/>
                    <a:pt x="11142" y="3121"/>
                    <a:pt x="10841" y="2154"/>
                  </a:cubicBezTo>
                  <a:cubicBezTo>
                    <a:pt x="10541" y="1086"/>
                    <a:pt x="9574" y="252"/>
                    <a:pt x="8473" y="52"/>
                  </a:cubicBezTo>
                  <a:cubicBezTo>
                    <a:pt x="8340" y="19"/>
                    <a:pt x="8199" y="0"/>
                    <a:pt x="80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223925" y="3426075"/>
              <a:ext cx="90550" cy="674450"/>
            </a:xfrm>
            <a:custGeom>
              <a:rect b="b" l="l" r="r" t="t"/>
              <a:pathLst>
                <a:path extrusionOk="0" h="26978" w="3622">
                  <a:moveTo>
                    <a:pt x="251" y="0"/>
                  </a:moveTo>
                  <a:cubicBezTo>
                    <a:pt x="126" y="0"/>
                    <a:pt x="1" y="84"/>
                    <a:pt x="1" y="250"/>
                  </a:cubicBezTo>
                  <a:cubicBezTo>
                    <a:pt x="1" y="1852"/>
                    <a:pt x="468" y="3386"/>
                    <a:pt x="735" y="4954"/>
                  </a:cubicBezTo>
                  <a:cubicBezTo>
                    <a:pt x="1068" y="6722"/>
                    <a:pt x="1068" y="8523"/>
                    <a:pt x="1202" y="10291"/>
                  </a:cubicBezTo>
                  <a:cubicBezTo>
                    <a:pt x="1469" y="13793"/>
                    <a:pt x="1802" y="17296"/>
                    <a:pt x="2169" y="20765"/>
                  </a:cubicBezTo>
                  <a:cubicBezTo>
                    <a:pt x="2403" y="22767"/>
                    <a:pt x="2636" y="24735"/>
                    <a:pt x="2903" y="26736"/>
                  </a:cubicBezTo>
                  <a:cubicBezTo>
                    <a:pt x="2918" y="26900"/>
                    <a:pt x="3065" y="26977"/>
                    <a:pt x="3221" y="26977"/>
                  </a:cubicBezTo>
                  <a:cubicBezTo>
                    <a:pt x="3415" y="26977"/>
                    <a:pt x="3622" y="26858"/>
                    <a:pt x="3603" y="26636"/>
                  </a:cubicBezTo>
                  <a:cubicBezTo>
                    <a:pt x="3203" y="23133"/>
                    <a:pt x="2770" y="19664"/>
                    <a:pt x="2436" y="16162"/>
                  </a:cubicBezTo>
                  <a:cubicBezTo>
                    <a:pt x="2269" y="14394"/>
                    <a:pt x="2102" y="12659"/>
                    <a:pt x="1969" y="10891"/>
                  </a:cubicBezTo>
                  <a:cubicBezTo>
                    <a:pt x="1836" y="9190"/>
                    <a:pt x="1769" y="7456"/>
                    <a:pt x="1535" y="5754"/>
                  </a:cubicBezTo>
                  <a:cubicBezTo>
                    <a:pt x="1302" y="3886"/>
                    <a:pt x="601" y="2118"/>
                    <a:pt x="501" y="250"/>
                  </a:cubicBezTo>
                  <a:cubicBezTo>
                    <a:pt x="501" y="84"/>
                    <a:pt x="376" y="0"/>
                    <a:pt x="2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035075" y="3694875"/>
              <a:ext cx="242950" cy="75625"/>
            </a:xfrm>
            <a:custGeom>
              <a:rect b="b" l="l" r="r" t="t"/>
              <a:pathLst>
                <a:path extrusionOk="0" h="3025" w="9718">
                  <a:moveTo>
                    <a:pt x="327" y="0"/>
                  </a:moveTo>
                  <a:cubicBezTo>
                    <a:pt x="43" y="0"/>
                    <a:pt x="0" y="479"/>
                    <a:pt x="283" y="573"/>
                  </a:cubicBezTo>
                  <a:cubicBezTo>
                    <a:pt x="1751" y="973"/>
                    <a:pt x="3252" y="1307"/>
                    <a:pt x="4719" y="1674"/>
                  </a:cubicBezTo>
                  <a:cubicBezTo>
                    <a:pt x="6187" y="2074"/>
                    <a:pt x="7622" y="2541"/>
                    <a:pt x="9089" y="3008"/>
                  </a:cubicBezTo>
                  <a:cubicBezTo>
                    <a:pt x="9128" y="3019"/>
                    <a:pt x="9165" y="3024"/>
                    <a:pt x="9199" y="3024"/>
                  </a:cubicBezTo>
                  <a:cubicBezTo>
                    <a:pt x="9585" y="3024"/>
                    <a:pt x="9718" y="2394"/>
                    <a:pt x="9289" y="2241"/>
                  </a:cubicBezTo>
                  <a:cubicBezTo>
                    <a:pt x="7822" y="1774"/>
                    <a:pt x="6321" y="1340"/>
                    <a:pt x="4820" y="973"/>
                  </a:cubicBezTo>
                  <a:cubicBezTo>
                    <a:pt x="3352" y="573"/>
                    <a:pt x="1884" y="206"/>
                    <a:pt x="383" y="6"/>
                  </a:cubicBezTo>
                  <a:cubicBezTo>
                    <a:pt x="364" y="2"/>
                    <a:pt x="345"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8261850" y="3625500"/>
              <a:ext cx="186475" cy="171075"/>
            </a:xfrm>
            <a:custGeom>
              <a:rect b="b" l="l" r="r" t="t"/>
              <a:pathLst>
                <a:path extrusionOk="0" h="6843" w="7459">
                  <a:moveTo>
                    <a:pt x="7172" y="0"/>
                  </a:moveTo>
                  <a:cubicBezTo>
                    <a:pt x="7134" y="0"/>
                    <a:pt x="7095" y="14"/>
                    <a:pt x="7057" y="46"/>
                  </a:cubicBezTo>
                  <a:cubicBezTo>
                    <a:pt x="5789" y="980"/>
                    <a:pt x="4588" y="1980"/>
                    <a:pt x="3387" y="2981"/>
                  </a:cubicBezTo>
                  <a:cubicBezTo>
                    <a:pt x="2187" y="3982"/>
                    <a:pt x="1052" y="5083"/>
                    <a:pt x="185" y="6350"/>
                  </a:cubicBezTo>
                  <a:cubicBezTo>
                    <a:pt x="0" y="6605"/>
                    <a:pt x="232" y="6843"/>
                    <a:pt x="469" y="6843"/>
                  </a:cubicBezTo>
                  <a:cubicBezTo>
                    <a:pt x="574" y="6843"/>
                    <a:pt x="681" y="6796"/>
                    <a:pt x="752" y="6684"/>
                  </a:cubicBezTo>
                  <a:cubicBezTo>
                    <a:pt x="1619" y="5450"/>
                    <a:pt x="2754" y="4415"/>
                    <a:pt x="3921" y="3415"/>
                  </a:cubicBezTo>
                  <a:cubicBezTo>
                    <a:pt x="4488" y="2948"/>
                    <a:pt x="5089" y="2481"/>
                    <a:pt x="5656" y="1980"/>
                  </a:cubicBezTo>
                  <a:cubicBezTo>
                    <a:pt x="6256" y="1480"/>
                    <a:pt x="6823" y="980"/>
                    <a:pt x="7324" y="379"/>
                  </a:cubicBezTo>
                  <a:cubicBezTo>
                    <a:pt x="7458" y="244"/>
                    <a:pt x="7331" y="0"/>
                    <a:pt x="7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8103850" y="3892650"/>
              <a:ext cx="185850" cy="23775"/>
            </a:xfrm>
            <a:custGeom>
              <a:rect b="b" l="l" r="r" t="t"/>
              <a:pathLst>
                <a:path extrusionOk="0" h="951" w="7434">
                  <a:moveTo>
                    <a:pt x="3803" y="1"/>
                  </a:moveTo>
                  <a:cubicBezTo>
                    <a:pt x="2669" y="1"/>
                    <a:pt x="1501" y="1"/>
                    <a:pt x="367" y="34"/>
                  </a:cubicBezTo>
                  <a:cubicBezTo>
                    <a:pt x="0" y="67"/>
                    <a:pt x="0" y="601"/>
                    <a:pt x="367" y="634"/>
                  </a:cubicBezTo>
                  <a:cubicBezTo>
                    <a:pt x="1468" y="701"/>
                    <a:pt x="2569" y="701"/>
                    <a:pt x="3670" y="734"/>
                  </a:cubicBezTo>
                  <a:cubicBezTo>
                    <a:pt x="4203" y="768"/>
                    <a:pt x="4771" y="768"/>
                    <a:pt x="5304" y="768"/>
                  </a:cubicBezTo>
                  <a:cubicBezTo>
                    <a:pt x="5805" y="768"/>
                    <a:pt x="6305" y="801"/>
                    <a:pt x="6805" y="935"/>
                  </a:cubicBezTo>
                  <a:cubicBezTo>
                    <a:pt x="6844" y="946"/>
                    <a:pt x="6881" y="951"/>
                    <a:pt x="6915" y="951"/>
                  </a:cubicBezTo>
                  <a:cubicBezTo>
                    <a:pt x="7301" y="951"/>
                    <a:pt x="7434" y="320"/>
                    <a:pt x="7005" y="167"/>
                  </a:cubicBezTo>
                  <a:cubicBezTo>
                    <a:pt x="6538" y="34"/>
                    <a:pt x="6038" y="1"/>
                    <a:pt x="55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8283225" y="3883900"/>
              <a:ext cx="197400" cy="76325"/>
            </a:xfrm>
            <a:custGeom>
              <a:rect b="b" l="l" r="r" t="t"/>
              <a:pathLst>
                <a:path extrusionOk="0" h="3053" w="7896">
                  <a:moveTo>
                    <a:pt x="7409" y="0"/>
                  </a:moveTo>
                  <a:cubicBezTo>
                    <a:pt x="7375" y="0"/>
                    <a:pt x="7340" y="6"/>
                    <a:pt x="7302" y="17"/>
                  </a:cubicBezTo>
                  <a:cubicBezTo>
                    <a:pt x="6035" y="351"/>
                    <a:pt x="4801" y="718"/>
                    <a:pt x="3566" y="1051"/>
                  </a:cubicBezTo>
                  <a:cubicBezTo>
                    <a:pt x="2432" y="1385"/>
                    <a:pt x="1298" y="1718"/>
                    <a:pt x="331" y="2385"/>
                  </a:cubicBezTo>
                  <a:cubicBezTo>
                    <a:pt x="1" y="2606"/>
                    <a:pt x="192" y="3053"/>
                    <a:pt x="476" y="3053"/>
                  </a:cubicBezTo>
                  <a:cubicBezTo>
                    <a:pt x="536" y="3053"/>
                    <a:pt x="600" y="3033"/>
                    <a:pt x="664" y="2986"/>
                  </a:cubicBezTo>
                  <a:cubicBezTo>
                    <a:pt x="1665" y="2352"/>
                    <a:pt x="2766" y="2052"/>
                    <a:pt x="3900" y="1718"/>
                  </a:cubicBezTo>
                  <a:cubicBezTo>
                    <a:pt x="5101" y="1385"/>
                    <a:pt x="6302" y="1051"/>
                    <a:pt x="7469" y="718"/>
                  </a:cubicBezTo>
                  <a:cubicBezTo>
                    <a:pt x="7896" y="596"/>
                    <a:pt x="7766" y="0"/>
                    <a:pt x="74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8102175" y="4067775"/>
              <a:ext cx="410325" cy="307750"/>
            </a:xfrm>
            <a:custGeom>
              <a:rect b="b" l="l" r="r" t="t"/>
              <a:pathLst>
                <a:path extrusionOk="0" h="12310" w="16413">
                  <a:moveTo>
                    <a:pt x="1" y="1"/>
                  </a:moveTo>
                  <a:lnTo>
                    <a:pt x="2269" y="12309"/>
                  </a:lnTo>
                  <a:lnTo>
                    <a:pt x="15145" y="12309"/>
                  </a:lnTo>
                  <a:lnTo>
                    <a:pt x="164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7944575" y="4322125"/>
              <a:ext cx="788075" cy="71750"/>
            </a:xfrm>
            <a:custGeom>
              <a:rect b="b" l="l" r="r" t="t"/>
              <a:pathLst>
                <a:path extrusionOk="0" h="2870" w="31523">
                  <a:moveTo>
                    <a:pt x="0" y="1"/>
                  </a:moveTo>
                  <a:lnTo>
                    <a:pt x="0" y="2869"/>
                  </a:lnTo>
                  <a:lnTo>
                    <a:pt x="31523" y="2869"/>
                  </a:lnTo>
                  <a:lnTo>
                    <a:pt x="315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8098850" y="4125325"/>
              <a:ext cx="414475" cy="25900"/>
            </a:xfrm>
            <a:custGeom>
              <a:rect b="b" l="l" r="r" t="t"/>
              <a:pathLst>
                <a:path extrusionOk="0" h="1036" w="16579">
                  <a:moveTo>
                    <a:pt x="8139" y="0"/>
                  </a:moveTo>
                  <a:cubicBezTo>
                    <a:pt x="6872" y="0"/>
                    <a:pt x="5604" y="0"/>
                    <a:pt x="4303" y="34"/>
                  </a:cubicBezTo>
                  <a:cubicBezTo>
                    <a:pt x="3830" y="34"/>
                    <a:pt x="3353" y="25"/>
                    <a:pt x="2874" y="25"/>
                  </a:cubicBezTo>
                  <a:cubicBezTo>
                    <a:pt x="2036" y="25"/>
                    <a:pt x="1195" y="52"/>
                    <a:pt x="367" y="200"/>
                  </a:cubicBezTo>
                  <a:cubicBezTo>
                    <a:pt x="0" y="267"/>
                    <a:pt x="134" y="801"/>
                    <a:pt x="467" y="834"/>
                  </a:cubicBezTo>
                  <a:cubicBezTo>
                    <a:pt x="890" y="879"/>
                    <a:pt x="1316" y="893"/>
                    <a:pt x="1744" y="893"/>
                  </a:cubicBezTo>
                  <a:cubicBezTo>
                    <a:pt x="2598" y="893"/>
                    <a:pt x="3458" y="834"/>
                    <a:pt x="4303" y="834"/>
                  </a:cubicBezTo>
                  <a:cubicBezTo>
                    <a:pt x="5638" y="801"/>
                    <a:pt x="6939" y="801"/>
                    <a:pt x="8240" y="801"/>
                  </a:cubicBezTo>
                  <a:cubicBezTo>
                    <a:pt x="10841" y="834"/>
                    <a:pt x="13443" y="901"/>
                    <a:pt x="16045" y="1034"/>
                  </a:cubicBezTo>
                  <a:cubicBezTo>
                    <a:pt x="16056" y="1035"/>
                    <a:pt x="16066" y="1035"/>
                    <a:pt x="16076" y="1035"/>
                  </a:cubicBezTo>
                  <a:cubicBezTo>
                    <a:pt x="16579" y="1035"/>
                    <a:pt x="16568" y="233"/>
                    <a:pt x="16045" y="200"/>
                  </a:cubicBezTo>
                  <a:cubicBezTo>
                    <a:pt x="13410" y="67"/>
                    <a:pt x="10775" y="0"/>
                    <a:pt x="8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116350" y="4196175"/>
              <a:ext cx="391975" cy="22575"/>
            </a:xfrm>
            <a:custGeom>
              <a:rect b="b" l="l" r="r" t="t"/>
              <a:pathLst>
                <a:path extrusionOk="0" h="903" w="15679">
                  <a:moveTo>
                    <a:pt x="15208" y="1"/>
                  </a:moveTo>
                  <a:cubicBezTo>
                    <a:pt x="15198" y="1"/>
                    <a:pt x="15188" y="1"/>
                    <a:pt x="15178" y="2"/>
                  </a:cubicBezTo>
                  <a:cubicBezTo>
                    <a:pt x="12710" y="68"/>
                    <a:pt x="10275" y="102"/>
                    <a:pt x="7806" y="135"/>
                  </a:cubicBezTo>
                  <a:cubicBezTo>
                    <a:pt x="6606" y="135"/>
                    <a:pt x="5405" y="135"/>
                    <a:pt x="4170" y="102"/>
                  </a:cubicBezTo>
                  <a:cubicBezTo>
                    <a:pt x="3183" y="102"/>
                    <a:pt x="2196" y="59"/>
                    <a:pt x="1208" y="59"/>
                  </a:cubicBezTo>
                  <a:cubicBezTo>
                    <a:pt x="961" y="59"/>
                    <a:pt x="715" y="62"/>
                    <a:pt x="468" y="68"/>
                  </a:cubicBezTo>
                  <a:cubicBezTo>
                    <a:pt x="1" y="102"/>
                    <a:pt x="34" y="702"/>
                    <a:pt x="468" y="735"/>
                  </a:cubicBezTo>
                  <a:cubicBezTo>
                    <a:pt x="1635" y="869"/>
                    <a:pt x="2870" y="869"/>
                    <a:pt x="4070" y="869"/>
                  </a:cubicBezTo>
                  <a:cubicBezTo>
                    <a:pt x="5305" y="902"/>
                    <a:pt x="6572" y="902"/>
                    <a:pt x="7806" y="902"/>
                  </a:cubicBezTo>
                  <a:cubicBezTo>
                    <a:pt x="10275" y="902"/>
                    <a:pt x="12710" y="902"/>
                    <a:pt x="15178" y="802"/>
                  </a:cubicBezTo>
                  <a:cubicBezTo>
                    <a:pt x="15668" y="770"/>
                    <a:pt x="15678" y="1"/>
                    <a:pt x="1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22" name="Shape 322"/>
        <p:cNvGrpSpPr/>
        <p:nvPr/>
      </p:nvGrpSpPr>
      <p:grpSpPr>
        <a:xfrm>
          <a:off x="0" y="0"/>
          <a:ext cx="0" cy="0"/>
          <a:chOff x="0" y="0"/>
          <a:chExt cx="0" cy="0"/>
        </a:xfrm>
      </p:grpSpPr>
      <p:grpSp>
        <p:nvGrpSpPr>
          <p:cNvPr id="323" name="Google Shape;323;p24"/>
          <p:cNvGrpSpPr/>
          <p:nvPr/>
        </p:nvGrpSpPr>
        <p:grpSpPr>
          <a:xfrm flipH="1">
            <a:off x="-63823" y="189813"/>
            <a:ext cx="1316675" cy="998725"/>
            <a:chOff x="7956075" y="293063"/>
            <a:chExt cx="1316675" cy="998725"/>
          </a:xfrm>
        </p:grpSpPr>
        <p:grpSp>
          <p:nvGrpSpPr>
            <p:cNvPr id="324" name="Google Shape;324;p24"/>
            <p:cNvGrpSpPr/>
            <p:nvPr/>
          </p:nvGrpSpPr>
          <p:grpSpPr>
            <a:xfrm flipH="1">
              <a:off x="7956075" y="293063"/>
              <a:ext cx="1316675" cy="998725"/>
              <a:chOff x="1251900" y="2549175"/>
              <a:chExt cx="1316675" cy="998725"/>
            </a:xfrm>
          </p:grpSpPr>
          <p:sp>
            <p:nvSpPr>
              <p:cNvPr id="325" name="Google Shape;325;p24"/>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24"/>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2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txBox="1"/>
          <p:nvPr>
            <p:ph type="ctrTitle"/>
          </p:nvPr>
        </p:nvSpPr>
        <p:spPr>
          <a:xfrm>
            <a:off x="713225" y="1233000"/>
            <a:ext cx="38589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7" name="Google Shape;377;p24"/>
          <p:cNvSpPr txBox="1"/>
          <p:nvPr>
            <p:ph idx="1" type="subTitle"/>
          </p:nvPr>
        </p:nvSpPr>
        <p:spPr>
          <a:xfrm>
            <a:off x="5328200" y="1296250"/>
            <a:ext cx="2634900" cy="128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8" name="Google Shape;378;p24"/>
          <p:cNvSpPr txBox="1"/>
          <p:nvPr>
            <p:ph idx="2" type="subTitle"/>
          </p:nvPr>
        </p:nvSpPr>
        <p:spPr>
          <a:xfrm>
            <a:off x="713225" y="3585250"/>
            <a:ext cx="3858900" cy="45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9" name="Google Shape;379;p24"/>
          <p:cNvSpPr txBox="1"/>
          <p:nvPr/>
        </p:nvSpPr>
        <p:spPr>
          <a:xfrm>
            <a:off x="726450" y="4154900"/>
            <a:ext cx="3772800" cy="446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rgbClr val="434343"/>
                </a:solidFill>
                <a:latin typeface="Anaheim"/>
                <a:ea typeface="Anaheim"/>
                <a:cs typeface="Anaheim"/>
                <a:sym typeface="Anaheim"/>
              </a:rPr>
              <a:t>CREDITS: This presentation template was created by </a:t>
            </a:r>
            <a:r>
              <a:rPr b="1" lang="en" sz="1000">
                <a:solidFill>
                  <a:schemeClr val="accent1"/>
                </a:solidFill>
                <a:uFill>
                  <a:noFill/>
                </a:uFill>
                <a:latin typeface="Anaheim"/>
                <a:ea typeface="Anaheim"/>
                <a:cs typeface="Anaheim"/>
                <a:sym typeface="Anaheim"/>
                <a:hlinkClick r:id="rId2">
                  <a:extLst>
                    <a:ext uri="{A12FA001-AC4F-418D-AE19-62706E023703}">
                      <ahyp:hlinkClr val="tx"/>
                    </a:ext>
                  </a:extLst>
                </a:hlinkClick>
              </a:rPr>
              <a:t>Slidesgo</a:t>
            </a:r>
            <a:r>
              <a:rPr lang="en" sz="1000">
                <a:solidFill>
                  <a:srgbClr val="434343"/>
                </a:solidFill>
                <a:latin typeface="Anaheim"/>
                <a:ea typeface="Anaheim"/>
                <a:cs typeface="Anaheim"/>
                <a:sym typeface="Anaheim"/>
              </a:rPr>
              <a:t>, including icons by </a:t>
            </a:r>
            <a:r>
              <a:rPr b="1" lang="en" sz="1000">
                <a:solidFill>
                  <a:schemeClr val="accent1"/>
                </a:solidFill>
                <a:uFill>
                  <a:noFill/>
                </a:uFill>
                <a:latin typeface="Anaheim"/>
                <a:ea typeface="Anaheim"/>
                <a:cs typeface="Anaheim"/>
                <a:sym typeface="Anaheim"/>
                <a:hlinkClick r:id="rId3">
                  <a:extLst>
                    <a:ext uri="{A12FA001-AC4F-418D-AE19-62706E023703}">
                      <ahyp:hlinkClr val="tx"/>
                    </a:ext>
                  </a:extLst>
                </a:hlinkClick>
              </a:rPr>
              <a:t>Flaticon</a:t>
            </a:r>
            <a:r>
              <a:rPr lang="en" sz="1000">
                <a:solidFill>
                  <a:srgbClr val="434343"/>
                </a:solidFill>
                <a:latin typeface="Anaheim"/>
                <a:ea typeface="Anaheim"/>
                <a:cs typeface="Anaheim"/>
                <a:sym typeface="Anaheim"/>
              </a:rPr>
              <a:t> and infographics &amp; images by </a:t>
            </a:r>
            <a:r>
              <a:rPr b="1" lang="en" sz="1000">
                <a:solidFill>
                  <a:schemeClr val="accent1"/>
                </a:solidFill>
                <a:uFill>
                  <a:noFill/>
                </a:uFill>
                <a:latin typeface="Anaheim"/>
                <a:ea typeface="Anaheim"/>
                <a:cs typeface="Anaheim"/>
                <a:sym typeface="Anaheim"/>
                <a:hlinkClick r:id="rId4">
                  <a:extLst>
                    <a:ext uri="{A12FA001-AC4F-418D-AE19-62706E023703}">
                      <ahyp:hlinkClr val="tx"/>
                    </a:ext>
                  </a:extLst>
                </a:hlinkClick>
              </a:rPr>
              <a:t>Freepik</a:t>
            </a:r>
            <a:endParaRPr b="1" sz="1000">
              <a:solidFill>
                <a:schemeClr val="accent1"/>
              </a:solidFill>
              <a:highlight>
                <a:srgbClr val="DFDEFC"/>
              </a:highlight>
              <a:latin typeface="Anaheim"/>
              <a:ea typeface="Anaheim"/>
              <a:cs typeface="Anaheim"/>
              <a:sym typeface="Anahe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
    <p:spTree>
      <p:nvGrpSpPr>
        <p:cNvPr id="380" name="Shape 380"/>
        <p:cNvGrpSpPr/>
        <p:nvPr/>
      </p:nvGrpSpPr>
      <p:grpSpPr>
        <a:xfrm>
          <a:off x="0" y="0"/>
          <a:ext cx="0" cy="0"/>
          <a:chOff x="0" y="0"/>
          <a:chExt cx="0" cy="0"/>
        </a:xfrm>
      </p:grpSpPr>
      <p:grpSp>
        <p:nvGrpSpPr>
          <p:cNvPr id="381" name="Google Shape;381;p25"/>
          <p:cNvGrpSpPr/>
          <p:nvPr/>
        </p:nvGrpSpPr>
        <p:grpSpPr>
          <a:xfrm flipH="1">
            <a:off x="-63823" y="189813"/>
            <a:ext cx="1316675" cy="998725"/>
            <a:chOff x="7956075" y="293063"/>
            <a:chExt cx="1316675" cy="998725"/>
          </a:xfrm>
        </p:grpSpPr>
        <p:grpSp>
          <p:nvGrpSpPr>
            <p:cNvPr id="382" name="Google Shape;382;p25"/>
            <p:cNvGrpSpPr/>
            <p:nvPr/>
          </p:nvGrpSpPr>
          <p:grpSpPr>
            <a:xfrm flipH="1">
              <a:off x="7956075" y="293063"/>
              <a:ext cx="1316675" cy="998725"/>
              <a:chOff x="1251900" y="2549175"/>
              <a:chExt cx="1316675" cy="998725"/>
            </a:xfrm>
          </p:grpSpPr>
          <p:sp>
            <p:nvSpPr>
              <p:cNvPr id="383" name="Google Shape;383;p25"/>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5"/>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5"/>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5"/>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5"/>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2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25"/>
          <p:cNvGrpSpPr/>
          <p:nvPr/>
        </p:nvGrpSpPr>
        <p:grpSpPr>
          <a:xfrm>
            <a:off x="8313226" y="3395149"/>
            <a:ext cx="713196" cy="1436222"/>
            <a:chOff x="1549600" y="684275"/>
            <a:chExt cx="901525" cy="1815475"/>
          </a:xfrm>
        </p:grpSpPr>
        <p:sp>
          <p:nvSpPr>
            <p:cNvPr id="435" name="Google Shape;435;p25"/>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5"/>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_1">
    <p:spTree>
      <p:nvGrpSpPr>
        <p:cNvPr id="443" name="Shape 443"/>
        <p:cNvGrpSpPr/>
        <p:nvPr/>
      </p:nvGrpSpPr>
      <p:grpSpPr>
        <a:xfrm>
          <a:off x="0" y="0"/>
          <a:ext cx="0" cy="0"/>
          <a:chOff x="0" y="0"/>
          <a:chExt cx="0" cy="0"/>
        </a:xfrm>
      </p:grpSpPr>
      <p:sp>
        <p:nvSpPr>
          <p:cNvPr id="444" name="Google Shape;444;p2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6"/>
          <p:cNvGrpSpPr/>
          <p:nvPr/>
        </p:nvGrpSpPr>
        <p:grpSpPr>
          <a:xfrm>
            <a:off x="7921764" y="353550"/>
            <a:ext cx="1289100" cy="799850"/>
            <a:chOff x="7921764" y="353550"/>
            <a:chExt cx="1289100" cy="799850"/>
          </a:xfrm>
        </p:grpSpPr>
        <p:sp>
          <p:nvSpPr>
            <p:cNvPr id="446" name="Google Shape;446;p26"/>
            <p:cNvSpPr/>
            <p:nvPr/>
          </p:nvSpPr>
          <p:spPr>
            <a:xfrm>
              <a:off x="8310775" y="353550"/>
              <a:ext cx="740550" cy="764750"/>
            </a:xfrm>
            <a:custGeom>
              <a:rect b="b" l="l" r="r" t="t"/>
              <a:pathLst>
                <a:path extrusionOk="0" h="30590" w="29622">
                  <a:moveTo>
                    <a:pt x="18280" y="1"/>
                  </a:moveTo>
                  <a:cubicBezTo>
                    <a:pt x="17346" y="1"/>
                    <a:pt x="16479" y="368"/>
                    <a:pt x="15812" y="1035"/>
                  </a:cubicBezTo>
                  <a:cubicBezTo>
                    <a:pt x="15311" y="1569"/>
                    <a:pt x="14844" y="2036"/>
                    <a:pt x="14611" y="4104"/>
                  </a:cubicBezTo>
                  <a:cubicBezTo>
                    <a:pt x="14311" y="4304"/>
                    <a:pt x="14044" y="4571"/>
                    <a:pt x="13810" y="4871"/>
                  </a:cubicBezTo>
                  <a:cubicBezTo>
                    <a:pt x="12943" y="6005"/>
                    <a:pt x="12776" y="6873"/>
                    <a:pt x="13610" y="12510"/>
                  </a:cubicBezTo>
                  <a:cubicBezTo>
                    <a:pt x="13510" y="12743"/>
                    <a:pt x="13443" y="12977"/>
                    <a:pt x="13343" y="13244"/>
                  </a:cubicBezTo>
                  <a:cubicBezTo>
                    <a:pt x="12943" y="12710"/>
                    <a:pt x="12343" y="12310"/>
                    <a:pt x="11575" y="12110"/>
                  </a:cubicBezTo>
                  <a:cubicBezTo>
                    <a:pt x="11275" y="12010"/>
                    <a:pt x="10942" y="11976"/>
                    <a:pt x="10608" y="11976"/>
                  </a:cubicBezTo>
                  <a:cubicBezTo>
                    <a:pt x="10408" y="11976"/>
                    <a:pt x="10174" y="11976"/>
                    <a:pt x="10008" y="12010"/>
                  </a:cubicBezTo>
                  <a:cubicBezTo>
                    <a:pt x="9374" y="11176"/>
                    <a:pt x="8507" y="10609"/>
                    <a:pt x="7239" y="10609"/>
                  </a:cubicBezTo>
                  <a:cubicBezTo>
                    <a:pt x="7139" y="10609"/>
                    <a:pt x="7072" y="10609"/>
                    <a:pt x="7005" y="10642"/>
                  </a:cubicBezTo>
                  <a:cubicBezTo>
                    <a:pt x="6172" y="10675"/>
                    <a:pt x="4904" y="11042"/>
                    <a:pt x="4137" y="12577"/>
                  </a:cubicBezTo>
                  <a:cubicBezTo>
                    <a:pt x="3236" y="12677"/>
                    <a:pt x="2402" y="13144"/>
                    <a:pt x="1802" y="13878"/>
                  </a:cubicBezTo>
                  <a:cubicBezTo>
                    <a:pt x="1268" y="14578"/>
                    <a:pt x="968" y="15379"/>
                    <a:pt x="1035" y="16846"/>
                  </a:cubicBezTo>
                  <a:cubicBezTo>
                    <a:pt x="801" y="17113"/>
                    <a:pt x="601" y="17413"/>
                    <a:pt x="467" y="17747"/>
                  </a:cubicBezTo>
                  <a:cubicBezTo>
                    <a:pt x="0" y="18714"/>
                    <a:pt x="67" y="19682"/>
                    <a:pt x="401" y="20749"/>
                  </a:cubicBezTo>
                  <a:cubicBezTo>
                    <a:pt x="301" y="21083"/>
                    <a:pt x="234" y="21416"/>
                    <a:pt x="234" y="21783"/>
                  </a:cubicBezTo>
                  <a:cubicBezTo>
                    <a:pt x="234" y="22584"/>
                    <a:pt x="334" y="26587"/>
                    <a:pt x="2636" y="28888"/>
                  </a:cubicBezTo>
                  <a:cubicBezTo>
                    <a:pt x="3736" y="29989"/>
                    <a:pt x="5104" y="30556"/>
                    <a:pt x="6639" y="30556"/>
                  </a:cubicBezTo>
                  <a:lnTo>
                    <a:pt x="9707" y="30556"/>
                  </a:lnTo>
                  <a:cubicBezTo>
                    <a:pt x="10708" y="30556"/>
                    <a:pt x="11642" y="30289"/>
                    <a:pt x="12476" y="29822"/>
                  </a:cubicBezTo>
                  <a:cubicBezTo>
                    <a:pt x="13610" y="30323"/>
                    <a:pt x="14578" y="30489"/>
                    <a:pt x="14844" y="30556"/>
                  </a:cubicBezTo>
                  <a:cubicBezTo>
                    <a:pt x="15011" y="30556"/>
                    <a:pt x="15211" y="30590"/>
                    <a:pt x="15378" y="30590"/>
                  </a:cubicBezTo>
                  <a:lnTo>
                    <a:pt x="21216" y="30590"/>
                  </a:lnTo>
                  <a:cubicBezTo>
                    <a:pt x="21382" y="30590"/>
                    <a:pt x="21549" y="30556"/>
                    <a:pt x="21716" y="30556"/>
                  </a:cubicBezTo>
                  <a:cubicBezTo>
                    <a:pt x="24051" y="30189"/>
                    <a:pt x="28154" y="28455"/>
                    <a:pt x="28921" y="24152"/>
                  </a:cubicBezTo>
                  <a:cubicBezTo>
                    <a:pt x="29622" y="20115"/>
                    <a:pt x="26319" y="17614"/>
                    <a:pt x="24751" y="16446"/>
                  </a:cubicBezTo>
                  <a:cubicBezTo>
                    <a:pt x="24551" y="16313"/>
                    <a:pt x="24351" y="16146"/>
                    <a:pt x="24184" y="16012"/>
                  </a:cubicBezTo>
                  <a:cubicBezTo>
                    <a:pt x="23751" y="14878"/>
                    <a:pt x="23150" y="12944"/>
                    <a:pt x="22883" y="12176"/>
                  </a:cubicBezTo>
                  <a:cubicBezTo>
                    <a:pt x="23617" y="5238"/>
                    <a:pt x="23284" y="4571"/>
                    <a:pt x="22817" y="3737"/>
                  </a:cubicBezTo>
                  <a:cubicBezTo>
                    <a:pt x="22517" y="3170"/>
                    <a:pt x="22083" y="2703"/>
                    <a:pt x="21583" y="2403"/>
                  </a:cubicBezTo>
                  <a:cubicBezTo>
                    <a:pt x="21182" y="1202"/>
                    <a:pt x="20448" y="501"/>
                    <a:pt x="19214" y="134"/>
                  </a:cubicBezTo>
                  <a:cubicBezTo>
                    <a:pt x="18914" y="68"/>
                    <a:pt x="18580" y="1"/>
                    <a:pt x="1828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7921764" y="1001900"/>
              <a:ext cx="1289100" cy="151500"/>
            </a:xfrm>
            <a:prstGeom prst="roundRect">
              <a:avLst>
                <a:gd fmla="val 34076" name="adj"/>
              </a:avLst>
            </a:pr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8722725" y="436875"/>
              <a:ext cx="105100" cy="262800"/>
            </a:xfrm>
            <a:custGeom>
              <a:rect b="b" l="l" r="r" t="t"/>
              <a:pathLst>
                <a:path extrusionOk="0" h="10512" w="4204">
                  <a:moveTo>
                    <a:pt x="2181" y="1"/>
                  </a:moveTo>
                  <a:cubicBezTo>
                    <a:pt x="1572" y="1"/>
                    <a:pt x="1702" y="7142"/>
                    <a:pt x="1702" y="7142"/>
                  </a:cubicBezTo>
                  <a:cubicBezTo>
                    <a:pt x="1702" y="7142"/>
                    <a:pt x="810" y="3539"/>
                    <a:pt x="407" y="3539"/>
                  </a:cubicBezTo>
                  <a:cubicBezTo>
                    <a:pt x="405" y="3539"/>
                    <a:pt x="403" y="3539"/>
                    <a:pt x="401" y="3540"/>
                  </a:cubicBezTo>
                  <a:cubicBezTo>
                    <a:pt x="1" y="3573"/>
                    <a:pt x="1068" y="10511"/>
                    <a:pt x="1068" y="10511"/>
                  </a:cubicBezTo>
                  <a:lnTo>
                    <a:pt x="3237" y="10511"/>
                  </a:lnTo>
                  <a:cubicBezTo>
                    <a:pt x="3237" y="10511"/>
                    <a:pt x="4204" y="2739"/>
                    <a:pt x="3770" y="1972"/>
                  </a:cubicBezTo>
                  <a:cubicBezTo>
                    <a:pt x="3742" y="1917"/>
                    <a:pt x="3712" y="1892"/>
                    <a:pt x="3680" y="1892"/>
                  </a:cubicBezTo>
                  <a:cubicBezTo>
                    <a:pt x="3265" y="1892"/>
                    <a:pt x="2603" y="6241"/>
                    <a:pt x="2603" y="6241"/>
                  </a:cubicBezTo>
                  <a:cubicBezTo>
                    <a:pt x="2603" y="6241"/>
                    <a:pt x="2836" y="204"/>
                    <a:pt x="2202" y="4"/>
                  </a:cubicBezTo>
                  <a:cubicBezTo>
                    <a:pt x="2195" y="2"/>
                    <a:pt x="2188" y="1"/>
                    <a:pt x="2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8580975" y="682125"/>
              <a:ext cx="393625" cy="352775"/>
            </a:xfrm>
            <a:custGeom>
              <a:rect b="b" l="l" r="r" t="t"/>
              <a:pathLst>
                <a:path extrusionOk="0" h="14111" w="15745">
                  <a:moveTo>
                    <a:pt x="6471" y="1"/>
                  </a:moveTo>
                  <a:cubicBezTo>
                    <a:pt x="6471" y="1"/>
                    <a:pt x="5437" y="3236"/>
                    <a:pt x="4937" y="4504"/>
                  </a:cubicBezTo>
                  <a:cubicBezTo>
                    <a:pt x="4470" y="5771"/>
                    <a:pt x="0" y="7373"/>
                    <a:pt x="567" y="10442"/>
                  </a:cubicBezTo>
                  <a:cubicBezTo>
                    <a:pt x="1101" y="13510"/>
                    <a:pt x="4937" y="14111"/>
                    <a:pt x="4937" y="14111"/>
                  </a:cubicBezTo>
                  <a:lnTo>
                    <a:pt x="10808" y="14111"/>
                  </a:lnTo>
                  <a:cubicBezTo>
                    <a:pt x="10808" y="14111"/>
                    <a:pt x="14644" y="13510"/>
                    <a:pt x="15211" y="10442"/>
                  </a:cubicBezTo>
                  <a:cubicBezTo>
                    <a:pt x="15745" y="7373"/>
                    <a:pt x="11275" y="5771"/>
                    <a:pt x="10808" y="4504"/>
                  </a:cubicBezTo>
                  <a:cubicBezTo>
                    <a:pt x="10308" y="3236"/>
                    <a:pt x="9273" y="1"/>
                    <a:pt x="9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8374150" y="698800"/>
              <a:ext cx="256050" cy="234375"/>
            </a:xfrm>
            <a:custGeom>
              <a:rect b="b" l="l" r="r" t="t"/>
              <a:pathLst>
                <a:path extrusionOk="0" h="9375" w="10242">
                  <a:moveTo>
                    <a:pt x="4275" y="1"/>
                  </a:moveTo>
                  <a:cubicBezTo>
                    <a:pt x="4273" y="1"/>
                    <a:pt x="4272" y="1"/>
                    <a:pt x="4270" y="1"/>
                  </a:cubicBezTo>
                  <a:cubicBezTo>
                    <a:pt x="3703" y="34"/>
                    <a:pt x="3737" y="6005"/>
                    <a:pt x="3737" y="6005"/>
                  </a:cubicBezTo>
                  <a:cubicBezTo>
                    <a:pt x="3737" y="6005"/>
                    <a:pt x="2236" y="1969"/>
                    <a:pt x="1602" y="1936"/>
                  </a:cubicBezTo>
                  <a:cubicBezTo>
                    <a:pt x="1600" y="1935"/>
                    <a:pt x="1597" y="1935"/>
                    <a:pt x="1595" y="1935"/>
                  </a:cubicBezTo>
                  <a:cubicBezTo>
                    <a:pt x="976" y="1935"/>
                    <a:pt x="2169" y="6639"/>
                    <a:pt x="2169" y="6639"/>
                  </a:cubicBezTo>
                  <a:cubicBezTo>
                    <a:pt x="2169" y="6639"/>
                    <a:pt x="1305" y="5097"/>
                    <a:pt x="675" y="5097"/>
                  </a:cubicBezTo>
                  <a:cubicBezTo>
                    <a:pt x="650" y="5097"/>
                    <a:pt x="625" y="5099"/>
                    <a:pt x="601" y="5104"/>
                  </a:cubicBezTo>
                  <a:cubicBezTo>
                    <a:pt x="1" y="5238"/>
                    <a:pt x="2502" y="9374"/>
                    <a:pt x="2502" y="9374"/>
                  </a:cubicBezTo>
                  <a:lnTo>
                    <a:pt x="8140" y="9374"/>
                  </a:lnTo>
                  <a:cubicBezTo>
                    <a:pt x="8140" y="9374"/>
                    <a:pt x="10241" y="4938"/>
                    <a:pt x="9808" y="4337"/>
                  </a:cubicBezTo>
                  <a:cubicBezTo>
                    <a:pt x="9763" y="4275"/>
                    <a:pt x="9708" y="4247"/>
                    <a:pt x="9645" y="4247"/>
                  </a:cubicBezTo>
                  <a:cubicBezTo>
                    <a:pt x="9099" y="4247"/>
                    <a:pt x="7973" y="6339"/>
                    <a:pt x="7973" y="6339"/>
                  </a:cubicBezTo>
                  <a:cubicBezTo>
                    <a:pt x="7973" y="6339"/>
                    <a:pt x="8340" y="1535"/>
                    <a:pt x="7706" y="1368"/>
                  </a:cubicBezTo>
                  <a:cubicBezTo>
                    <a:pt x="7692" y="1364"/>
                    <a:pt x="7679" y="1362"/>
                    <a:pt x="7665" y="1362"/>
                  </a:cubicBezTo>
                  <a:cubicBezTo>
                    <a:pt x="7034" y="1362"/>
                    <a:pt x="6172" y="5705"/>
                    <a:pt x="6172" y="5705"/>
                  </a:cubicBezTo>
                  <a:cubicBezTo>
                    <a:pt x="6172" y="5705"/>
                    <a:pt x="4812" y="1"/>
                    <a:pt x="4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8389175" y="895625"/>
              <a:ext cx="231000" cy="135125"/>
            </a:xfrm>
            <a:custGeom>
              <a:rect b="b" l="l" r="r" t="t"/>
              <a:pathLst>
                <a:path extrusionOk="0" h="5405" w="9240">
                  <a:moveTo>
                    <a:pt x="0" y="0"/>
                  </a:moveTo>
                  <a:cubicBezTo>
                    <a:pt x="0" y="0"/>
                    <a:pt x="0" y="5404"/>
                    <a:pt x="3069" y="5404"/>
                  </a:cubicBezTo>
                  <a:lnTo>
                    <a:pt x="6138" y="5404"/>
                  </a:lnTo>
                  <a:cubicBezTo>
                    <a:pt x="9240" y="5404"/>
                    <a:pt x="9207" y="0"/>
                    <a:pt x="9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7975000" y="1029900"/>
              <a:ext cx="1201200" cy="8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26"/>
          <p:cNvGrpSpPr/>
          <p:nvPr/>
        </p:nvGrpSpPr>
        <p:grpSpPr>
          <a:xfrm>
            <a:off x="206000" y="3356000"/>
            <a:ext cx="755550" cy="1614500"/>
            <a:chOff x="1270250" y="1135425"/>
            <a:chExt cx="755550" cy="1614500"/>
          </a:xfrm>
        </p:grpSpPr>
        <p:sp>
          <p:nvSpPr>
            <p:cNvPr id="454" name="Google Shape;454;p26"/>
            <p:cNvSpPr/>
            <p:nvPr/>
          </p:nvSpPr>
          <p:spPr>
            <a:xfrm>
              <a:off x="1270250" y="1135425"/>
              <a:ext cx="755550" cy="1614500"/>
            </a:xfrm>
            <a:custGeom>
              <a:rect b="b" l="l" r="r" t="t"/>
              <a:pathLst>
                <a:path extrusionOk="0" h="64580" w="30222">
                  <a:moveTo>
                    <a:pt x="19681" y="0"/>
                  </a:moveTo>
                  <a:cubicBezTo>
                    <a:pt x="18947" y="0"/>
                    <a:pt x="18247" y="301"/>
                    <a:pt x="17680" y="801"/>
                  </a:cubicBezTo>
                  <a:cubicBezTo>
                    <a:pt x="17113" y="1335"/>
                    <a:pt x="15812" y="2536"/>
                    <a:pt x="14377" y="6238"/>
                  </a:cubicBezTo>
                  <a:cubicBezTo>
                    <a:pt x="13977" y="5838"/>
                    <a:pt x="13410" y="5571"/>
                    <a:pt x="12843" y="5471"/>
                  </a:cubicBezTo>
                  <a:cubicBezTo>
                    <a:pt x="12543" y="4604"/>
                    <a:pt x="12242" y="3870"/>
                    <a:pt x="11909" y="3203"/>
                  </a:cubicBezTo>
                  <a:cubicBezTo>
                    <a:pt x="11442" y="2202"/>
                    <a:pt x="10408" y="1568"/>
                    <a:pt x="9307" y="1568"/>
                  </a:cubicBezTo>
                  <a:lnTo>
                    <a:pt x="9274" y="1568"/>
                  </a:lnTo>
                  <a:cubicBezTo>
                    <a:pt x="8173" y="1568"/>
                    <a:pt x="7172" y="2202"/>
                    <a:pt x="6672" y="3203"/>
                  </a:cubicBezTo>
                  <a:cubicBezTo>
                    <a:pt x="5438" y="5738"/>
                    <a:pt x="4870" y="9074"/>
                    <a:pt x="4704" y="12609"/>
                  </a:cubicBezTo>
                  <a:cubicBezTo>
                    <a:pt x="4570" y="12576"/>
                    <a:pt x="4403" y="12576"/>
                    <a:pt x="4237" y="12543"/>
                  </a:cubicBezTo>
                  <a:lnTo>
                    <a:pt x="4070" y="12543"/>
                  </a:lnTo>
                  <a:cubicBezTo>
                    <a:pt x="2569" y="12543"/>
                    <a:pt x="1301" y="13710"/>
                    <a:pt x="1168" y="15211"/>
                  </a:cubicBezTo>
                  <a:cubicBezTo>
                    <a:pt x="301" y="24851"/>
                    <a:pt x="2102" y="32023"/>
                    <a:pt x="3770" y="36393"/>
                  </a:cubicBezTo>
                  <a:cubicBezTo>
                    <a:pt x="3169" y="36927"/>
                    <a:pt x="2769" y="37694"/>
                    <a:pt x="2769" y="38561"/>
                  </a:cubicBezTo>
                  <a:lnTo>
                    <a:pt x="2769" y="38962"/>
                  </a:lnTo>
                  <a:cubicBezTo>
                    <a:pt x="2769" y="41197"/>
                    <a:pt x="2235" y="43532"/>
                    <a:pt x="1201" y="45900"/>
                  </a:cubicBezTo>
                  <a:cubicBezTo>
                    <a:pt x="801" y="46867"/>
                    <a:pt x="501" y="47868"/>
                    <a:pt x="334" y="48935"/>
                  </a:cubicBezTo>
                  <a:cubicBezTo>
                    <a:pt x="167" y="50003"/>
                    <a:pt x="167" y="51104"/>
                    <a:pt x="267" y="52204"/>
                  </a:cubicBezTo>
                  <a:cubicBezTo>
                    <a:pt x="467" y="53839"/>
                    <a:pt x="968" y="55373"/>
                    <a:pt x="1768" y="56774"/>
                  </a:cubicBezTo>
                  <a:cubicBezTo>
                    <a:pt x="768" y="57441"/>
                    <a:pt x="0" y="58375"/>
                    <a:pt x="0" y="59776"/>
                  </a:cubicBezTo>
                  <a:cubicBezTo>
                    <a:pt x="0" y="62945"/>
                    <a:pt x="3870" y="63713"/>
                    <a:pt x="5137" y="63946"/>
                  </a:cubicBezTo>
                  <a:cubicBezTo>
                    <a:pt x="7139" y="64346"/>
                    <a:pt x="9707" y="64580"/>
                    <a:pt x="12443" y="64580"/>
                  </a:cubicBezTo>
                  <a:cubicBezTo>
                    <a:pt x="15144" y="64580"/>
                    <a:pt x="17746" y="64346"/>
                    <a:pt x="19714" y="63946"/>
                  </a:cubicBezTo>
                  <a:cubicBezTo>
                    <a:pt x="20982" y="63713"/>
                    <a:pt x="24851" y="62945"/>
                    <a:pt x="24851" y="59776"/>
                  </a:cubicBezTo>
                  <a:cubicBezTo>
                    <a:pt x="24851" y="58409"/>
                    <a:pt x="24151" y="57475"/>
                    <a:pt x="23184" y="56841"/>
                  </a:cubicBezTo>
                  <a:cubicBezTo>
                    <a:pt x="24218" y="55006"/>
                    <a:pt x="24751" y="52972"/>
                    <a:pt x="24751" y="50803"/>
                  </a:cubicBezTo>
                  <a:cubicBezTo>
                    <a:pt x="24751" y="48969"/>
                    <a:pt x="24351" y="47234"/>
                    <a:pt x="23584" y="45566"/>
                  </a:cubicBezTo>
                  <a:cubicBezTo>
                    <a:pt x="22650" y="43598"/>
                    <a:pt x="22183" y="41330"/>
                    <a:pt x="22183" y="38795"/>
                  </a:cubicBezTo>
                  <a:lnTo>
                    <a:pt x="22183" y="38561"/>
                  </a:lnTo>
                  <a:cubicBezTo>
                    <a:pt x="22183" y="38094"/>
                    <a:pt x="22049" y="37661"/>
                    <a:pt x="21883" y="37260"/>
                  </a:cubicBezTo>
                  <a:cubicBezTo>
                    <a:pt x="23817" y="33324"/>
                    <a:pt x="26386" y="27653"/>
                    <a:pt x="27887" y="22083"/>
                  </a:cubicBezTo>
                  <a:cubicBezTo>
                    <a:pt x="29255" y="18547"/>
                    <a:pt x="30055" y="15211"/>
                    <a:pt x="30189" y="12142"/>
                  </a:cubicBezTo>
                  <a:cubicBezTo>
                    <a:pt x="30222" y="11142"/>
                    <a:pt x="29788" y="10208"/>
                    <a:pt x="28988" y="9641"/>
                  </a:cubicBezTo>
                  <a:cubicBezTo>
                    <a:pt x="28487" y="9274"/>
                    <a:pt x="27887" y="9074"/>
                    <a:pt x="27286" y="9074"/>
                  </a:cubicBezTo>
                  <a:cubicBezTo>
                    <a:pt x="26920" y="9074"/>
                    <a:pt x="26553" y="9140"/>
                    <a:pt x="26219" y="9274"/>
                  </a:cubicBezTo>
                  <a:cubicBezTo>
                    <a:pt x="25719" y="9474"/>
                    <a:pt x="25118" y="9774"/>
                    <a:pt x="24384" y="10374"/>
                  </a:cubicBezTo>
                  <a:cubicBezTo>
                    <a:pt x="24284" y="10041"/>
                    <a:pt x="24118" y="9707"/>
                    <a:pt x="23917" y="9407"/>
                  </a:cubicBezTo>
                  <a:cubicBezTo>
                    <a:pt x="23884" y="5905"/>
                    <a:pt x="23317" y="3269"/>
                    <a:pt x="22149" y="1401"/>
                  </a:cubicBezTo>
                  <a:cubicBezTo>
                    <a:pt x="21682" y="668"/>
                    <a:pt x="20949" y="167"/>
                    <a:pt x="20081" y="34"/>
                  </a:cubicBezTo>
                  <a:cubicBezTo>
                    <a:pt x="19948" y="34"/>
                    <a:pt x="19814" y="0"/>
                    <a:pt x="196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1407000" y="1208800"/>
              <a:ext cx="545425" cy="700525"/>
            </a:xfrm>
            <a:custGeom>
              <a:rect b="b" l="l" r="r" t="t"/>
              <a:pathLst>
                <a:path extrusionOk="0" h="28021" w="21817">
                  <a:moveTo>
                    <a:pt x="14211" y="1"/>
                  </a:moveTo>
                  <a:cubicBezTo>
                    <a:pt x="9875" y="3970"/>
                    <a:pt x="8307" y="20482"/>
                    <a:pt x="8307" y="20482"/>
                  </a:cubicBezTo>
                  <a:cubicBezTo>
                    <a:pt x="8307" y="20482"/>
                    <a:pt x="6405" y="6906"/>
                    <a:pt x="3804" y="1569"/>
                  </a:cubicBezTo>
                  <a:cubicBezTo>
                    <a:pt x="1" y="9341"/>
                    <a:pt x="3804" y="27154"/>
                    <a:pt x="3804" y="27154"/>
                  </a:cubicBezTo>
                  <a:lnTo>
                    <a:pt x="14211" y="28021"/>
                  </a:lnTo>
                  <a:cubicBezTo>
                    <a:pt x="14211" y="28021"/>
                    <a:pt x="21383" y="18547"/>
                    <a:pt x="21816" y="9074"/>
                  </a:cubicBezTo>
                  <a:lnTo>
                    <a:pt x="21816" y="9074"/>
                  </a:lnTo>
                  <a:cubicBezTo>
                    <a:pt x="18514" y="10342"/>
                    <a:pt x="13611" y="20482"/>
                    <a:pt x="13611" y="20482"/>
                  </a:cubicBezTo>
                  <a:cubicBezTo>
                    <a:pt x="13611" y="20482"/>
                    <a:pt x="17480" y="5371"/>
                    <a:pt x="14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p:nvPr/>
          </p:nvSpPr>
          <p:spPr>
            <a:xfrm>
              <a:off x="1337800" y="1344750"/>
              <a:ext cx="560425" cy="830600"/>
            </a:xfrm>
            <a:custGeom>
              <a:rect b="b" l="l" r="r" t="t"/>
              <a:pathLst>
                <a:path extrusionOk="0" h="33224" w="22417">
                  <a:moveTo>
                    <a:pt x="9674" y="0"/>
                  </a:moveTo>
                  <a:cubicBezTo>
                    <a:pt x="4679" y="4938"/>
                    <a:pt x="6532" y="20322"/>
                    <a:pt x="7120" y="24368"/>
                  </a:cubicBezTo>
                  <a:lnTo>
                    <a:pt x="7120" y="24368"/>
                  </a:lnTo>
                  <a:cubicBezTo>
                    <a:pt x="6515" y="20592"/>
                    <a:pt x="4175" y="7220"/>
                    <a:pt x="1368" y="7105"/>
                  </a:cubicBezTo>
                  <a:lnTo>
                    <a:pt x="1368" y="7105"/>
                  </a:lnTo>
                  <a:cubicBezTo>
                    <a:pt x="0" y="22549"/>
                    <a:pt x="5838" y="31222"/>
                    <a:pt x="5838" y="31222"/>
                  </a:cubicBezTo>
                  <a:lnTo>
                    <a:pt x="13543" y="33224"/>
                  </a:lnTo>
                  <a:cubicBezTo>
                    <a:pt x="13543" y="33224"/>
                    <a:pt x="19781" y="22716"/>
                    <a:pt x="22416" y="12742"/>
                  </a:cubicBezTo>
                  <a:lnTo>
                    <a:pt x="22416" y="12742"/>
                  </a:lnTo>
                  <a:cubicBezTo>
                    <a:pt x="19826" y="13376"/>
                    <a:pt x="17361" y="17132"/>
                    <a:pt x="15690" y="20324"/>
                  </a:cubicBezTo>
                  <a:lnTo>
                    <a:pt x="15690" y="20324"/>
                  </a:lnTo>
                  <a:cubicBezTo>
                    <a:pt x="17631" y="15587"/>
                    <a:pt x="20019" y="8212"/>
                    <a:pt x="18847" y="2769"/>
                  </a:cubicBezTo>
                  <a:lnTo>
                    <a:pt x="18847" y="2769"/>
                  </a:lnTo>
                  <a:cubicBezTo>
                    <a:pt x="14198" y="5174"/>
                    <a:pt x="10912" y="22849"/>
                    <a:pt x="10748" y="23748"/>
                  </a:cubicBezTo>
                  <a:lnTo>
                    <a:pt x="10748" y="23748"/>
                  </a:lnTo>
                  <a:cubicBezTo>
                    <a:pt x="10908" y="22859"/>
                    <a:pt x="13963" y="5557"/>
                    <a:pt x="9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1343625" y="2582300"/>
              <a:ext cx="475375" cy="94250"/>
            </a:xfrm>
            <a:custGeom>
              <a:rect b="b" l="l" r="r" t="t"/>
              <a:pathLst>
                <a:path extrusionOk="0" h="3770" w="19015">
                  <a:moveTo>
                    <a:pt x="9508" y="0"/>
                  </a:moveTo>
                  <a:cubicBezTo>
                    <a:pt x="4237" y="0"/>
                    <a:pt x="1" y="834"/>
                    <a:pt x="1" y="1901"/>
                  </a:cubicBezTo>
                  <a:cubicBezTo>
                    <a:pt x="1" y="2936"/>
                    <a:pt x="4237" y="3769"/>
                    <a:pt x="9508" y="3769"/>
                  </a:cubicBezTo>
                  <a:cubicBezTo>
                    <a:pt x="14745" y="3769"/>
                    <a:pt x="19014" y="2936"/>
                    <a:pt x="19014" y="1901"/>
                  </a:cubicBezTo>
                  <a:cubicBezTo>
                    <a:pt x="19014" y="834"/>
                    <a:pt x="14745" y="0"/>
                    <a:pt x="9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1344475" y="2099450"/>
              <a:ext cx="471175" cy="540250"/>
            </a:xfrm>
            <a:custGeom>
              <a:rect b="b" l="l" r="r" t="t"/>
              <a:pathLst>
                <a:path extrusionOk="0" h="21610" w="18847">
                  <a:moveTo>
                    <a:pt x="2735" y="0"/>
                  </a:moveTo>
                  <a:lnTo>
                    <a:pt x="2735" y="401"/>
                  </a:lnTo>
                  <a:cubicBezTo>
                    <a:pt x="2735" y="3203"/>
                    <a:pt x="2035" y="5938"/>
                    <a:pt x="934" y="8506"/>
                  </a:cubicBezTo>
                  <a:cubicBezTo>
                    <a:pt x="300" y="9974"/>
                    <a:pt x="0" y="11609"/>
                    <a:pt x="200" y="13343"/>
                  </a:cubicBezTo>
                  <a:cubicBezTo>
                    <a:pt x="701" y="17613"/>
                    <a:pt x="4136" y="21082"/>
                    <a:pt x="8439" y="21549"/>
                  </a:cubicBezTo>
                  <a:cubicBezTo>
                    <a:pt x="8803" y="21590"/>
                    <a:pt x="9163" y="21610"/>
                    <a:pt x="9519" y="21610"/>
                  </a:cubicBezTo>
                  <a:cubicBezTo>
                    <a:pt x="14673" y="21610"/>
                    <a:pt x="18847" y="17422"/>
                    <a:pt x="18847" y="12242"/>
                  </a:cubicBezTo>
                  <a:cubicBezTo>
                    <a:pt x="18847" y="10808"/>
                    <a:pt x="18547" y="9474"/>
                    <a:pt x="17980" y="8273"/>
                  </a:cubicBezTo>
                  <a:cubicBezTo>
                    <a:pt x="16779" y="5771"/>
                    <a:pt x="16278" y="3002"/>
                    <a:pt x="16278" y="234"/>
                  </a:cubicBezTo>
                  <a:lnTo>
                    <a:pt x="162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p:nvPr/>
          </p:nvSpPr>
          <p:spPr>
            <a:xfrm>
              <a:off x="1392825" y="2208425"/>
              <a:ext cx="371975" cy="87575"/>
            </a:xfrm>
            <a:custGeom>
              <a:rect b="b" l="l" r="r" t="t"/>
              <a:pathLst>
                <a:path extrusionOk="0" h="3503" w="14879">
                  <a:moveTo>
                    <a:pt x="10407" y="728"/>
                  </a:moveTo>
                  <a:cubicBezTo>
                    <a:pt x="10419" y="734"/>
                    <a:pt x="10430" y="739"/>
                    <a:pt x="10442" y="745"/>
                  </a:cubicBezTo>
                  <a:cubicBezTo>
                    <a:pt x="10742" y="878"/>
                    <a:pt x="11042" y="1045"/>
                    <a:pt x="11309" y="1245"/>
                  </a:cubicBezTo>
                  <a:cubicBezTo>
                    <a:pt x="11542" y="1479"/>
                    <a:pt x="11743" y="1746"/>
                    <a:pt x="11809" y="2079"/>
                  </a:cubicBezTo>
                  <a:cubicBezTo>
                    <a:pt x="11843" y="2379"/>
                    <a:pt x="11676" y="2713"/>
                    <a:pt x="11376" y="2846"/>
                  </a:cubicBezTo>
                  <a:cubicBezTo>
                    <a:pt x="11109" y="3013"/>
                    <a:pt x="10775" y="3080"/>
                    <a:pt x="10442" y="3080"/>
                  </a:cubicBezTo>
                  <a:cubicBezTo>
                    <a:pt x="10108" y="3080"/>
                    <a:pt x="9741" y="3013"/>
                    <a:pt x="9541" y="2746"/>
                  </a:cubicBezTo>
                  <a:cubicBezTo>
                    <a:pt x="9341" y="2480"/>
                    <a:pt x="9341" y="2113"/>
                    <a:pt x="9474" y="1812"/>
                  </a:cubicBezTo>
                  <a:cubicBezTo>
                    <a:pt x="9645" y="1348"/>
                    <a:pt x="9996" y="991"/>
                    <a:pt x="10407" y="728"/>
                  </a:cubicBezTo>
                  <a:close/>
                  <a:moveTo>
                    <a:pt x="5437" y="650"/>
                  </a:moveTo>
                  <a:lnTo>
                    <a:pt x="5437" y="650"/>
                  </a:lnTo>
                  <a:cubicBezTo>
                    <a:pt x="5539" y="691"/>
                    <a:pt x="5639" y="734"/>
                    <a:pt x="5738" y="778"/>
                  </a:cubicBezTo>
                  <a:cubicBezTo>
                    <a:pt x="5905" y="845"/>
                    <a:pt x="6038" y="945"/>
                    <a:pt x="6172" y="1012"/>
                  </a:cubicBezTo>
                  <a:lnTo>
                    <a:pt x="6405" y="1145"/>
                  </a:lnTo>
                  <a:lnTo>
                    <a:pt x="6606" y="1312"/>
                  </a:lnTo>
                  <a:cubicBezTo>
                    <a:pt x="6872" y="1512"/>
                    <a:pt x="7106" y="1779"/>
                    <a:pt x="7239" y="2046"/>
                  </a:cubicBezTo>
                  <a:cubicBezTo>
                    <a:pt x="7373" y="2346"/>
                    <a:pt x="7306" y="2713"/>
                    <a:pt x="7106" y="2947"/>
                  </a:cubicBezTo>
                  <a:cubicBezTo>
                    <a:pt x="6872" y="3180"/>
                    <a:pt x="6539" y="3313"/>
                    <a:pt x="6239" y="3347"/>
                  </a:cubicBezTo>
                  <a:cubicBezTo>
                    <a:pt x="6100" y="3361"/>
                    <a:pt x="5962" y="3369"/>
                    <a:pt x="5824" y="3369"/>
                  </a:cubicBezTo>
                  <a:cubicBezTo>
                    <a:pt x="5629" y="3369"/>
                    <a:pt x="5433" y="3353"/>
                    <a:pt x="5238" y="3313"/>
                  </a:cubicBezTo>
                  <a:cubicBezTo>
                    <a:pt x="4904" y="3247"/>
                    <a:pt x="4604" y="3113"/>
                    <a:pt x="4371" y="2880"/>
                  </a:cubicBezTo>
                  <a:cubicBezTo>
                    <a:pt x="4170" y="2613"/>
                    <a:pt x="4104" y="2279"/>
                    <a:pt x="4204" y="1979"/>
                  </a:cubicBezTo>
                  <a:cubicBezTo>
                    <a:pt x="4271" y="1679"/>
                    <a:pt x="4471" y="1379"/>
                    <a:pt x="4704" y="1145"/>
                  </a:cubicBezTo>
                  <a:cubicBezTo>
                    <a:pt x="4926" y="953"/>
                    <a:pt x="5174" y="787"/>
                    <a:pt x="5437" y="650"/>
                  </a:cubicBezTo>
                  <a:close/>
                  <a:moveTo>
                    <a:pt x="7663" y="1"/>
                  </a:moveTo>
                  <a:cubicBezTo>
                    <a:pt x="7259" y="1"/>
                    <a:pt x="6849" y="33"/>
                    <a:pt x="6439" y="111"/>
                  </a:cubicBezTo>
                  <a:cubicBezTo>
                    <a:pt x="6063" y="186"/>
                    <a:pt x="5687" y="314"/>
                    <a:pt x="5341" y="501"/>
                  </a:cubicBezTo>
                  <a:lnTo>
                    <a:pt x="5341" y="501"/>
                  </a:lnTo>
                  <a:cubicBezTo>
                    <a:pt x="4702" y="243"/>
                    <a:pt x="4009" y="111"/>
                    <a:pt x="3318" y="111"/>
                  </a:cubicBezTo>
                  <a:cubicBezTo>
                    <a:pt x="2097" y="111"/>
                    <a:pt x="886" y="523"/>
                    <a:pt x="1" y="1379"/>
                  </a:cubicBezTo>
                  <a:cubicBezTo>
                    <a:pt x="889" y="605"/>
                    <a:pt x="2048" y="176"/>
                    <a:pt x="3224" y="176"/>
                  </a:cubicBezTo>
                  <a:cubicBezTo>
                    <a:pt x="3417" y="176"/>
                    <a:pt x="3611" y="188"/>
                    <a:pt x="3804" y="211"/>
                  </a:cubicBezTo>
                  <a:cubicBezTo>
                    <a:pt x="4286" y="259"/>
                    <a:pt x="4768" y="395"/>
                    <a:pt x="5225" y="567"/>
                  </a:cubicBezTo>
                  <a:lnTo>
                    <a:pt x="5225" y="567"/>
                  </a:lnTo>
                  <a:cubicBezTo>
                    <a:pt x="5001" y="700"/>
                    <a:pt x="4791" y="858"/>
                    <a:pt x="4604" y="1045"/>
                  </a:cubicBezTo>
                  <a:cubicBezTo>
                    <a:pt x="4337" y="1279"/>
                    <a:pt x="4137" y="1579"/>
                    <a:pt x="4037" y="1946"/>
                  </a:cubicBezTo>
                  <a:cubicBezTo>
                    <a:pt x="3937" y="2279"/>
                    <a:pt x="4004" y="2680"/>
                    <a:pt x="4271" y="2980"/>
                  </a:cubicBezTo>
                  <a:cubicBezTo>
                    <a:pt x="4504" y="3247"/>
                    <a:pt x="4871" y="3380"/>
                    <a:pt x="5205" y="3447"/>
                  </a:cubicBezTo>
                  <a:cubicBezTo>
                    <a:pt x="5400" y="3486"/>
                    <a:pt x="5607" y="3502"/>
                    <a:pt x="5812" y="3502"/>
                  </a:cubicBezTo>
                  <a:cubicBezTo>
                    <a:pt x="5957" y="3502"/>
                    <a:pt x="6100" y="3494"/>
                    <a:pt x="6239" y="3480"/>
                  </a:cubicBezTo>
                  <a:cubicBezTo>
                    <a:pt x="6606" y="3447"/>
                    <a:pt x="6939" y="3313"/>
                    <a:pt x="7173" y="3013"/>
                  </a:cubicBezTo>
                  <a:cubicBezTo>
                    <a:pt x="7439" y="2780"/>
                    <a:pt x="7506" y="2346"/>
                    <a:pt x="7339" y="2013"/>
                  </a:cubicBezTo>
                  <a:cubicBezTo>
                    <a:pt x="6873" y="1388"/>
                    <a:pt x="6251" y="912"/>
                    <a:pt x="5552" y="592"/>
                  </a:cubicBezTo>
                  <a:lnTo>
                    <a:pt x="5552" y="592"/>
                  </a:lnTo>
                  <a:cubicBezTo>
                    <a:pt x="5848" y="450"/>
                    <a:pt x="6160" y="344"/>
                    <a:pt x="6472" y="278"/>
                  </a:cubicBezTo>
                  <a:cubicBezTo>
                    <a:pt x="6863" y="200"/>
                    <a:pt x="7265" y="167"/>
                    <a:pt x="7665" y="167"/>
                  </a:cubicBezTo>
                  <a:cubicBezTo>
                    <a:pt x="7948" y="167"/>
                    <a:pt x="8231" y="184"/>
                    <a:pt x="8507" y="211"/>
                  </a:cubicBezTo>
                  <a:cubicBezTo>
                    <a:pt x="9122" y="303"/>
                    <a:pt x="9737" y="424"/>
                    <a:pt x="10299" y="677"/>
                  </a:cubicBezTo>
                  <a:lnTo>
                    <a:pt x="10299" y="677"/>
                  </a:lnTo>
                  <a:cubicBezTo>
                    <a:pt x="9886" y="937"/>
                    <a:pt x="9539" y="1308"/>
                    <a:pt x="9374" y="1779"/>
                  </a:cubicBezTo>
                  <a:cubicBezTo>
                    <a:pt x="9241" y="2113"/>
                    <a:pt x="9241" y="2513"/>
                    <a:pt x="9474" y="2813"/>
                  </a:cubicBezTo>
                  <a:cubicBezTo>
                    <a:pt x="9650" y="3077"/>
                    <a:pt x="9980" y="3186"/>
                    <a:pt x="10284" y="3186"/>
                  </a:cubicBezTo>
                  <a:cubicBezTo>
                    <a:pt x="10326" y="3186"/>
                    <a:pt x="10368" y="3184"/>
                    <a:pt x="10408" y="3180"/>
                  </a:cubicBezTo>
                  <a:cubicBezTo>
                    <a:pt x="10469" y="3186"/>
                    <a:pt x="10531" y="3188"/>
                    <a:pt x="10591" y="3188"/>
                  </a:cubicBezTo>
                  <a:cubicBezTo>
                    <a:pt x="10896" y="3188"/>
                    <a:pt x="11192" y="3119"/>
                    <a:pt x="11442" y="2980"/>
                  </a:cubicBezTo>
                  <a:cubicBezTo>
                    <a:pt x="11776" y="2813"/>
                    <a:pt x="11976" y="2413"/>
                    <a:pt x="11943" y="2046"/>
                  </a:cubicBezTo>
                  <a:cubicBezTo>
                    <a:pt x="11876" y="1679"/>
                    <a:pt x="11642" y="1379"/>
                    <a:pt x="11376" y="1145"/>
                  </a:cubicBezTo>
                  <a:cubicBezTo>
                    <a:pt x="11156" y="925"/>
                    <a:pt x="10847" y="765"/>
                    <a:pt x="10562" y="635"/>
                  </a:cubicBezTo>
                  <a:lnTo>
                    <a:pt x="10562" y="635"/>
                  </a:lnTo>
                  <a:cubicBezTo>
                    <a:pt x="10664" y="578"/>
                    <a:pt x="10769" y="525"/>
                    <a:pt x="10875" y="478"/>
                  </a:cubicBezTo>
                  <a:cubicBezTo>
                    <a:pt x="11411" y="253"/>
                    <a:pt x="11994" y="170"/>
                    <a:pt x="12565" y="170"/>
                  </a:cubicBezTo>
                  <a:cubicBezTo>
                    <a:pt x="12669" y="170"/>
                    <a:pt x="12773" y="173"/>
                    <a:pt x="12877" y="178"/>
                  </a:cubicBezTo>
                  <a:cubicBezTo>
                    <a:pt x="13544" y="211"/>
                    <a:pt x="14244" y="378"/>
                    <a:pt x="14878" y="578"/>
                  </a:cubicBezTo>
                  <a:cubicBezTo>
                    <a:pt x="14244" y="345"/>
                    <a:pt x="13577" y="178"/>
                    <a:pt x="12877" y="145"/>
                  </a:cubicBezTo>
                  <a:cubicBezTo>
                    <a:pt x="12719" y="129"/>
                    <a:pt x="12560" y="120"/>
                    <a:pt x="12399" y="120"/>
                  </a:cubicBezTo>
                  <a:cubicBezTo>
                    <a:pt x="11881" y="120"/>
                    <a:pt x="11352" y="208"/>
                    <a:pt x="10842" y="411"/>
                  </a:cubicBezTo>
                  <a:cubicBezTo>
                    <a:pt x="10710" y="460"/>
                    <a:pt x="10580" y="518"/>
                    <a:pt x="10455" y="587"/>
                  </a:cubicBezTo>
                  <a:lnTo>
                    <a:pt x="10455" y="587"/>
                  </a:lnTo>
                  <a:cubicBezTo>
                    <a:pt x="9837" y="304"/>
                    <a:pt x="9188" y="174"/>
                    <a:pt x="8507" y="44"/>
                  </a:cubicBezTo>
                  <a:cubicBezTo>
                    <a:pt x="8231" y="17"/>
                    <a:pt x="7948" y="1"/>
                    <a:pt x="76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1351125" y="2306250"/>
              <a:ext cx="442850" cy="98750"/>
            </a:xfrm>
            <a:custGeom>
              <a:rect b="b" l="l" r="r" t="t"/>
              <a:pathLst>
                <a:path extrusionOk="0" h="3950" w="17714">
                  <a:moveTo>
                    <a:pt x="15323" y="1188"/>
                  </a:moveTo>
                  <a:lnTo>
                    <a:pt x="15323" y="1188"/>
                  </a:lnTo>
                  <a:cubicBezTo>
                    <a:pt x="15594" y="1268"/>
                    <a:pt x="15862" y="1367"/>
                    <a:pt x="16079" y="1535"/>
                  </a:cubicBezTo>
                  <a:cubicBezTo>
                    <a:pt x="16379" y="1735"/>
                    <a:pt x="16613" y="2136"/>
                    <a:pt x="16513" y="2503"/>
                  </a:cubicBezTo>
                  <a:cubicBezTo>
                    <a:pt x="16379" y="2836"/>
                    <a:pt x="16046" y="3103"/>
                    <a:pt x="15679" y="3203"/>
                  </a:cubicBezTo>
                  <a:cubicBezTo>
                    <a:pt x="15557" y="3252"/>
                    <a:pt x="15417" y="3283"/>
                    <a:pt x="15285" y="3283"/>
                  </a:cubicBezTo>
                  <a:cubicBezTo>
                    <a:pt x="15237" y="3283"/>
                    <a:pt x="15190" y="3279"/>
                    <a:pt x="15145" y="3270"/>
                  </a:cubicBezTo>
                  <a:cubicBezTo>
                    <a:pt x="14945" y="3237"/>
                    <a:pt x="14812" y="3103"/>
                    <a:pt x="14745" y="2936"/>
                  </a:cubicBezTo>
                  <a:cubicBezTo>
                    <a:pt x="14611" y="2603"/>
                    <a:pt x="14711" y="2169"/>
                    <a:pt x="14878" y="1836"/>
                  </a:cubicBezTo>
                  <a:cubicBezTo>
                    <a:pt x="14994" y="1604"/>
                    <a:pt x="15142" y="1388"/>
                    <a:pt x="15323" y="1188"/>
                  </a:cubicBezTo>
                  <a:close/>
                  <a:moveTo>
                    <a:pt x="10609" y="2228"/>
                  </a:moveTo>
                  <a:lnTo>
                    <a:pt x="10609" y="2228"/>
                  </a:lnTo>
                  <a:cubicBezTo>
                    <a:pt x="10931" y="2294"/>
                    <a:pt x="11254" y="2381"/>
                    <a:pt x="11576" y="2469"/>
                  </a:cubicBezTo>
                  <a:cubicBezTo>
                    <a:pt x="11776" y="2536"/>
                    <a:pt x="11943" y="2603"/>
                    <a:pt x="12110" y="2703"/>
                  </a:cubicBezTo>
                  <a:cubicBezTo>
                    <a:pt x="12276" y="2803"/>
                    <a:pt x="12410" y="2936"/>
                    <a:pt x="12443" y="3103"/>
                  </a:cubicBezTo>
                  <a:cubicBezTo>
                    <a:pt x="12477" y="3237"/>
                    <a:pt x="12343" y="3370"/>
                    <a:pt x="12210" y="3470"/>
                  </a:cubicBezTo>
                  <a:cubicBezTo>
                    <a:pt x="12043" y="3570"/>
                    <a:pt x="11876" y="3637"/>
                    <a:pt x="11676" y="3670"/>
                  </a:cubicBezTo>
                  <a:cubicBezTo>
                    <a:pt x="11401" y="3745"/>
                    <a:pt x="11107" y="3783"/>
                    <a:pt x="10822" y="3783"/>
                  </a:cubicBezTo>
                  <a:cubicBezTo>
                    <a:pt x="10727" y="3783"/>
                    <a:pt x="10634" y="3779"/>
                    <a:pt x="10542" y="3770"/>
                  </a:cubicBezTo>
                  <a:cubicBezTo>
                    <a:pt x="10375" y="3737"/>
                    <a:pt x="10175" y="3670"/>
                    <a:pt x="10075" y="3570"/>
                  </a:cubicBezTo>
                  <a:cubicBezTo>
                    <a:pt x="9941" y="3437"/>
                    <a:pt x="9908" y="3270"/>
                    <a:pt x="9975" y="3103"/>
                  </a:cubicBezTo>
                  <a:cubicBezTo>
                    <a:pt x="10071" y="2750"/>
                    <a:pt x="10322" y="2458"/>
                    <a:pt x="10609" y="2228"/>
                  </a:cubicBezTo>
                  <a:close/>
                  <a:moveTo>
                    <a:pt x="4547" y="2226"/>
                  </a:moveTo>
                  <a:lnTo>
                    <a:pt x="4547" y="2226"/>
                  </a:lnTo>
                  <a:cubicBezTo>
                    <a:pt x="4555" y="2229"/>
                    <a:pt x="4563" y="2233"/>
                    <a:pt x="4571" y="2236"/>
                  </a:cubicBezTo>
                  <a:cubicBezTo>
                    <a:pt x="4904" y="2369"/>
                    <a:pt x="5271" y="2603"/>
                    <a:pt x="5371" y="2970"/>
                  </a:cubicBezTo>
                  <a:cubicBezTo>
                    <a:pt x="5371" y="3136"/>
                    <a:pt x="5305" y="3337"/>
                    <a:pt x="5171" y="3470"/>
                  </a:cubicBezTo>
                  <a:cubicBezTo>
                    <a:pt x="5038" y="3603"/>
                    <a:pt x="4871" y="3704"/>
                    <a:pt x="4704" y="3737"/>
                  </a:cubicBezTo>
                  <a:cubicBezTo>
                    <a:pt x="4578" y="3783"/>
                    <a:pt x="4445" y="3805"/>
                    <a:pt x="4311" y="3805"/>
                  </a:cubicBezTo>
                  <a:cubicBezTo>
                    <a:pt x="4055" y="3805"/>
                    <a:pt x="3801" y="3723"/>
                    <a:pt x="3604" y="3570"/>
                  </a:cubicBezTo>
                  <a:cubicBezTo>
                    <a:pt x="3470" y="3470"/>
                    <a:pt x="3370" y="3303"/>
                    <a:pt x="3337" y="3136"/>
                  </a:cubicBezTo>
                  <a:cubicBezTo>
                    <a:pt x="3337" y="2936"/>
                    <a:pt x="3437" y="2770"/>
                    <a:pt x="3570" y="2669"/>
                  </a:cubicBezTo>
                  <a:cubicBezTo>
                    <a:pt x="3847" y="2454"/>
                    <a:pt x="4182" y="2323"/>
                    <a:pt x="4547" y="2226"/>
                  </a:cubicBezTo>
                  <a:close/>
                  <a:moveTo>
                    <a:pt x="17714" y="1"/>
                  </a:moveTo>
                  <a:cubicBezTo>
                    <a:pt x="16913" y="101"/>
                    <a:pt x="16179" y="401"/>
                    <a:pt x="15545" y="902"/>
                  </a:cubicBezTo>
                  <a:cubicBezTo>
                    <a:pt x="15478" y="954"/>
                    <a:pt x="15413" y="1011"/>
                    <a:pt x="15350" y="1072"/>
                  </a:cubicBezTo>
                  <a:lnTo>
                    <a:pt x="15350" y="1072"/>
                  </a:lnTo>
                  <a:cubicBezTo>
                    <a:pt x="15247" y="1043"/>
                    <a:pt x="15145" y="1020"/>
                    <a:pt x="15045" y="1002"/>
                  </a:cubicBezTo>
                  <a:cubicBezTo>
                    <a:pt x="14701" y="943"/>
                    <a:pt x="14350" y="913"/>
                    <a:pt x="13999" y="913"/>
                  </a:cubicBezTo>
                  <a:cubicBezTo>
                    <a:pt x="12762" y="913"/>
                    <a:pt x="11524" y="1282"/>
                    <a:pt x="10564" y="2051"/>
                  </a:cubicBezTo>
                  <a:lnTo>
                    <a:pt x="10564" y="2051"/>
                  </a:lnTo>
                  <a:cubicBezTo>
                    <a:pt x="10534" y="2046"/>
                    <a:pt x="10505" y="2041"/>
                    <a:pt x="10475" y="2036"/>
                  </a:cubicBezTo>
                  <a:cubicBezTo>
                    <a:pt x="9708" y="1902"/>
                    <a:pt x="8907" y="1869"/>
                    <a:pt x="8140" y="1836"/>
                  </a:cubicBezTo>
                  <a:cubicBezTo>
                    <a:pt x="7340" y="1836"/>
                    <a:pt x="6539" y="1836"/>
                    <a:pt x="5772" y="1902"/>
                  </a:cubicBezTo>
                  <a:cubicBezTo>
                    <a:pt x="5371" y="1936"/>
                    <a:pt x="4971" y="2002"/>
                    <a:pt x="4604" y="2069"/>
                  </a:cubicBezTo>
                  <a:cubicBezTo>
                    <a:pt x="4566" y="2078"/>
                    <a:pt x="4529" y="2088"/>
                    <a:pt x="4492" y="2098"/>
                  </a:cubicBezTo>
                  <a:lnTo>
                    <a:pt x="4492" y="2098"/>
                  </a:lnTo>
                  <a:cubicBezTo>
                    <a:pt x="3975" y="1934"/>
                    <a:pt x="3445" y="1873"/>
                    <a:pt x="2922" y="1873"/>
                  </a:cubicBezTo>
                  <a:cubicBezTo>
                    <a:pt x="2703" y="1873"/>
                    <a:pt x="2485" y="1884"/>
                    <a:pt x="2269" y="1902"/>
                  </a:cubicBezTo>
                  <a:cubicBezTo>
                    <a:pt x="1469" y="2002"/>
                    <a:pt x="701" y="2236"/>
                    <a:pt x="1" y="2536"/>
                  </a:cubicBezTo>
                  <a:cubicBezTo>
                    <a:pt x="735" y="2236"/>
                    <a:pt x="1469" y="2036"/>
                    <a:pt x="2269" y="1969"/>
                  </a:cubicBezTo>
                  <a:cubicBezTo>
                    <a:pt x="2478" y="1951"/>
                    <a:pt x="2689" y="1940"/>
                    <a:pt x="2900" y="1940"/>
                  </a:cubicBezTo>
                  <a:cubicBezTo>
                    <a:pt x="3381" y="1940"/>
                    <a:pt x="3865" y="1996"/>
                    <a:pt x="4327" y="2146"/>
                  </a:cubicBezTo>
                  <a:lnTo>
                    <a:pt x="4327" y="2146"/>
                  </a:lnTo>
                  <a:cubicBezTo>
                    <a:pt x="4033" y="2239"/>
                    <a:pt x="3759" y="2365"/>
                    <a:pt x="3503" y="2569"/>
                  </a:cubicBezTo>
                  <a:cubicBezTo>
                    <a:pt x="3337" y="2703"/>
                    <a:pt x="3237" y="2903"/>
                    <a:pt x="3237" y="3136"/>
                  </a:cubicBezTo>
                  <a:cubicBezTo>
                    <a:pt x="3237" y="3337"/>
                    <a:pt x="3370" y="3537"/>
                    <a:pt x="3537" y="3670"/>
                  </a:cubicBezTo>
                  <a:cubicBezTo>
                    <a:pt x="3756" y="3824"/>
                    <a:pt x="4033" y="3905"/>
                    <a:pt x="4301" y="3905"/>
                  </a:cubicBezTo>
                  <a:cubicBezTo>
                    <a:pt x="4441" y="3905"/>
                    <a:pt x="4578" y="3883"/>
                    <a:pt x="4704" y="3837"/>
                  </a:cubicBezTo>
                  <a:cubicBezTo>
                    <a:pt x="4904" y="3770"/>
                    <a:pt x="5105" y="3670"/>
                    <a:pt x="5238" y="3537"/>
                  </a:cubicBezTo>
                  <a:cubicBezTo>
                    <a:pt x="5371" y="3370"/>
                    <a:pt x="5505" y="3170"/>
                    <a:pt x="5438" y="2970"/>
                  </a:cubicBezTo>
                  <a:cubicBezTo>
                    <a:pt x="5405" y="2736"/>
                    <a:pt x="5271" y="2569"/>
                    <a:pt x="5105" y="2436"/>
                  </a:cubicBezTo>
                  <a:cubicBezTo>
                    <a:pt x="4994" y="2353"/>
                    <a:pt x="4838" y="2271"/>
                    <a:pt x="4693" y="2188"/>
                  </a:cubicBezTo>
                  <a:lnTo>
                    <a:pt x="4693" y="2188"/>
                  </a:lnTo>
                  <a:cubicBezTo>
                    <a:pt x="5045" y="2099"/>
                    <a:pt x="5423" y="2067"/>
                    <a:pt x="5772" y="2036"/>
                  </a:cubicBezTo>
                  <a:cubicBezTo>
                    <a:pt x="6241" y="1997"/>
                    <a:pt x="6698" y="1980"/>
                    <a:pt x="7158" y="1980"/>
                  </a:cubicBezTo>
                  <a:cubicBezTo>
                    <a:pt x="7483" y="1980"/>
                    <a:pt x="7808" y="1989"/>
                    <a:pt x="8140" y="2002"/>
                  </a:cubicBezTo>
                  <a:cubicBezTo>
                    <a:pt x="8886" y="2002"/>
                    <a:pt x="9631" y="2065"/>
                    <a:pt x="10408" y="2191"/>
                  </a:cubicBezTo>
                  <a:lnTo>
                    <a:pt x="10408" y="2191"/>
                  </a:lnTo>
                  <a:cubicBezTo>
                    <a:pt x="10155" y="2428"/>
                    <a:pt x="9921" y="2696"/>
                    <a:pt x="9808" y="3036"/>
                  </a:cubicBezTo>
                  <a:cubicBezTo>
                    <a:pt x="9775" y="3237"/>
                    <a:pt x="9775" y="3503"/>
                    <a:pt x="9941" y="3670"/>
                  </a:cubicBezTo>
                  <a:cubicBezTo>
                    <a:pt x="10108" y="3837"/>
                    <a:pt x="10342" y="3904"/>
                    <a:pt x="10542" y="3937"/>
                  </a:cubicBezTo>
                  <a:cubicBezTo>
                    <a:pt x="10642" y="3945"/>
                    <a:pt x="10742" y="3950"/>
                    <a:pt x="10842" y="3950"/>
                  </a:cubicBezTo>
                  <a:cubicBezTo>
                    <a:pt x="11142" y="3950"/>
                    <a:pt x="11442" y="3912"/>
                    <a:pt x="11743" y="3837"/>
                  </a:cubicBezTo>
                  <a:cubicBezTo>
                    <a:pt x="11909" y="3804"/>
                    <a:pt x="12110" y="3737"/>
                    <a:pt x="12310" y="3603"/>
                  </a:cubicBezTo>
                  <a:cubicBezTo>
                    <a:pt x="12376" y="3570"/>
                    <a:pt x="12477" y="3503"/>
                    <a:pt x="12543" y="3403"/>
                  </a:cubicBezTo>
                  <a:cubicBezTo>
                    <a:pt x="12610" y="3303"/>
                    <a:pt x="12643" y="3170"/>
                    <a:pt x="12610" y="3036"/>
                  </a:cubicBezTo>
                  <a:cubicBezTo>
                    <a:pt x="12577" y="2803"/>
                    <a:pt x="12376" y="2669"/>
                    <a:pt x="12210" y="2569"/>
                  </a:cubicBezTo>
                  <a:cubicBezTo>
                    <a:pt x="12010" y="2469"/>
                    <a:pt x="11843" y="2403"/>
                    <a:pt x="11643" y="2336"/>
                  </a:cubicBezTo>
                  <a:cubicBezTo>
                    <a:pt x="11369" y="2236"/>
                    <a:pt x="11076" y="2155"/>
                    <a:pt x="10779" y="2093"/>
                  </a:cubicBezTo>
                  <a:lnTo>
                    <a:pt x="10779" y="2093"/>
                  </a:lnTo>
                  <a:cubicBezTo>
                    <a:pt x="11718" y="1370"/>
                    <a:pt x="12913" y="1030"/>
                    <a:pt x="14086" y="1030"/>
                  </a:cubicBezTo>
                  <a:cubicBezTo>
                    <a:pt x="14398" y="1030"/>
                    <a:pt x="14708" y="1054"/>
                    <a:pt x="15012" y="1102"/>
                  </a:cubicBezTo>
                  <a:cubicBezTo>
                    <a:pt x="15092" y="1124"/>
                    <a:pt x="15173" y="1145"/>
                    <a:pt x="15255" y="1169"/>
                  </a:cubicBezTo>
                  <a:lnTo>
                    <a:pt x="15255" y="1169"/>
                  </a:lnTo>
                  <a:cubicBezTo>
                    <a:pt x="15076" y="1360"/>
                    <a:pt x="14922" y="1581"/>
                    <a:pt x="14812" y="1802"/>
                  </a:cubicBezTo>
                  <a:cubicBezTo>
                    <a:pt x="14645" y="2169"/>
                    <a:pt x="14511" y="2569"/>
                    <a:pt x="14645" y="2970"/>
                  </a:cubicBezTo>
                  <a:cubicBezTo>
                    <a:pt x="14745" y="3170"/>
                    <a:pt x="14912" y="3337"/>
                    <a:pt x="15112" y="3370"/>
                  </a:cubicBezTo>
                  <a:cubicBezTo>
                    <a:pt x="15165" y="3379"/>
                    <a:pt x="15221" y="3383"/>
                    <a:pt x="15278" y="3383"/>
                  </a:cubicBezTo>
                  <a:cubicBezTo>
                    <a:pt x="15432" y="3383"/>
                    <a:pt x="15590" y="3352"/>
                    <a:pt x="15712" y="3303"/>
                  </a:cubicBezTo>
                  <a:cubicBezTo>
                    <a:pt x="16112" y="3170"/>
                    <a:pt x="16479" y="2936"/>
                    <a:pt x="16613" y="2503"/>
                  </a:cubicBezTo>
                  <a:cubicBezTo>
                    <a:pt x="16713" y="2102"/>
                    <a:pt x="16479" y="1669"/>
                    <a:pt x="16146" y="1435"/>
                  </a:cubicBezTo>
                  <a:cubicBezTo>
                    <a:pt x="15922" y="1279"/>
                    <a:pt x="15668" y="1167"/>
                    <a:pt x="15415" y="1090"/>
                  </a:cubicBezTo>
                  <a:lnTo>
                    <a:pt x="15415" y="1090"/>
                  </a:lnTo>
                  <a:cubicBezTo>
                    <a:pt x="15467" y="1037"/>
                    <a:pt x="15522" y="986"/>
                    <a:pt x="15579" y="935"/>
                  </a:cubicBezTo>
                  <a:cubicBezTo>
                    <a:pt x="16179" y="435"/>
                    <a:pt x="16946" y="134"/>
                    <a:pt x="177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1366975" y="2405500"/>
              <a:ext cx="448675" cy="112600"/>
            </a:xfrm>
            <a:custGeom>
              <a:rect b="b" l="l" r="r" t="t"/>
              <a:pathLst>
                <a:path extrusionOk="0" h="4504" w="17947">
                  <a:moveTo>
                    <a:pt x="14558" y="1608"/>
                  </a:moveTo>
                  <a:lnTo>
                    <a:pt x="14558" y="1608"/>
                  </a:lnTo>
                  <a:cubicBezTo>
                    <a:pt x="14642" y="1615"/>
                    <a:pt x="14727" y="1624"/>
                    <a:pt x="14811" y="1635"/>
                  </a:cubicBezTo>
                  <a:cubicBezTo>
                    <a:pt x="15178" y="1702"/>
                    <a:pt x="15545" y="1802"/>
                    <a:pt x="15845" y="2035"/>
                  </a:cubicBezTo>
                  <a:cubicBezTo>
                    <a:pt x="15979" y="2135"/>
                    <a:pt x="16079" y="2302"/>
                    <a:pt x="16046" y="2469"/>
                  </a:cubicBezTo>
                  <a:cubicBezTo>
                    <a:pt x="16079" y="2669"/>
                    <a:pt x="15945" y="2836"/>
                    <a:pt x="15812" y="2936"/>
                  </a:cubicBezTo>
                  <a:cubicBezTo>
                    <a:pt x="15620" y="3104"/>
                    <a:pt x="15360" y="3237"/>
                    <a:pt x="15092" y="3237"/>
                  </a:cubicBezTo>
                  <a:cubicBezTo>
                    <a:pt x="14987" y="3237"/>
                    <a:pt x="14881" y="3216"/>
                    <a:pt x="14778" y="3169"/>
                  </a:cubicBezTo>
                  <a:cubicBezTo>
                    <a:pt x="14444" y="3036"/>
                    <a:pt x="14244" y="2636"/>
                    <a:pt x="14311" y="2269"/>
                  </a:cubicBezTo>
                  <a:cubicBezTo>
                    <a:pt x="14333" y="2031"/>
                    <a:pt x="14424" y="1808"/>
                    <a:pt x="14558" y="1608"/>
                  </a:cubicBezTo>
                  <a:close/>
                  <a:moveTo>
                    <a:pt x="10515" y="2429"/>
                  </a:moveTo>
                  <a:lnTo>
                    <a:pt x="10515" y="2429"/>
                  </a:lnTo>
                  <a:cubicBezTo>
                    <a:pt x="10728" y="2460"/>
                    <a:pt x="10935" y="2498"/>
                    <a:pt x="11142" y="2536"/>
                  </a:cubicBezTo>
                  <a:cubicBezTo>
                    <a:pt x="11509" y="2636"/>
                    <a:pt x="11909" y="2736"/>
                    <a:pt x="12109" y="3003"/>
                  </a:cubicBezTo>
                  <a:cubicBezTo>
                    <a:pt x="12243" y="3103"/>
                    <a:pt x="12209" y="3269"/>
                    <a:pt x="12076" y="3403"/>
                  </a:cubicBezTo>
                  <a:cubicBezTo>
                    <a:pt x="11943" y="3503"/>
                    <a:pt x="11776" y="3603"/>
                    <a:pt x="11609" y="3670"/>
                  </a:cubicBezTo>
                  <a:cubicBezTo>
                    <a:pt x="11275" y="3803"/>
                    <a:pt x="10909" y="3870"/>
                    <a:pt x="10542" y="3903"/>
                  </a:cubicBezTo>
                  <a:lnTo>
                    <a:pt x="10241" y="3870"/>
                  </a:lnTo>
                  <a:cubicBezTo>
                    <a:pt x="10175" y="3836"/>
                    <a:pt x="10075" y="3803"/>
                    <a:pt x="10008" y="3770"/>
                  </a:cubicBezTo>
                  <a:cubicBezTo>
                    <a:pt x="9841" y="3703"/>
                    <a:pt x="9774" y="3503"/>
                    <a:pt x="9774" y="3369"/>
                  </a:cubicBezTo>
                  <a:cubicBezTo>
                    <a:pt x="9808" y="3003"/>
                    <a:pt x="10108" y="2702"/>
                    <a:pt x="10408" y="2502"/>
                  </a:cubicBezTo>
                  <a:cubicBezTo>
                    <a:pt x="10443" y="2477"/>
                    <a:pt x="10479" y="2452"/>
                    <a:pt x="10515" y="2429"/>
                  </a:cubicBezTo>
                  <a:close/>
                  <a:moveTo>
                    <a:pt x="4874" y="2964"/>
                  </a:moveTo>
                  <a:cubicBezTo>
                    <a:pt x="5126" y="3040"/>
                    <a:pt x="5373" y="3131"/>
                    <a:pt x="5605" y="3269"/>
                  </a:cubicBezTo>
                  <a:cubicBezTo>
                    <a:pt x="5738" y="3369"/>
                    <a:pt x="5905" y="3503"/>
                    <a:pt x="6005" y="3636"/>
                  </a:cubicBezTo>
                  <a:cubicBezTo>
                    <a:pt x="6038" y="3736"/>
                    <a:pt x="6038" y="3803"/>
                    <a:pt x="6038" y="3903"/>
                  </a:cubicBezTo>
                  <a:cubicBezTo>
                    <a:pt x="6005" y="3970"/>
                    <a:pt x="5972" y="4037"/>
                    <a:pt x="5872" y="4103"/>
                  </a:cubicBezTo>
                  <a:cubicBezTo>
                    <a:pt x="5605" y="4303"/>
                    <a:pt x="5171" y="4370"/>
                    <a:pt x="4804" y="4404"/>
                  </a:cubicBezTo>
                  <a:cubicBezTo>
                    <a:pt x="4637" y="4404"/>
                    <a:pt x="4437" y="4404"/>
                    <a:pt x="4270" y="4337"/>
                  </a:cubicBezTo>
                  <a:cubicBezTo>
                    <a:pt x="4070" y="4303"/>
                    <a:pt x="3904" y="4203"/>
                    <a:pt x="3870" y="4037"/>
                  </a:cubicBezTo>
                  <a:cubicBezTo>
                    <a:pt x="3837" y="3870"/>
                    <a:pt x="3904" y="3703"/>
                    <a:pt x="4037" y="3570"/>
                  </a:cubicBezTo>
                  <a:cubicBezTo>
                    <a:pt x="4137" y="3436"/>
                    <a:pt x="4270" y="3303"/>
                    <a:pt x="4437" y="3203"/>
                  </a:cubicBezTo>
                  <a:cubicBezTo>
                    <a:pt x="4582" y="3116"/>
                    <a:pt x="4726" y="3035"/>
                    <a:pt x="4874" y="2964"/>
                  </a:cubicBezTo>
                  <a:close/>
                  <a:moveTo>
                    <a:pt x="17947" y="0"/>
                  </a:moveTo>
                  <a:cubicBezTo>
                    <a:pt x="17213" y="134"/>
                    <a:pt x="16446" y="301"/>
                    <a:pt x="15745" y="634"/>
                  </a:cubicBezTo>
                  <a:cubicBezTo>
                    <a:pt x="15412" y="801"/>
                    <a:pt x="15045" y="968"/>
                    <a:pt x="14778" y="1268"/>
                  </a:cubicBezTo>
                  <a:cubicBezTo>
                    <a:pt x="14693" y="1334"/>
                    <a:pt x="14613" y="1411"/>
                    <a:pt x="14542" y="1496"/>
                  </a:cubicBezTo>
                  <a:lnTo>
                    <a:pt x="14542" y="1496"/>
                  </a:lnTo>
                  <a:cubicBezTo>
                    <a:pt x="14339" y="1473"/>
                    <a:pt x="14135" y="1462"/>
                    <a:pt x="13932" y="1462"/>
                  </a:cubicBezTo>
                  <a:cubicBezTo>
                    <a:pt x="13458" y="1462"/>
                    <a:pt x="12984" y="1519"/>
                    <a:pt x="12510" y="1602"/>
                  </a:cubicBezTo>
                  <a:cubicBezTo>
                    <a:pt x="11825" y="1721"/>
                    <a:pt x="11140" y="1893"/>
                    <a:pt x="10526" y="2261"/>
                  </a:cubicBezTo>
                  <a:lnTo>
                    <a:pt x="10526" y="2261"/>
                  </a:lnTo>
                  <a:cubicBezTo>
                    <a:pt x="10362" y="2237"/>
                    <a:pt x="10199" y="2216"/>
                    <a:pt x="10041" y="2202"/>
                  </a:cubicBezTo>
                  <a:cubicBezTo>
                    <a:pt x="9579" y="2183"/>
                    <a:pt x="9128" y="2163"/>
                    <a:pt x="8682" y="2163"/>
                  </a:cubicBezTo>
                  <a:cubicBezTo>
                    <a:pt x="8355" y="2163"/>
                    <a:pt x="8030" y="2174"/>
                    <a:pt x="7706" y="2202"/>
                  </a:cubicBezTo>
                  <a:cubicBezTo>
                    <a:pt x="6939" y="2235"/>
                    <a:pt x="6172" y="2335"/>
                    <a:pt x="5438" y="2602"/>
                  </a:cubicBezTo>
                  <a:cubicBezTo>
                    <a:pt x="5223" y="2680"/>
                    <a:pt x="5008" y="2759"/>
                    <a:pt x="4800" y="2857"/>
                  </a:cubicBezTo>
                  <a:lnTo>
                    <a:pt x="4800" y="2857"/>
                  </a:lnTo>
                  <a:cubicBezTo>
                    <a:pt x="4714" y="2835"/>
                    <a:pt x="4626" y="2817"/>
                    <a:pt x="4537" y="2802"/>
                  </a:cubicBezTo>
                  <a:cubicBezTo>
                    <a:pt x="4080" y="2711"/>
                    <a:pt x="3614" y="2669"/>
                    <a:pt x="3146" y="2669"/>
                  </a:cubicBezTo>
                  <a:cubicBezTo>
                    <a:pt x="2077" y="2669"/>
                    <a:pt x="998" y="2888"/>
                    <a:pt x="1" y="3236"/>
                  </a:cubicBezTo>
                  <a:cubicBezTo>
                    <a:pt x="991" y="2921"/>
                    <a:pt x="2027" y="2712"/>
                    <a:pt x="3057" y="2712"/>
                  </a:cubicBezTo>
                  <a:cubicBezTo>
                    <a:pt x="3554" y="2712"/>
                    <a:pt x="4049" y="2761"/>
                    <a:pt x="4537" y="2869"/>
                  </a:cubicBezTo>
                  <a:cubicBezTo>
                    <a:pt x="4588" y="2883"/>
                    <a:pt x="4639" y="2897"/>
                    <a:pt x="4690" y="2911"/>
                  </a:cubicBezTo>
                  <a:lnTo>
                    <a:pt x="4690" y="2911"/>
                  </a:lnTo>
                  <a:cubicBezTo>
                    <a:pt x="4581" y="2967"/>
                    <a:pt x="4474" y="3030"/>
                    <a:pt x="4371" y="3103"/>
                  </a:cubicBezTo>
                  <a:cubicBezTo>
                    <a:pt x="4204" y="3203"/>
                    <a:pt x="4070" y="3336"/>
                    <a:pt x="3937" y="3503"/>
                  </a:cubicBezTo>
                  <a:cubicBezTo>
                    <a:pt x="3803" y="3636"/>
                    <a:pt x="3703" y="3836"/>
                    <a:pt x="3770" y="4070"/>
                  </a:cubicBezTo>
                  <a:cubicBezTo>
                    <a:pt x="3837" y="4303"/>
                    <a:pt x="4037" y="4404"/>
                    <a:pt x="4237" y="4470"/>
                  </a:cubicBezTo>
                  <a:cubicBezTo>
                    <a:pt x="4437" y="4504"/>
                    <a:pt x="4637" y="4504"/>
                    <a:pt x="4838" y="4504"/>
                  </a:cubicBezTo>
                  <a:cubicBezTo>
                    <a:pt x="5204" y="4470"/>
                    <a:pt x="5605" y="4404"/>
                    <a:pt x="5938" y="4170"/>
                  </a:cubicBezTo>
                  <a:cubicBezTo>
                    <a:pt x="6038" y="4103"/>
                    <a:pt x="6105" y="4037"/>
                    <a:pt x="6138" y="3903"/>
                  </a:cubicBezTo>
                  <a:cubicBezTo>
                    <a:pt x="6172" y="3803"/>
                    <a:pt x="6138" y="3703"/>
                    <a:pt x="6072" y="3603"/>
                  </a:cubicBezTo>
                  <a:cubicBezTo>
                    <a:pt x="5972" y="3436"/>
                    <a:pt x="5805" y="3303"/>
                    <a:pt x="5638" y="3203"/>
                  </a:cubicBezTo>
                  <a:cubicBezTo>
                    <a:pt x="5434" y="3080"/>
                    <a:pt x="5218" y="2983"/>
                    <a:pt x="4989" y="2910"/>
                  </a:cubicBezTo>
                  <a:lnTo>
                    <a:pt x="4989" y="2910"/>
                  </a:lnTo>
                  <a:cubicBezTo>
                    <a:pt x="5145" y="2840"/>
                    <a:pt x="5305" y="2781"/>
                    <a:pt x="5471" y="2736"/>
                  </a:cubicBezTo>
                  <a:cubicBezTo>
                    <a:pt x="6205" y="2502"/>
                    <a:pt x="6972" y="2369"/>
                    <a:pt x="7706" y="2335"/>
                  </a:cubicBezTo>
                  <a:cubicBezTo>
                    <a:pt x="8024" y="2322"/>
                    <a:pt x="8342" y="2313"/>
                    <a:pt x="8660" y="2313"/>
                  </a:cubicBezTo>
                  <a:cubicBezTo>
                    <a:pt x="9109" y="2313"/>
                    <a:pt x="9558" y="2330"/>
                    <a:pt x="10008" y="2369"/>
                  </a:cubicBezTo>
                  <a:cubicBezTo>
                    <a:pt x="10111" y="2377"/>
                    <a:pt x="10211" y="2388"/>
                    <a:pt x="10310" y="2401"/>
                  </a:cubicBezTo>
                  <a:lnTo>
                    <a:pt x="10310" y="2401"/>
                  </a:lnTo>
                  <a:cubicBezTo>
                    <a:pt x="10310" y="2401"/>
                    <a:pt x="10309" y="2402"/>
                    <a:pt x="10308" y="2402"/>
                  </a:cubicBezTo>
                  <a:cubicBezTo>
                    <a:pt x="10008" y="2602"/>
                    <a:pt x="9674" y="2902"/>
                    <a:pt x="9641" y="3336"/>
                  </a:cubicBezTo>
                  <a:cubicBezTo>
                    <a:pt x="9608" y="3570"/>
                    <a:pt x="9741" y="3803"/>
                    <a:pt x="9941" y="3903"/>
                  </a:cubicBezTo>
                  <a:cubicBezTo>
                    <a:pt x="10008" y="3970"/>
                    <a:pt x="10141" y="3970"/>
                    <a:pt x="10208" y="4003"/>
                  </a:cubicBezTo>
                  <a:lnTo>
                    <a:pt x="10542" y="4037"/>
                  </a:lnTo>
                  <a:cubicBezTo>
                    <a:pt x="10942" y="4037"/>
                    <a:pt x="11309" y="3970"/>
                    <a:pt x="11676" y="3836"/>
                  </a:cubicBezTo>
                  <a:cubicBezTo>
                    <a:pt x="11876" y="3770"/>
                    <a:pt x="12043" y="3670"/>
                    <a:pt x="12209" y="3503"/>
                  </a:cubicBezTo>
                  <a:cubicBezTo>
                    <a:pt x="12276" y="3436"/>
                    <a:pt x="12343" y="3336"/>
                    <a:pt x="12376" y="3203"/>
                  </a:cubicBezTo>
                  <a:cubicBezTo>
                    <a:pt x="12376" y="3103"/>
                    <a:pt x="12343" y="2969"/>
                    <a:pt x="12276" y="2869"/>
                  </a:cubicBezTo>
                  <a:cubicBezTo>
                    <a:pt x="12109" y="2702"/>
                    <a:pt x="11943" y="2636"/>
                    <a:pt x="11742" y="2536"/>
                  </a:cubicBezTo>
                  <a:cubicBezTo>
                    <a:pt x="11576" y="2469"/>
                    <a:pt x="11376" y="2435"/>
                    <a:pt x="11175" y="2369"/>
                  </a:cubicBezTo>
                  <a:cubicBezTo>
                    <a:pt x="11034" y="2343"/>
                    <a:pt x="10888" y="2317"/>
                    <a:pt x="10740" y="2294"/>
                  </a:cubicBezTo>
                  <a:lnTo>
                    <a:pt x="10740" y="2294"/>
                  </a:lnTo>
                  <a:cubicBezTo>
                    <a:pt x="11278" y="2000"/>
                    <a:pt x="11905" y="1845"/>
                    <a:pt x="12510" y="1735"/>
                  </a:cubicBezTo>
                  <a:cubicBezTo>
                    <a:pt x="13021" y="1646"/>
                    <a:pt x="13533" y="1587"/>
                    <a:pt x="14044" y="1587"/>
                  </a:cubicBezTo>
                  <a:cubicBezTo>
                    <a:pt x="14183" y="1587"/>
                    <a:pt x="14323" y="1591"/>
                    <a:pt x="14462" y="1601"/>
                  </a:cubicBezTo>
                  <a:lnTo>
                    <a:pt x="14462" y="1601"/>
                  </a:lnTo>
                  <a:cubicBezTo>
                    <a:pt x="14325" y="1796"/>
                    <a:pt x="14231" y="2026"/>
                    <a:pt x="14211" y="2269"/>
                  </a:cubicBezTo>
                  <a:cubicBezTo>
                    <a:pt x="14144" y="2669"/>
                    <a:pt x="14378" y="3103"/>
                    <a:pt x="14745" y="3269"/>
                  </a:cubicBezTo>
                  <a:cubicBezTo>
                    <a:pt x="14845" y="3303"/>
                    <a:pt x="14945" y="3303"/>
                    <a:pt x="15045" y="3336"/>
                  </a:cubicBezTo>
                  <a:cubicBezTo>
                    <a:pt x="15145" y="3303"/>
                    <a:pt x="15245" y="3303"/>
                    <a:pt x="15345" y="3303"/>
                  </a:cubicBezTo>
                  <a:cubicBezTo>
                    <a:pt x="15545" y="3236"/>
                    <a:pt x="15745" y="3169"/>
                    <a:pt x="15879" y="3003"/>
                  </a:cubicBezTo>
                  <a:cubicBezTo>
                    <a:pt x="16046" y="2902"/>
                    <a:pt x="16179" y="2702"/>
                    <a:pt x="16179" y="2502"/>
                  </a:cubicBezTo>
                  <a:cubicBezTo>
                    <a:pt x="16179" y="2269"/>
                    <a:pt x="16046" y="2069"/>
                    <a:pt x="15912" y="1935"/>
                  </a:cubicBezTo>
                  <a:cubicBezTo>
                    <a:pt x="15612" y="1668"/>
                    <a:pt x="15212" y="1568"/>
                    <a:pt x="14811" y="1535"/>
                  </a:cubicBezTo>
                  <a:cubicBezTo>
                    <a:pt x="14751" y="1524"/>
                    <a:pt x="14691" y="1515"/>
                    <a:pt x="14630" y="1507"/>
                  </a:cubicBezTo>
                  <a:lnTo>
                    <a:pt x="14630" y="1507"/>
                  </a:lnTo>
                  <a:cubicBezTo>
                    <a:pt x="14686" y="1435"/>
                    <a:pt x="14747" y="1366"/>
                    <a:pt x="14811" y="1301"/>
                  </a:cubicBezTo>
                  <a:cubicBezTo>
                    <a:pt x="14945" y="1168"/>
                    <a:pt x="15112" y="1068"/>
                    <a:pt x="15245" y="934"/>
                  </a:cubicBezTo>
                  <a:cubicBezTo>
                    <a:pt x="15412" y="834"/>
                    <a:pt x="15579" y="768"/>
                    <a:pt x="15745" y="668"/>
                  </a:cubicBezTo>
                  <a:cubicBezTo>
                    <a:pt x="16446" y="334"/>
                    <a:pt x="17213" y="167"/>
                    <a:pt x="179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_1_1">
    <p:spTree>
      <p:nvGrpSpPr>
        <p:cNvPr id="462" name="Shape 462"/>
        <p:cNvGrpSpPr/>
        <p:nvPr/>
      </p:nvGrpSpPr>
      <p:grpSpPr>
        <a:xfrm>
          <a:off x="0" y="0"/>
          <a:ext cx="0" cy="0"/>
          <a:chOff x="0" y="0"/>
          <a:chExt cx="0" cy="0"/>
        </a:xfrm>
      </p:grpSpPr>
      <p:sp>
        <p:nvSpPr>
          <p:cNvPr id="463" name="Google Shape;463;p2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27"/>
          <p:cNvGrpSpPr/>
          <p:nvPr/>
        </p:nvGrpSpPr>
        <p:grpSpPr>
          <a:xfrm>
            <a:off x="-338765" y="920495"/>
            <a:ext cx="1624023" cy="1119704"/>
            <a:chOff x="3973850" y="507475"/>
            <a:chExt cx="1938900" cy="1336800"/>
          </a:xfrm>
        </p:grpSpPr>
        <p:sp>
          <p:nvSpPr>
            <p:cNvPr id="465" name="Google Shape;465;p27"/>
            <p:cNvSpPr/>
            <p:nvPr/>
          </p:nvSpPr>
          <p:spPr>
            <a:xfrm>
              <a:off x="3973850" y="507475"/>
              <a:ext cx="1938900" cy="1336800"/>
            </a:xfrm>
            <a:custGeom>
              <a:rect b="b" l="l" r="r" t="t"/>
              <a:pathLst>
                <a:path extrusionOk="0" h="53472" w="77556">
                  <a:moveTo>
                    <a:pt x="64079" y="0"/>
                  </a:moveTo>
                  <a:cubicBezTo>
                    <a:pt x="62712" y="0"/>
                    <a:pt x="61477" y="834"/>
                    <a:pt x="60977" y="2135"/>
                  </a:cubicBezTo>
                  <a:cubicBezTo>
                    <a:pt x="60944" y="2202"/>
                    <a:pt x="60710" y="2869"/>
                    <a:pt x="60377" y="3970"/>
                  </a:cubicBezTo>
                  <a:cubicBezTo>
                    <a:pt x="59743" y="3303"/>
                    <a:pt x="58876" y="2936"/>
                    <a:pt x="57975" y="2936"/>
                  </a:cubicBezTo>
                  <a:cubicBezTo>
                    <a:pt x="57741" y="2936"/>
                    <a:pt x="57541" y="2969"/>
                    <a:pt x="57308" y="3003"/>
                  </a:cubicBezTo>
                  <a:cubicBezTo>
                    <a:pt x="55873" y="3303"/>
                    <a:pt x="54773" y="4504"/>
                    <a:pt x="54639" y="6005"/>
                  </a:cubicBezTo>
                  <a:cubicBezTo>
                    <a:pt x="54606" y="6238"/>
                    <a:pt x="54105" y="12242"/>
                    <a:pt x="55506" y="19247"/>
                  </a:cubicBezTo>
                  <a:cubicBezTo>
                    <a:pt x="55540" y="19448"/>
                    <a:pt x="55573" y="19614"/>
                    <a:pt x="55607" y="19815"/>
                  </a:cubicBezTo>
                  <a:cubicBezTo>
                    <a:pt x="54306" y="21916"/>
                    <a:pt x="53205" y="24685"/>
                    <a:pt x="52471" y="27620"/>
                  </a:cubicBezTo>
                  <a:lnTo>
                    <a:pt x="33357" y="27620"/>
                  </a:lnTo>
                  <a:cubicBezTo>
                    <a:pt x="31523" y="27620"/>
                    <a:pt x="30022" y="29088"/>
                    <a:pt x="30022" y="30956"/>
                  </a:cubicBezTo>
                  <a:lnTo>
                    <a:pt x="30022" y="34992"/>
                  </a:lnTo>
                  <a:cubicBezTo>
                    <a:pt x="29521" y="35593"/>
                    <a:pt x="29188" y="36360"/>
                    <a:pt x="29188" y="37194"/>
                  </a:cubicBezTo>
                  <a:lnTo>
                    <a:pt x="29188" y="40529"/>
                  </a:lnTo>
                  <a:lnTo>
                    <a:pt x="3336" y="40529"/>
                  </a:lnTo>
                  <a:cubicBezTo>
                    <a:pt x="1501" y="40529"/>
                    <a:pt x="0" y="42030"/>
                    <a:pt x="0" y="43865"/>
                  </a:cubicBezTo>
                  <a:lnTo>
                    <a:pt x="0" y="47201"/>
                  </a:lnTo>
                  <a:cubicBezTo>
                    <a:pt x="0" y="49035"/>
                    <a:pt x="1501" y="50537"/>
                    <a:pt x="3336" y="50537"/>
                  </a:cubicBezTo>
                  <a:lnTo>
                    <a:pt x="6705" y="50537"/>
                  </a:lnTo>
                  <a:cubicBezTo>
                    <a:pt x="6905" y="52204"/>
                    <a:pt x="8306" y="53472"/>
                    <a:pt x="10007" y="53472"/>
                  </a:cubicBezTo>
                  <a:lnTo>
                    <a:pt x="67982" y="53472"/>
                  </a:lnTo>
                  <a:cubicBezTo>
                    <a:pt x="69683" y="53472"/>
                    <a:pt x="71084" y="52171"/>
                    <a:pt x="71284" y="50537"/>
                  </a:cubicBezTo>
                  <a:lnTo>
                    <a:pt x="74220" y="50537"/>
                  </a:lnTo>
                  <a:cubicBezTo>
                    <a:pt x="76088" y="50537"/>
                    <a:pt x="77556" y="49035"/>
                    <a:pt x="77556" y="47201"/>
                  </a:cubicBezTo>
                  <a:lnTo>
                    <a:pt x="77556" y="43865"/>
                  </a:lnTo>
                  <a:cubicBezTo>
                    <a:pt x="77556" y="42030"/>
                    <a:pt x="76088" y="40529"/>
                    <a:pt x="74220" y="40529"/>
                  </a:cubicBezTo>
                  <a:lnTo>
                    <a:pt x="73186" y="40529"/>
                  </a:lnTo>
                  <a:cubicBezTo>
                    <a:pt x="73653" y="39095"/>
                    <a:pt x="73920" y="37360"/>
                    <a:pt x="73920" y="35292"/>
                  </a:cubicBezTo>
                  <a:cubicBezTo>
                    <a:pt x="73920" y="30222"/>
                    <a:pt x="72352" y="24284"/>
                    <a:pt x="70084" y="20348"/>
                  </a:cubicBezTo>
                  <a:cubicBezTo>
                    <a:pt x="71751" y="13810"/>
                    <a:pt x="71685" y="8273"/>
                    <a:pt x="71685" y="8006"/>
                  </a:cubicBezTo>
                  <a:cubicBezTo>
                    <a:pt x="71651" y="6538"/>
                    <a:pt x="70651" y="5237"/>
                    <a:pt x="69216" y="4871"/>
                  </a:cubicBezTo>
                  <a:cubicBezTo>
                    <a:pt x="68916" y="4770"/>
                    <a:pt x="68616" y="4737"/>
                    <a:pt x="68349" y="4737"/>
                  </a:cubicBezTo>
                  <a:cubicBezTo>
                    <a:pt x="68115" y="4737"/>
                    <a:pt x="67915" y="4770"/>
                    <a:pt x="67715" y="4804"/>
                  </a:cubicBezTo>
                  <a:cubicBezTo>
                    <a:pt x="67548" y="3503"/>
                    <a:pt x="67382" y="2736"/>
                    <a:pt x="67348" y="2636"/>
                  </a:cubicBezTo>
                  <a:cubicBezTo>
                    <a:pt x="67048" y="1201"/>
                    <a:pt x="65847" y="100"/>
                    <a:pt x="64346" y="0"/>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4057225" y="590875"/>
              <a:ext cx="1772125" cy="1170025"/>
            </a:xfrm>
            <a:custGeom>
              <a:rect b="b" l="l" r="r" t="t"/>
              <a:pathLst>
                <a:path extrusionOk="0" h="46801" w="70885">
                  <a:moveTo>
                    <a:pt x="60744" y="0"/>
                  </a:moveTo>
                  <a:cubicBezTo>
                    <a:pt x="60744" y="0"/>
                    <a:pt x="58709" y="5337"/>
                    <a:pt x="58176" y="12075"/>
                  </a:cubicBezTo>
                  <a:cubicBezTo>
                    <a:pt x="58176" y="12276"/>
                    <a:pt x="58142" y="12476"/>
                    <a:pt x="58142" y="12676"/>
                  </a:cubicBezTo>
                  <a:cubicBezTo>
                    <a:pt x="56741" y="7039"/>
                    <a:pt x="54640" y="2936"/>
                    <a:pt x="54640" y="2936"/>
                  </a:cubicBezTo>
                  <a:lnTo>
                    <a:pt x="54640" y="2936"/>
                  </a:lnTo>
                  <a:cubicBezTo>
                    <a:pt x="54640" y="2936"/>
                    <a:pt x="54140" y="8640"/>
                    <a:pt x="55440" y="15278"/>
                  </a:cubicBezTo>
                  <a:cubicBezTo>
                    <a:pt x="55641" y="16212"/>
                    <a:pt x="55807" y="17112"/>
                    <a:pt x="56008" y="17980"/>
                  </a:cubicBezTo>
                  <a:lnTo>
                    <a:pt x="55274" y="17980"/>
                  </a:lnTo>
                  <a:cubicBezTo>
                    <a:pt x="52972" y="21415"/>
                    <a:pt x="51438" y="27253"/>
                    <a:pt x="51438" y="31956"/>
                  </a:cubicBezTo>
                  <a:cubicBezTo>
                    <a:pt x="51438" y="37460"/>
                    <a:pt x="53572" y="39795"/>
                    <a:pt x="56575" y="40529"/>
                  </a:cubicBezTo>
                  <a:lnTo>
                    <a:pt x="50871" y="40529"/>
                  </a:lnTo>
                  <a:lnTo>
                    <a:pt x="50871" y="39295"/>
                  </a:lnTo>
                  <a:lnTo>
                    <a:pt x="50871" y="35125"/>
                  </a:lnTo>
                  <a:lnTo>
                    <a:pt x="50871" y="33858"/>
                  </a:lnTo>
                  <a:lnTo>
                    <a:pt x="49636" y="33858"/>
                  </a:lnTo>
                  <a:lnTo>
                    <a:pt x="49636" y="32623"/>
                  </a:lnTo>
                  <a:lnTo>
                    <a:pt x="49636" y="28854"/>
                  </a:lnTo>
                  <a:lnTo>
                    <a:pt x="49636" y="27620"/>
                  </a:lnTo>
                  <a:lnTo>
                    <a:pt x="30022" y="27620"/>
                  </a:lnTo>
                  <a:lnTo>
                    <a:pt x="30022" y="33858"/>
                  </a:lnTo>
                  <a:lnTo>
                    <a:pt x="29188" y="33858"/>
                  </a:lnTo>
                  <a:lnTo>
                    <a:pt x="29188" y="40529"/>
                  </a:lnTo>
                  <a:lnTo>
                    <a:pt x="1" y="40529"/>
                  </a:lnTo>
                  <a:lnTo>
                    <a:pt x="1" y="43865"/>
                  </a:lnTo>
                  <a:lnTo>
                    <a:pt x="6672" y="43865"/>
                  </a:lnTo>
                  <a:lnTo>
                    <a:pt x="6672" y="46800"/>
                  </a:lnTo>
                  <a:lnTo>
                    <a:pt x="64647" y="46800"/>
                  </a:lnTo>
                  <a:lnTo>
                    <a:pt x="64647" y="43865"/>
                  </a:lnTo>
                  <a:lnTo>
                    <a:pt x="70885" y="43865"/>
                  </a:lnTo>
                  <a:lnTo>
                    <a:pt x="70885" y="40529"/>
                  </a:lnTo>
                  <a:lnTo>
                    <a:pt x="62112" y="40529"/>
                  </a:lnTo>
                  <a:cubicBezTo>
                    <a:pt x="65114" y="39795"/>
                    <a:pt x="67249" y="37494"/>
                    <a:pt x="67249" y="31956"/>
                  </a:cubicBezTo>
                  <a:cubicBezTo>
                    <a:pt x="67249" y="27253"/>
                    <a:pt x="65714" y="21415"/>
                    <a:pt x="63413" y="17980"/>
                  </a:cubicBezTo>
                  <a:lnTo>
                    <a:pt x="63013" y="17980"/>
                  </a:lnTo>
                  <a:cubicBezTo>
                    <a:pt x="63113" y="17646"/>
                    <a:pt x="63213" y="17312"/>
                    <a:pt x="63279" y="16979"/>
                  </a:cubicBezTo>
                  <a:cubicBezTo>
                    <a:pt x="65081" y="10441"/>
                    <a:pt x="65014" y="4737"/>
                    <a:pt x="65014" y="4737"/>
                  </a:cubicBezTo>
                  <a:lnTo>
                    <a:pt x="65014" y="4737"/>
                  </a:lnTo>
                  <a:cubicBezTo>
                    <a:pt x="65014" y="4737"/>
                    <a:pt x="63046" y="7906"/>
                    <a:pt x="61345" y="12576"/>
                  </a:cubicBezTo>
                  <a:cubicBezTo>
                    <a:pt x="61345" y="12509"/>
                    <a:pt x="61378" y="12409"/>
                    <a:pt x="61378" y="12342"/>
                  </a:cubicBezTo>
                  <a:cubicBezTo>
                    <a:pt x="61912" y="5571"/>
                    <a:pt x="60744" y="0"/>
                    <a:pt x="60744" y="0"/>
                  </a:cubicBez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5410700" y="664250"/>
              <a:ext cx="152625" cy="601375"/>
            </a:xfrm>
            <a:custGeom>
              <a:rect b="b" l="l" r="r" t="t"/>
              <a:pathLst>
                <a:path extrusionOk="0" h="24055" w="6105">
                  <a:moveTo>
                    <a:pt x="501" y="1"/>
                  </a:moveTo>
                  <a:cubicBezTo>
                    <a:pt x="501" y="1"/>
                    <a:pt x="1" y="5705"/>
                    <a:pt x="1301" y="12343"/>
                  </a:cubicBezTo>
                  <a:cubicBezTo>
                    <a:pt x="2615" y="18878"/>
                    <a:pt x="4349" y="24055"/>
                    <a:pt x="5198" y="24055"/>
                  </a:cubicBezTo>
                  <a:cubicBezTo>
                    <a:pt x="5212" y="24055"/>
                    <a:pt x="5225" y="24054"/>
                    <a:pt x="5238" y="24051"/>
                  </a:cubicBezTo>
                  <a:cubicBezTo>
                    <a:pt x="6105" y="23884"/>
                    <a:pt x="5738" y="18347"/>
                    <a:pt x="4437" y="11709"/>
                  </a:cubicBezTo>
                  <a:cubicBezTo>
                    <a:pt x="3136" y="5071"/>
                    <a:pt x="501"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5498275" y="709275"/>
              <a:ext cx="185975" cy="590650"/>
            </a:xfrm>
            <a:custGeom>
              <a:rect b="b" l="l" r="r" t="t"/>
              <a:pathLst>
                <a:path extrusionOk="0" h="23626" w="7439">
                  <a:moveTo>
                    <a:pt x="7372" y="1"/>
                  </a:moveTo>
                  <a:cubicBezTo>
                    <a:pt x="7372" y="1"/>
                    <a:pt x="4370" y="4871"/>
                    <a:pt x="2569" y="11376"/>
                  </a:cubicBezTo>
                  <a:cubicBezTo>
                    <a:pt x="767" y="17914"/>
                    <a:pt x="0" y="23384"/>
                    <a:pt x="867" y="23618"/>
                  </a:cubicBezTo>
                  <a:cubicBezTo>
                    <a:pt x="886" y="23623"/>
                    <a:pt x="905" y="23625"/>
                    <a:pt x="924" y="23625"/>
                  </a:cubicBezTo>
                  <a:cubicBezTo>
                    <a:pt x="1797" y="23625"/>
                    <a:pt x="3908" y="18604"/>
                    <a:pt x="5637" y="12243"/>
                  </a:cubicBezTo>
                  <a:cubicBezTo>
                    <a:pt x="7439" y="5705"/>
                    <a:pt x="7372" y="1"/>
                    <a:pt x="7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5498275" y="590875"/>
              <a:ext cx="106750" cy="610475"/>
            </a:xfrm>
            <a:custGeom>
              <a:rect b="b" l="l" r="r" t="t"/>
              <a:pathLst>
                <a:path extrusionOk="0" h="24419" w="4270">
                  <a:moveTo>
                    <a:pt x="3102" y="0"/>
                  </a:moveTo>
                  <a:cubicBezTo>
                    <a:pt x="3102" y="0"/>
                    <a:pt x="1067" y="5337"/>
                    <a:pt x="534" y="12075"/>
                  </a:cubicBezTo>
                  <a:cubicBezTo>
                    <a:pt x="0" y="18814"/>
                    <a:pt x="267" y="24351"/>
                    <a:pt x="1168" y="24418"/>
                  </a:cubicBezTo>
                  <a:cubicBezTo>
                    <a:pt x="1173" y="24418"/>
                    <a:pt x="1178" y="24418"/>
                    <a:pt x="1184" y="24418"/>
                  </a:cubicBezTo>
                  <a:cubicBezTo>
                    <a:pt x="2049" y="24418"/>
                    <a:pt x="3206" y="19039"/>
                    <a:pt x="3736" y="12342"/>
                  </a:cubicBezTo>
                  <a:cubicBezTo>
                    <a:pt x="4270" y="5571"/>
                    <a:pt x="3102" y="0"/>
                    <a:pt x="3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5343150" y="1040350"/>
              <a:ext cx="395300" cy="571275"/>
            </a:xfrm>
            <a:custGeom>
              <a:rect b="b" l="l" r="r" t="t"/>
              <a:pathLst>
                <a:path extrusionOk="0" h="22851" w="15812">
                  <a:moveTo>
                    <a:pt x="3837" y="1"/>
                  </a:moveTo>
                  <a:cubicBezTo>
                    <a:pt x="1535" y="3436"/>
                    <a:pt x="1" y="9274"/>
                    <a:pt x="1" y="13977"/>
                  </a:cubicBezTo>
                  <a:cubicBezTo>
                    <a:pt x="1" y="21082"/>
                    <a:pt x="3536" y="22850"/>
                    <a:pt x="7906" y="22850"/>
                  </a:cubicBezTo>
                  <a:cubicBezTo>
                    <a:pt x="12276" y="22850"/>
                    <a:pt x="15812" y="21082"/>
                    <a:pt x="15812" y="13977"/>
                  </a:cubicBezTo>
                  <a:cubicBezTo>
                    <a:pt x="15812" y="9274"/>
                    <a:pt x="14277" y="3436"/>
                    <a:pt x="119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4224025" y="1656625"/>
              <a:ext cx="1449400" cy="104275"/>
            </a:xfrm>
            <a:custGeom>
              <a:rect b="b" l="l" r="r" t="t"/>
              <a:pathLst>
                <a:path extrusionOk="0" h="4171" w="57976">
                  <a:moveTo>
                    <a:pt x="0" y="1"/>
                  </a:moveTo>
                  <a:lnTo>
                    <a:pt x="0" y="4170"/>
                  </a:lnTo>
                  <a:lnTo>
                    <a:pt x="57975" y="4170"/>
                  </a:lnTo>
                  <a:lnTo>
                    <a:pt x="57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4057225" y="1604100"/>
              <a:ext cx="1772125" cy="83400"/>
            </a:xfrm>
            <a:custGeom>
              <a:rect b="b" l="l" r="r" t="t"/>
              <a:pathLst>
                <a:path extrusionOk="0" h="3336" w="70885">
                  <a:moveTo>
                    <a:pt x="1" y="0"/>
                  </a:moveTo>
                  <a:lnTo>
                    <a:pt x="1" y="3336"/>
                  </a:lnTo>
                  <a:lnTo>
                    <a:pt x="70885" y="3336"/>
                  </a:lnTo>
                  <a:lnTo>
                    <a:pt x="708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4786925" y="1437300"/>
              <a:ext cx="542075" cy="166825"/>
            </a:xfrm>
            <a:custGeom>
              <a:rect b="b" l="l" r="r" t="t"/>
              <a:pathLst>
                <a:path extrusionOk="0" h="6673" w="21683">
                  <a:moveTo>
                    <a:pt x="0" y="1"/>
                  </a:moveTo>
                  <a:lnTo>
                    <a:pt x="0" y="6672"/>
                  </a:lnTo>
                  <a:lnTo>
                    <a:pt x="21683" y="6672"/>
                  </a:lnTo>
                  <a:lnTo>
                    <a:pt x="216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4828625" y="1469000"/>
              <a:ext cx="500375" cy="104250"/>
            </a:xfrm>
            <a:custGeom>
              <a:rect b="b" l="l" r="r" t="t"/>
              <a:pathLst>
                <a:path extrusionOk="0" h="4170" w="20015">
                  <a:moveTo>
                    <a:pt x="0" y="0"/>
                  </a:moveTo>
                  <a:lnTo>
                    <a:pt x="0" y="4170"/>
                  </a:lnTo>
                  <a:lnTo>
                    <a:pt x="20015" y="4170"/>
                  </a:lnTo>
                  <a:lnTo>
                    <a:pt x="20015"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4807775" y="1281350"/>
              <a:ext cx="490375" cy="155975"/>
            </a:xfrm>
            <a:custGeom>
              <a:rect b="b" l="l" r="r" t="t"/>
              <a:pathLst>
                <a:path extrusionOk="0" h="6239" w="19615">
                  <a:moveTo>
                    <a:pt x="0" y="1"/>
                  </a:moveTo>
                  <a:lnTo>
                    <a:pt x="0" y="6239"/>
                  </a:lnTo>
                  <a:lnTo>
                    <a:pt x="19614" y="6239"/>
                  </a:lnTo>
                  <a:lnTo>
                    <a:pt x="1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4860300" y="1312225"/>
              <a:ext cx="437850" cy="94250"/>
            </a:xfrm>
            <a:custGeom>
              <a:rect b="b" l="l" r="r" t="t"/>
              <a:pathLst>
                <a:path extrusionOk="0" h="3770" w="17514">
                  <a:moveTo>
                    <a:pt x="1" y="0"/>
                  </a:moveTo>
                  <a:lnTo>
                    <a:pt x="1" y="3769"/>
                  </a:lnTo>
                  <a:lnTo>
                    <a:pt x="17513" y="3769"/>
                  </a:lnTo>
                  <a:lnTo>
                    <a:pt x="17513"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7"/>
          <p:cNvGrpSpPr/>
          <p:nvPr/>
        </p:nvGrpSpPr>
        <p:grpSpPr>
          <a:xfrm>
            <a:off x="8158350" y="2641425"/>
            <a:ext cx="888150" cy="2368375"/>
            <a:chOff x="2321000" y="332350"/>
            <a:chExt cx="888150" cy="2368375"/>
          </a:xfrm>
        </p:grpSpPr>
        <p:sp>
          <p:nvSpPr>
            <p:cNvPr id="478" name="Google Shape;478;p27"/>
            <p:cNvSpPr/>
            <p:nvPr/>
          </p:nvSpPr>
          <p:spPr>
            <a:xfrm>
              <a:off x="2321000" y="332350"/>
              <a:ext cx="888150" cy="2368375"/>
            </a:xfrm>
            <a:custGeom>
              <a:rect b="b" l="l" r="r" t="t"/>
              <a:pathLst>
                <a:path extrusionOk="0" h="94735" w="35526">
                  <a:moveTo>
                    <a:pt x="22250" y="0"/>
                  </a:moveTo>
                  <a:cubicBezTo>
                    <a:pt x="21649" y="0"/>
                    <a:pt x="21082" y="201"/>
                    <a:pt x="20582" y="534"/>
                  </a:cubicBezTo>
                  <a:cubicBezTo>
                    <a:pt x="19948" y="968"/>
                    <a:pt x="19381" y="1535"/>
                    <a:pt x="18880" y="2235"/>
                  </a:cubicBezTo>
                  <a:cubicBezTo>
                    <a:pt x="18480" y="1868"/>
                    <a:pt x="18013" y="1635"/>
                    <a:pt x="17513" y="1501"/>
                  </a:cubicBezTo>
                  <a:cubicBezTo>
                    <a:pt x="17313" y="1468"/>
                    <a:pt x="17079" y="1435"/>
                    <a:pt x="16879" y="1435"/>
                  </a:cubicBezTo>
                  <a:cubicBezTo>
                    <a:pt x="16312" y="1435"/>
                    <a:pt x="15712" y="1635"/>
                    <a:pt x="15211" y="1968"/>
                  </a:cubicBezTo>
                  <a:cubicBezTo>
                    <a:pt x="13076" y="3470"/>
                    <a:pt x="11675" y="6472"/>
                    <a:pt x="11008" y="11208"/>
                  </a:cubicBezTo>
                  <a:lnTo>
                    <a:pt x="10675" y="11208"/>
                  </a:lnTo>
                  <a:cubicBezTo>
                    <a:pt x="9540" y="11275"/>
                    <a:pt x="8540" y="11976"/>
                    <a:pt x="8139" y="13043"/>
                  </a:cubicBezTo>
                  <a:cubicBezTo>
                    <a:pt x="8106" y="13076"/>
                    <a:pt x="8106" y="13076"/>
                    <a:pt x="8106" y="13110"/>
                  </a:cubicBezTo>
                  <a:cubicBezTo>
                    <a:pt x="7539" y="12576"/>
                    <a:pt x="6805" y="12276"/>
                    <a:pt x="6038" y="12276"/>
                  </a:cubicBezTo>
                  <a:lnTo>
                    <a:pt x="5704" y="12276"/>
                  </a:lnTo>
                  <a:cubicBezTo>
                    <a:pt x="4604" y="12409"/>
                    <a:pt x="3670" y="13176"/>
                    <a:pt x="3303" y="14211"/>
                  </a:cubicBezTo>
                  <a:cubicBezTo>
                    <a:pt x="0" y="23617"/>
                    <a:pt x="6171" y="41497"/>
                    <a:pt x="10441" y="51904"/>
                  </a:cubicBezTo>
                  <a:lnTo>
                    <a:pt x="9073" y="51904"/>
                  </a:lnTo>
                  <a:cubicBezTo>
                    <a:pt x="7472" y="51904"/>
                    <a:pt x="6171" y="53205"/>
                    <a:pt x="6171" y="54806"/>
                  </a:cubicBezTo>
                  <a:lnTo>
                    <a:pt x="6171" y="86029"/>
                  </a:lnTo>
                  <a:cubicBezTo>
                    <a:pt x="4837" y="86829"/>
                    <a:pt x="4170" y="87930"/>
                    <a:pt x="4170" y="89298"/>
                  </a:cubicBezTo>
                  <a:cubicBezTo>
                    <a:pt x="4170" y="92733"/>
                    <a:pt x="8573" y="93601"/>
                    <a:pt x="10241" y="93934"/>
                  </a:cubicBezTo>
                  <a:cubicBezTo>
                    <a:pt x="12843" y="94435"/>
                    <a:pt x="16245" y="94735"/>
                    <a:pt x="19848" y="94735"/>
                  </a:cubicBezTo>
                  <a:cubicBezTo>
                    <a:pt x="23417" y="94735"/>
                    <a:pt x="26819" y="94435"/>
                    <a:pt x="29421" y="93934"/>
                  </a:cubicBezTo>
                  <a:cubicBezTo>
                    <a:pt x="31089" y="93601"/>
                    <a:pt x="35526" y="92733"/>
                    <a:pt x="35526" y="89298"/>
                  </a:cubicBezTo>
                  <a:cubicBezTo>
                    <a:pt x="35526" y="88464"/>
                    <a:pt x="35259" y="87463"/>
                    <a:pt x="34258" y="86562"/>
                  </a:cubicBezTo>
                  <a:lnTo>
                    <a:pt x="34258" y="54806"/>
                  </a:lnTo>
                  <a:cubicBezTo>
                    <a:pt x="34258" y="53205"/>
                    <a:pt x="32957" y="51904"/>
                    <a:pt x="31323" y="51904"/>
                  </a:cubicBezTo>
                  <a:lnTo>
                    <a:pt x="29822" y="51904"/>
                  </a:lnTo>
                  <a:cubicBezTo>
                    <a:pt x="31890" y="42598"/>
                    <a:pt x="35492" y="23817"/>
                    <a:pt x="33424" y="12876"/>
                  </a:cubicBezTo>
                  <a:cubicBezTo>
                    <a:pt x="33224" y="11809"/>
                    <a:pt x="32457" y="10942"/>
                    <a:pt x="31423" y="10641"/>
                  </a:cubicBezTo>
                  <a:cubicBezTo>
                    <a:pt x="31256" y="10575"/>
                    <a:pt x="31089" y="10541"/>
                    <a:pt x="30922" y="10541"/>
                  </a:cubicBezTo>
                  <a:cubicBezTo>
                    <a:pt x="30756" y="8540"/>
                    <a:pt x="30455" y="6805"/>
                    <a:pt x="30022" y="5338"/>
                  </a:cubicBezTo>
                  <a:cubicBezTo>
                    <a:pt x="29755" y="4337"/>
                    <a:pt x="28954" y="3536"/>
                    <a:pt x="27954" y="3269"/>
                  </a:cubicBezTo>
                  <a:cubicBezTo>
                    <a:pt x="27720" y="3236"/>
                    <a:pt x="27453" y="3203"/>
                    <a:pt x="27220" y="3203"/>
                  </a:cubicBezTo>
                  <a:cubicBezTo>
                    <a:pt x="26619" y="3203"/>
                    <a:pt x="26019" y="3369"/>
                    <a:pt x="25552" y="3736"/>
                  </a:cubicBezTo>
                  <a:cubicBezTo>
                    <a:pt x="25318" y="2736"/>
                    <a:pt x="25085" y="2102"/>
                    <a:pt x="24885" y="1635"/>
                  </a:cubicBezTo>
                  <a:cubicBezTo>
                    <a:pt x="24484" y="868"/>
                    <a:pt x="23817" y="334"/>
                    <a:pt x="22983" y="100"/>
                  </a:cubicBezTo>
                  <a:cubicBezTo>
                    <a:pt x="22750" y="34"/>
                    <a:pt x="22483" y="0"/>
                    <a:pt x="22250" y="0"/>
                  </a:cubicBezTo>
                  <a:close/>
                </a:path>
              </a:pathLst>
            </a:custGeom>
            <a:solidFill>
              <a:srgbClr val="FFFFFF"/>
            </a:solidFill>
            <a:ln>
              <a:noFill/>
            </a:ln>
            <a:effectLst>
              <a:outerShdw blurRad="57150" rotWithShape="0" algn="bl" dir="552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2369375" y="441600"/>
              <a:ext cx="726375" cy="1295950"/>
            </a:xfrm>
            <a:custGeom>
              <a:rect b="b" l="l" r="r" t="t"/>
              <a:pathLst>
                <a:path extrusionOk="0" h="51838" w="29055">
                  <a:moveTo>
                    <a:pt x="14977" y="0"/>
                  </a:moveTo>
                  <a:cubicBezTo>
                    <a:pt x="9033" y="4122"/>
                    <a:pt x="12233" y="30111"/>
                    <a:pt x="13821" y="40742"/>
                  </a:cubicBezTo>
                  <a:lnTo>
                    <a:pt x="13821" y="40742"/>
                  </a:lnTo>
                  <a:cubicBezTo>
                    <a:pt x="12529" y="33436"/>
                    <a:pt x="9446" y="19029"/>
                    <a:pt x="4103" y="10808"/>
                  </a:cubicBezTo>
                  <a:lnTo>
                    <a:pt x="4103" y="10808"/>
                  </a:lnTo>
                  <a:cubicBezTo>
                    <a:pt x="0" y="22550"/>
                    <a:pt x="13543" y="51837"/>
                    <a:pt x="13543" y="51837"/>
                  </a:cubicBezTo>
                  <a:lnTo>
                    <a:pt x="21716" y="51804"/>
                  </a:lnTo>
                  <a:cubicBezTo>
                    <a:pt x="21716" y="51804"/>
                    <a:pt x="29054" y="15344"/>
                    <a:pt x="25285" y="1735"/>
                  </a:cubicBezTo>
                  <a:lnTo>
                    <a:pt x="25285" y="1735"/>
                  </a:lnTo>
                  <a:cubicBezTo>
                    <a:pt x="21282" y="5838"/>
                    <a:pt x="18380" y="45833"/>
                    <a:pt x="18380" y="45833"/>
                  </a:cubicBezTo>
                  <a:cubicBezTo>
                    <a:pt x="18380" y="45833"/>
                    <a:pt x="17913" y="4970"/>
                    <a:pt x="14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2469425" y="405725"/>
              <a:ext cx="682200" cy="1331825"/>
            </a:xfrm>
            <a:custGeom>
              <a:rect b="b" l="l" r="r" t="t"/>
              <a:pathLst>
                <a:path extrusionOk="0" h="53273" w="27288">
                  <a:moveTo>
                    <a:pt x="16313" y="1"/>
                  </a:moveTo>
                  <a:cubicBezTo>
                    <a:pt x="9747" y="4577"/>
                    <a:pt x="12215" y="35092"/>
                    <a:pt x="13088" y="44019"/>
                  </a:cubicBezTo>
                  <a:lnTo>
                    <a:pt x="13088" y="44019"/>
                  </a:lnTo>
                  <a:cubicBezTo>
                    <a:pt x="12367" y="37689"/>
                    <a:pt x="10027" y="20622"/>
                    <a:pt x="4904" y="11209"/>
                  </a:cubicBezTo>
                  <a:lnTo>
                    <a:pt x="4904" y="11209"/>
                  </a:lnTo>
                  <a:cubicBezTo>
                    <a:pt x="1" y="23317"/>
                    <a:pt x="11876" y="53272"/>
                    <a:pt x="11876" y="53272"/>
                  </a:cubicBezTo>
                  <a:lnTo>
                    <a:pt x="19882" y="53239"/>
                  </a:lnTo>
                  <a:cubicBezTo>
                    <a:pt x="19882" y="53239"/>
                    <a:pt x="27287" y="24552"/>
                    <a:pt x="24618" y="10508"/>
                  </a:cubicBezTo>
                  <a:lnTo>
                    <a:pt x="24618" y="10508"/>
                  </a:lnTo>
                  <a:cubicBezTo>
                    <a:pt x="20382" y="14711"/>
                    <a:pt x="17080" y="47068"/>
                    <a:pt x="17080" y="47068"/>
                  </a:cubicBezTo>
                  <a:cubicBezTo>
                    <a:pt x="17080" y="47068"/>
                    <a:pt x="18848" y="5138"/>
                    <a:pt x="16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2592025" y="685925"/>
              <a:ext cx="222675" cy="1051625"/>
            </a:xfrm>
            <a:custGeom>
              <a:rect b="b" l="l" r="r" t="t"/>
              <a:pathLst>
                <a:path extrusionOk="0" h="42065" w="8907">
                  <a:moveTo>
                    <a:pt x="0" y="1"/>
                  </a:moveTo>
                  <a:lnTo>
                    <a:pt x="0" y="1"/>
                  </a:lnTo>
                  <a:cubicBezTo>
                    <a:pt x="367" y="3570"/>
                    <a:pt x="801" y="7139"/>
                    <a:pt x="1301" y="10708"/>
                  </a:cubicBezTo>
                  <a:cubicBezTo>
                    <a:pt x="1802" y="14278"/>
                    <a:pt x="2369" y="17847"/>
                    <a:pt x="2969" y="21383"/>
                  </a:cubicBezTo>
                  <a:cubicBezTo>
                    <a:pt x="3636" y="24919"/>
                    <a:pt x="4337" y="28455"/>
                    <a:pt x="5204" y="31957"/>
                  </a:cubicBezTo>
                  <a:cubicBezTo>
                    <a:pt x="5638" y="33692"/>
                    <a:pt x="6138" y="35426"/>
                    <a:pt x="6705" y="37161"/>
                  </a:cubicBezTo>
                  <a:cubicBezTo>
                    <a:pt x="7272" y="38862"/>
                    <a:pt x="7939" y="40563"/>
                    <a:pt x="8907" y="42064"/>
                  </a:cubicBezTo>
                  <a:cubicBezTo>
                    <a:pt x="7939" y="40530"/>
                    <a:pt x="7339" y="38829"/>
                    <a:pt x="6772" y="37127"/>
                  </a:cubicBezTo>
                  <a:cubicBezTo>
                    <a:pt x="6205" y="35426"/>
                    <a:pt x="5738" y="33692"/>
                    <a:pt x="5304" y="31924"/>
                  </a:cubicBezTo>
                  <a:cubicBezTo>
                    <a:pt x="4470" y="28421"/>
                    <a:pt x="3770" y="24885"/>
                    <a:pt x="3169" y="21349"/>
                  </a:cubicBezTo>
                  <a:cubicBezTo>
                    <a:pt x="2502" y="17814"/>
                    <a:pt x="1935" y="14244"/>
                    <a:pt x="1435" y="10708"/>
                  </a:cubicBezTo>
                  <a:cubicBezTo>
                    <a:pt x="1168" y="8907"/>
                    <a:pt x="934" y="7139"/>
                    <a:pt x="701" y="5338"/>
                  </a:cubicBezTo>
                  <a:cubicBezTo>
                    <a:pt x="434" y="3570"/>
                    <a:pt x="201" y="1769"/>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2838025" y="405725"/>
              <a:ext cx="39225" cy="1290125"/>
            </a:xfrm>
            <a:custGeom>
              <a:rect b="b" l="l" r="r" t="t"/>
              <a:pathLst>
                <a:path extrusionOk="0" h="51605" w="1569">
                  <a:moveTo>
                    <a:pt x="1569" y="1"/>
                  </a:moveTo>
                  <a:lnTo>
                    <a:pt x="1235" y="6639"/>
                  </a:lnTo>
                  <a:lnTo>
                    <a:pt x="901" y="13310"/>
                  </a:lnTo>
                  <a:cubicBezTo>
                    <a:pt x="701" y="17747"/>
                    <a:pt x="534" y="22183"/>
                    <a:pt x="368" y="26620"/>
                  </a:cubicBezTo>
                  <a:cubicBezTo>
                    <a:pt x="234" y="31056"/>
                    <a:pt x="101" y="35526"/>
                    <a:pt x="34" y="39963"/>
                  </a:cubicBezTo>
                  <a:cubicBezTo>
                    <a:pt x="34" y="41064"/>
                    <a:pt x="1" y="42164"/>
                    <a:pt x="34" y="43298"/>
                  </a:cubicBezTo>
                  <a:cubicBezTo>
                    <a:pt x="34" y="44399"/>
                    <a:pt x="1" y="45500"/>
                    <a:pt x="34" y="46634"/>
                  </a:cubicBezTo>
                  <a:cubicBezTo>
                    <a:pt x="67" y="47735"/>
                    <a:pt x="67" y="48836"/>
                    <a:pt x="134" y="49970"/>
                  </a:cubicBezTo>
                  <a:cubicBezTo>
                    <a:pt x="168" y="50504"/>
                    <a:pt x="168" y="51071"/>
                    <a:pt x="234" y="51604"/>
                  </a:cubicBezTo>
                  <a:cubicBezTo>
                    <a:pt x="201" y="51071"/>
                    <a:pt x="201" y="50504"/>
                    <a:pt x="168" y="49970"/>
                  </a:cubicBezTo>
                  <a:cubicBezTo>
                    <a:pt x="134" y="48836"/>
                    <a:pt x="134" y="47735"/>
                    <a:pt x="134" y="46634"/>
                  </a:cubicBezTo>
                  <a:cubicBezTo>
                    <a:pt x="101" y="45500"/>
                    <a:pt x="101" y="44399"/>
                    <a:pt x="134" y="43298"/>
                  </a:cubicBezTo>
                  <a:cubicBezTo>
                    <a:pt x="134" y="42198"/>
                    <a:pt x="134" y="41064"/>
                    <a:pt x="168" y="39963"/>
                  </a:cubicBezTo>
                  <a:cubicBezTo>
                    <a:pt x="234" y="35526"/>
                    <a:pt x="368" y="31090"/>
                    <a:pt x="534" y="26653"/>
                  </a:cubicBezTo>
                  <a:cubicBezTo>
                    <a:pt x="668" y="22183"/>
                    <a:pt x="835" y="17747"/>
                    <a:pt x="1035" y="13310"/>
                  </a:cubicBezTo>
                  <a:lnTo>
                    <a:pt x="1569"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2918100" y="668425"/>
              <a:ext cx="166800" cy="1055775"/>
            </a:xfrm>
            <a:custGeom>
              <a:rect b="b" l="l" r="r" t="t"/>
              <a:pathLst>
                <a:path extrusionOk="0" h="42231" w="6672">
                  <a:moveTo>
                    <a:pt x="6671" y="0"/>
                  </a:moveTo>
                  <a:lnTo>
                    <a:pt x="6138" y="5337"/>
                  </a:lnTo>
                  <a:lnTo>
                    <a:pt x="5604" y="10675"/>
                  </a:lnTo>
                  <a:cubicBezTo>
                    <a:pt x="5204" y="14244"/>
                    <a:pt x="4803" y="17780"/>
                    <a:pt x="4336" y="21349"/>
                  </a:cubicBezTo>
                  <a:cubicBezTo>
                    <a:pt x="3903" y="24885"/>
                    <a:pt x="3402" y="28421"/>
                    <a:pt x="2835" y="31957"/>
                  </a:cubicBezTo>
                  <a:cubicBezTo>
                    <a:pt x="2535" y="33724"/>
                    <a:pt x="2202" y="35492"/>
                    <a:pt x="1801" y="37227"/>
                  </a:cubicBezTo>
                  <a:cubicBezTo>
                    <a:pt x="1601" y="38094"/>
                    <a:pt x="1401" y="38962"/>
                    <a:pt x="1134" y="39829"/>
                  </a:cubicBezTo>
                  <a:cubicBezTo>
                    <a:pt x="1001" y="40262"/>
                    <a:pt x="867" y="40696"/>
                    <a:pt x="667" y="41096"/>
                  </a:cubicBezTo>
                  <a:cubicBezTo>
                    <a:pt x="500" y="41497"/>
                    <a:pt x="300" y="41897"/>
                    <a:pt x="0" y="42231"/>
                  </a:cubicBezTo>
                  <a:cubicBezTo>
                    <a:pt x="300" y="41930"/>
                    <a:pt x="500" y="41497"/>
                    <a:pt x="701" y="41096"/>
                  </a:cubicBezTo>
                  <a:cubicBezTo>
                    <a:pt x="867" y="40696"/>
                    <a:pt x="1034" y="40262"/>
                    <a:pt x="1168" y="39829"/>
                  </a:cubicBezTo>
                  <a:cubicBezTo>
                    <a:pt x="1434" y="38995"/>
                    <a:pt x="1668" y="38128"/>
                    <a:pt x="1868" y="37260"/>
                  </a:cubicBezTo>
                  <a:cubicBezTo>
                    <a:pt x="2302" y="35492"/>
                    <a:pt x="2635" y="33758"/>
                    <a:pt x="2935" y="31990"/>
                  </a:cubicBezTo>
                  <a:cubicBezTo>
                    <a:pt x="3536" y="28454"/>
                    <a:pt x="4036" y="24918"/>
                    <a:pt x="4503" y="21349"/>
                  </a:cubicBezTo>
                  <a:cubicBezTo>
                    <a:pt x="4937" y="17813"/>
                    <a:pt x="5337" y="14244"/>
                    <a:pt x="5704" y="10675"/>
                  </a:cubicBezTo>
                  <a:cubicBezTo>
                    <a:pt x="6071" y="7105"/>
                    <a:pt x="6405" y="3570"/>
                    <a:pt x="667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2497800" y="2501400"/>
              <a:ext cx="637975" cy="125950"/>
            </a:xfrm>
            <a:custGeom>
              <a:rect b="b" l="l" r="r" t="t"/>
              <a:pathLst>
                <a:path extrusionOk="0" h="5038" w="25519">
                  <a:moveTo>
                    <a:pt x="12776" y="0"/>
                  </a:moveTo>
                  <a:cubicBezTo>
                    <a:pt x="5737" y="0"/>
                    <a:pt x="0" y="1135"/>
                    <a:pt x="0" y="2536"/>
                  </a:cubicBezTo>
                  <a:cubicBezTo>
                    <a:pt x="0" y="3903"/>
                    <a:pt x="5737" y="5037"/>
                    <a:pt x="12776" y="5037"/>
                  </a:cubicBezTo>
                  <a:cubicBezTo>
                    <a:pt x="19814" y="5037"/>
                    <a:pt x="25518" y="3903"/>
                    <a:pt x="25518" y="2536"/>
                  </a:cubicBezTo>
                  <a:cubicBezTo>
                    <a:pt x="25518" y="1135"/>
                    <a:pt x="19814" y="0"/>
                    <a:pt x="127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2648725" y="1702500"/>
              <a:ext cx="456200" cy="862300"/>
            </a:xfrm>
            <a:custGeom>
              <a:rect b="b" l="l" r="r" t="t"/>
              <a:pathLst>
                <a:path extrusionOk="0" h="34492" w="18248">
                  <a:moveTo>
                    <a:pt x="1" y="0"/>
                  </a:moveTo>
                  <a:lnTo>
                    <a:pt x="1" y="34492"/>
                  </a:lnTo>
                  <a:lnTo>
                    <a:pt x="18247" y="34492"/>
                  </a:lnTo>
                  <a:lnTo>
                    <a:pt x="182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2548650" y="1702500"/>
              <a:ext cx="455350" cy="862300"/>
            </a:xfrm>
            <a:custGeom>
              <a:rect b="b" l="l" r="r" t="t"/>
              <a:pathLst>
                <a:path extrusionOk="0" h="34492" w="18214">
                  <a:moveTo>
                    <a:pt x="1" y="0"/>
                  </a:moveTo>
                  <a:lnTo>
                    <a:pt x="1" y="34492"/>
                  </a:lnTo>
                  <a:lnTo>
                    <a:pt x="18214" y="34492"/>
                  </a:lnTo>
                  <a:lnTo>
                    <a:pt x="182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2548650" y="1776725"/>
              <a:ext cx="556275" cy="5850"/>
            </a:xfrm>
            <a:custGeom>
              <a:rect b="b" l="l" r="r" t="t"/>
              <a:pathLst>
                <a:path extrusionOk="0" h="234" w="22251">
                  <a:moveTo>
                    <a:pt x="11109" y="0"/>
                  </a:moveTo>
                  <a:lnTo>
                    <a:pt x="5538" y="33"/>
                  </a:lnTo>
                  <a:cubicBezTo>
                    <a:pt x="3703" y="33"/>
                    <a:pt x="1835" y="67"/>
                    <a:pt x="1" y="100"/>
                  </a:cubicBezTo>
                  <a:cubicBezTo>
                    <a:pt x="1835" y="167"/>
                    <a:pt x="3703" y="200"/>
                    <a:pt x="5538" y="200"/>
                  </a:cubicBezTo>
                  <a:lnTo>
                    <a:pt x="11109" y="234"/>
                  </a:lnTo>
                  <a:lnTo>
                    <a:pt x="16679" y="200"/>
                  </a:lnTo>
                  <a:cubicBezTo>
                    <a:pt x="18514" y="200"/>
                    <a:pt x="20382" y="167"/>
                    <a:pt x="22250" y="100"/>
                  </a:cubicBezTo>
                  <a:cubicBezTo>
                    <a:pt x="20382" y="67"/>
                    <a:pt x="18514" y="33"/>
                    <a:pt x="16679" y="33"/>
                  </a:cubicBezTo>
                  <a:lnTo>
                    <a:pt x="11109"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ONE_COLUMN_TEXT_1_1">
    <p:spTree>
      <p:nvGrpSpPr>
        <p:cNvPr id="488" name="Shape 488"/>
        <p:cNvGrpSpPr/>
        <p:nvPr/>
      </p:nvGrpSpPr>
      <p:grpSpPr>
        <a:xfrm>
          <a:off x="0" y="0"/>
          <a:ext cx="0" cy="0"/>
          <a:chOff x="0" y="0"/>
          <a:chExt cx="0" cy="0"/>
        </a:xfrm>
      </p:grpSpPr>
      <p:sp>
        <p:nvSpPr>
          <p:cNvPr id="489" name="Google Shape;489;p28"/>
          <p:cNvSpPr txBox="1"/>
          <p:nvPr>
            <p:ph idx="1" type="subTitle"/>
          </p:nvPr>
        </p:nvSpPr>
        <p:spPr>
          <a:xfrm>
            <a:off x="2634150" y="1566675"/>
            <a:ext cx="3875700" cy="93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0" name="Google Shape;490;p28"/>
          <p:cNvSpPr txBox="1"/>
          <p:nvPr>
            <p:ph type="title"/>
          </p:nvPr>
        </p:nvSpPr>
        <p:spPr>
          <a:xfrm>
            <a:off x="2003700" y="337575"/>
            <a:ext cx="51366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491" name="Google Shape;491;p28"/>
          <p:cNvGrpSpPr/>
          <p:nvPr/>
        </p:nvGrpSpPr>
        <p:grpSpPr>
          <a:xfrm>
            <a:off x="7778111" y="1475229"/>
            <a:ext cx="1365932" cy="3663637"/>
            <a:chOff x="7778111" y="1475229"/>
            <a:chExt cx="1365932" cy="3663637"/>
          </a:xfrm>
        </p:grpSpPr>
        <p:grpSp>
          <p:nvGrpSpPr>
            <p:cNvPr id="492" name="Google Shape;492;p28"/>
            <p:cNvGrpSpPr/>
            <p:nvPr/>
          </p:nvGrpSpPr>
          <p:grpSpPr>
            <a:xfrm flipH="1">
              <a:off x="7778111" y="1475229"/>
              <a:ext cx="1365932" cy="3663637"/>
              <a:chOff x="2827800" y="238125"/>
              <a:chExt cx="1946050" cy="5219600"/>
            </a:xfrm>
          </p:grpSpPr>
          <p:sp>
            <p:nvSpPr>
              <p:cNvPr id="493" name="Google Shape;493;p28"/>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96" name="Google Shape;496;p28"/>
            <p:cNvCxnSpPr/>
            <p:nvPr/>
          </p:nvCxnSpPr>
          <p:spPr>
            <a:xfrm>
              <a:off x="7783525" y="2680400"/>
              <a:ext cx="795300" cy="0"/>
            </a:xfrm>
            <a:prstGeom prst="straightConnector1">
              <a:avLst/>
            </a:prstGeom>
            <a:noFill/>
            <a:ln cap="flat" cmpd="sng" w="19050">
              <a:solidFill>
                <a:schemeClr val="dk2"/>
              </a:solidFill>
              <a:prstDash val="solid"/>
              <a:round/>
              <a:headEnd len="med" w="med" type="none"/>
              <a:tailEnd len="med" w="med" type="none"/>
            </a:ln>
          </p:spPr>
        </p:cxnSp>
        <p:sp>
          <p:nvSpPr>
            <p:cNvPr id="497" name="Google Shape;497;p28"/>
            <p:cNvSpPr/>
            <p:nvPr/>
          </p:nvSpPr>
          <p:spPr>
            <a:xfrm>
              <a:off x="8175076" y="3189917"/>
              <a:ext cx="426600" cy="4266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8"/>
          <p:cNvGrpSpPr/>
          <p:nvPr/>
        </p:nvGrpSpPr>
        <p:grpSpPr>
          <a:xfrm>
            <a:off x="-39" y="1475229"/>
            <a:ext cx="1365932" cy="3663637"/>
            <a:chOff x="-39" y="1475229"/>
            <a:chExt cx="1365932" cy="3663637"/>
          </a:xfrm>
        </p:grpSpPr>
        <p:grpSp>
          <p:nvGrpSpPr>
            <p:cNvPr id="499" name="Google Shape;499;p28"/>
            <p:cNvGrpSpPr/>
            <p:nvPr/>
          </p:nvGrpSpPr>
          <p:grpSpPr>
            <a:xfrm>
              <a:off x="-39" y="1475229"/>
              <a:ext cx="1365932" cy="3663637"/>
              <a:chOff x="2827800" y="238125"/>
              <a:chExt cx="1946050" cy="5219600"/>
            </a:xfrm>
          </p:grpSpPr>
          <p:sp>
            <p:nvSpPr>
              <p:cNvPr id="500" name="Google Shape;500;p28"/>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03" name="Google Shape;503;p28"/>
            <p:cNvCxnSpPr/>
            <p:nvPr/>
          </p:nvCxnSpPr>
          <p:spPr>
            <a:xfrm rot="10800000">
              <a:off x="402243" y="3931516"/>
              <a:ext cx="795300" cy="0"/>
            </a:xfrm>
            <a:prstGeom prst="straightConnector1">
              <a:avLst/>
            </a:prstGeom>
            <a:noFill/>
            <a:ln cap="flat" cmpd="sng" w="19050">
              <a:solidFill>
                <a:schemeClr val="dk2"/>
              </a:solidFill>
              <a:prstDash val="solid"/>
              <a:round/>
              <a:headEnd len="med" w="med" type="none"/>
              <a:tailEnd len="med" w="med" type="none"/>
            </a:ln>
          </p:spPr>
        </p:cxnSp>
        <p:sp>
          <p:nvSpPr>
            <p:cNvPr id="504" name="Google Shape;504;p28"/>
            <p:cNvSpPr/>
            <p:nvPr/>
          </p:nvSpPr>
          <p:spPr>
            <a:xfrm flipH="1">
              <a:off x="475450" y="44665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_1">
    <p:spTree>
      <p:nvGrpSpPr>
        <p:cNvPr id="505" name="Shape 505"/>
        <p:cNvGrpSpPr/>
        <p:nvPr/>
      </p:nvGrpSpPr>
      <p:grpSpPr>
        <a:xfrm>
          <a:off x="0" y="0"/>
          <a:ext cx="0" cy="0"/>
          <a:chOff x="0" y="0"/>
          <a:chExt cx="0" cy="0"/>
        </a:xfrm>
      </p:grpSpPr>
      <p:sp>
        <p:nvSpPr>
          <p:cNvPr id="506" name="Google Shape;506;p29"/>
          <p:cNvSpPr txBox="1"/>
          <p:nvPr>
            <p:ph idx="1" type="subTitle"/>
          </p:nvPr>
        </p:nvSpPr>
        <p:spPr>
          <a:xfrm>
            <a:off x="713225" y="1368825"/>
            <a:ext cx="7118400" cy="1890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grpSp>
        <p:nvGrpSpPr>
          <p:cNvPr id="507" name="Google Shape;507;p29"/>
          <p:cNvGrpSpPr/>
          <p:nvPr/>
        </p:nvGrpSpPr>
        <p:grpSpPr>
          <a:xfrm flipH="1">
            <a:off x="7787707" y="-1094158"/>
            <a:ext cx="1365932" cy="3663637"/>
            <a:chOff x="2827800" y="238125"/>
            <a:chExt cx="1946050" cy="5219600"/>
          </a:xfrm>
        </p:grpSpPr>
        <p:sp>
          <p:nvSpPr>
            <p:cNvPr id="508" name="Google Shape;508;p29"/>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1" name="Google Shape;511;p29"/>
          <p:cNvCxnSpPr/>
          <p:nvPr/>
        </p:nvCxnSpPr>
        <p:spPr>
          <a:xfrm>
            <a:off x="7956057" y="1362129"/>
            <a:ext cx="795300" cy="0"/>
          </a:xfrm>
          <a:prstGeom prst="straightConnector1">
            <a:avLst/>
          </a:prstGeom>
          <a:noFill/>
          <a:ln cap="flat" cmpd="sng" w="19050">
            <a:solidFill>
              <a:schemeClr val="dk2"/>
            </a:solidFill>
            <a:prstDash val="solid"/>
            <a:round/>
            <a:headEnd len="med" w="med" type="none"/>
            <a:tailEnd len="med" w="med" type="none"/>
          </a:ln>
        </p:spPr>
      </p:cxnSp>
      <p:sp>
        <p:nvSpPr>
          <p:cNvPr id="512" name="Google Shape;512;p29"/>
          <p:cNvSpPr/>
          <p:nvPr/>
        </p:nvSpPr>
        <p:spPr>
          <a:xfrm>
            <a:off x="8484050" y="1897163"/>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29"/>
          <p:cNvGrpSpPr/>
          <p:nvPr/>
        </p:nvGrpSpPr>
        <p:grpSpPr>
          <a:xfrm flipH="1">
            <a:off x="7787707" y="2820133"/>
            <a:ext cx="1365932" cy="3417534"/>
            <a:chOff x="2827800" y="588750"/>
            <a:chExt cx="1946050" cy="4868975"/>
          </a:xfrm>
        </p:grpSpPr>
        <p:sp>
          <p:nvSpPr>
            <p:cNvPr id="514" name="Google Shape;514;p29"/>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6" name="Google Shape;516;p29"/>
          <p:cNvCxnSpPr/>
          <p:nvPr/>
        </p:nvCxnSpPr>
        <p:spPr>
          <a:xfrm>
            <a:off x="7956057" y="5030316"/>
            <a:ext cx="795300" cy="0"/>
          </a:xfrm>
          <a:prstGeom prst="straightConnector1">
            <a:avLst/>
          </a:prstGeom>
          <a:noFill/>
          <a:ln cap="flat" cmpd="sng" w="19050">
            <a:solidFill>
              <a:schemeClr val="dk2"/>
            </a:solidFill>
            <a:prstDash val="solid"/>
            <a:round/>
            <a:headEnd len="med" w="med" type="none"/>
            <a:tailEnd len="med" w="med" type="none"/>
          </a:ln>
        </p:spPr>
      </p:cxnSp>
      <p:sp>
        <p:nvSpPr>
          <p:cNvPr id="517" name="Google Shape;517;p29"/>
          <p:cNvSpPr/>
          <p:nvPr/>
        </p:nvSpPr>
        <p:spPr>
          <a:xfrm>
            <a:off x="8484050" y="55653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txBox="1"/>
          <p:nvPr>
            <p:ph type="title"/>
          </p:nvPr>
        </p:nvSpPr>
        <p:spPr>
          <a:xfrm>
            <a:off x="713225" y="3259725"/>
            <a:ext cx="4405200" cy="515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1">
  <p:cSld name="BLANK_1_1_1_3">
    <p:spTree>
      <p:nvGrpSpPr>
        <p:cNvPr id="519" name="Shape 519"/>
        <p:cNvGrpSpPr/>
        <p:nvPr/>
      </p:nvGrpSpPr>
      <p:grpSpPr>
        <a:xfrm>
          <a:off x="0" y="0"/>
          <a:ext cx="0" cy="0"/>
          <a:chOff x="0" y="0"/>
          <a:chExt cx="0" cy="0"/>
        </a:xfrm>
      </p:grpSpPr>
      <p:sp>
        <p:nvSpPr>
          <p:cNvPr id="520" name="Google Shape;520;p30"/>
          <p:cNvSpPr/>
          <p:nvPr/>
        </p:nvSpPr>
        <p:spPr>
          <a:xfrm>
            <a:off x="1001560" y="563400"/>
            <a:ext cx="7140900" cy="4016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txBox="1"/>
          <p:nvPr>
            <p:ph type="title"/>
          </p:nvPr>
        </p:nvSpPr>
        <p:spPr>
          <a:xfrm>
            <a:off x="2317800" y="3337500"/>
            <a:ext cx="45084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22" name="Google Shape;522;p30"/>
          <p:cNvSpPr txBox="1"/>
          <p:nvPr>
            <p:ph idx="1" type="subTitle"/>
          </p:nvPr>
        </p:nvSpPr>
        <p:spPr>
          <a:xfrm>
            <a:off x="1711288" y="1274100"/>
            <a:ext cx="5721300" cy="20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32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523" name="Google Shape;523;p30"/>
          <p:cNvSpPr/>
          <p:nvPr/>
        </p:nvSpPr>
        <p:spPr>
          <a:xfrm>
            <a:off x="6073205" y="119225"/>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2805484" y="263100"/>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7470863" y="4762887"/>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8394454" y="2815000"/>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514329" y="1965412"/>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4393255" y="4700025"/>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1630204" y="4762887"/>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4"/>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4"/>
          <p:cNvSpPr txBox="1"/>
          <p:nvPr>
            <p:ph idx="1" type="body"/>
          </p:nvPr>
        </p:nvSpPr>
        <p:spPr>
          <a:xfrm>
            <a:off x="720000" y="1152475"/>
            <a:ext cx="7704000" cy="34515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1"/>
              </a:buClr>
              <a:buSzPts val="1800"/>
              <a:buFont typeface="Darker Grotesque SemiBold"/>
              <a:buAutoNum type="arabicPeriod"/>
              <a:defRPr sz="1200">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p:txBody>
      </p:sp>
      <p:sp>
        <p:nvSpPr>
          <p:cNvPr id="33" name="Google Shape;33;p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4"/>
          <p:cNvGrpSpPr/>
          <p:nvPr/>
        </p:nvGrpSpPr>
        <p:grpSpPr>
          <a:xfrm>
            <a:off x="7899888" y="293063"/>
            <a:ext cx="1316675" cy="998725"/>
            <a:chOff x="7956075" y="293063"/>
            <a:chExt cx="1316675" cy="998725"/>
          </a:xfrm>
        </p:grpSpPr>
        <p:grpSp>
          <p:nvGrpSpPr>
            <p:cNvPr id="35" name="Google Shape;35;p4"/>
            <p:cNvGrpSpPr/>
            <p:nvPr/>
          </p:nvGrpSpPr>
          <p:grpSpPr>
            <a:xfrm flipH="1">
              <a:off x="7956075" y="293063"/>
              <a:ext cx="1316675" cy="998725"/>
              <a:chOff x="1251900" y="2549175"/>
              <a:chExt cx="1316675" cy="998725"/>
            </a:xfrm>
          </p:grpSpPr>
          <p:sp>
            <p:nvSpPr>
              <p:cNvPr id="36" name="Google Shape;36;p4"/>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4"/>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me 1">
  <p:cSld name="CUSTOM_4">
    <p:spTree>
      <p:nvGrpSpPr>
        <p:cNvPr id="530" name="Shape 530"/>
        <p:cNvGrpSpPr/>
        <p:nvPr/>
      </p:nvGrpSpPr>
      <p:grpSpPr>
        <a:xfrm>
          <a:off x="0" y="0"/>
          <a:ext cx="0" cy="0"/>
          <a:chOff x="0" y="0"/>
          <a:chExt cx="0" cy="0"/>
        </a:xfrm>
      </p:grpSpPr>
      <p:sp>
        <p:nvSpPr>
          <p:cNvPr id="531" name="Google Shape;531;p31"/>
          <p:cNvSpPr txBox="1"/>
          <p:nvPr>
            <p:ph type="title"/>
          </p:nvPr>
        </p:nvSpPr>
        <p:spPr>
          <a:xfrm>
            <a:off x="4572000" y="337575"/>
            <a:ext cx="3858600" cy="1261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grpSp>
        <p:nvGrpSpPr>
          <p:cNvPr id="532" name="Google Shape;532;p31"/>
          <p:cNvGrpSpPr/>
          <p:nvPr/>
        </p:nvGrpSpPr>
        <p:grpSpPr>
          <a:xfrm>
            <a:off x="1070889" y="-18840"/>
            <a:ext cx="3488385" cy="5162567"/>
            <a:chOff x="2038900" y="238125"/>
            <a:chExt cx="3538275" cy="5236400"/>
          </a:xfrm>
        </p:grpSpPr>
        <p:sp>
          <p:nvSpPr>
            <p:cNvPr id="533" name="Google Shape;533;p31"/>
            <p:cNvSpPr/>
            <p:nvPr/>
          </p:nvSpPr>
          <p:spPr>
            <a:xfrm>
              <a:off x="2038900" y="238125"/>
              <a:ext cx="3523675" cy="5236400"/>
            </a:xfrm>
            <a:custGeom>
              <a:rect b="b" l="l" r="r" t="t"/>
              <a:pathLst>
                <a:path extrusionOk="0" h="209456" w="140947">
                  <a:moveTo>
                    <a:pt x="0" y="0"/>
                  </a:moveTo>
                  <a:lnTo>
                    <a:pt x="0" y="209455"/>
                  </a:lnTo>
                  <a:lnTo>
                    <a:pt x="123046" y="209455"/>
                  </a:lnTo>
                  <a:cubicBezTo>
                    <a:pt x="130370" y="209455"/>
                    <a:pt x="136289" y="203504"/>
                    <a:pt x="136289" y="196196"/>
                  </a:cubicBezTo>
                  <a:cubicBezTo>
                    <a:pt x="136289" y="188887"/>
                    <a:pt x="130370" y="182952"/>
                    <a:pt x="123046" y="182952"/>
                  </a:cubicBezTo>
                  <a:lnTo>
                    <a:pt x="97963" y="182952"/>
                  </a:lnTo>
                  <a:cubicBezTo>
                    <a:pt x="95043" y="182952"/>
                    <a:pt x="92675" y="180584"/>
                    <a:pt x="92675" y="177664"/>
                  </a:cubicBezTo>
                  <a:cubicBezTo>
                    <a:pt x="92675" y="174743"/>
                    <a:pt x="95043" y="172376"/>
                    <a:pt x="97963" y="172376"/>
                  </a:cubicBezTo>
                  <a:lnTo>
                    <a:pt x="118784" y="172376"/>
                  </a:lnTo>
                  <a:cubicBezTo>
                    <a:pt x="122588" y="172376"/>
                    <a:pt x="125666" y="169297"/>
                    <a:pt x="125666" y="165493"/>
                  </a:cubicBezTo>
                  <a:cubicBezTo>
                    <a:pt x="125666" y="161673"/>
                    <a:pt x="122588" y="158595"/>
                    <a:pt x="118784" y="158595"/>
                  </a:cubicBezTo>
                  <a:lnTo>
                    <a:pt x="82083" y="158595"/>
                  </a:lnTo>
                  <a:cubicBezTo>
                    <a:pt x="82005" y="158598"/>
                    <a:pt x="81928" y="158599"/>
                    <a:pt x="81851" y="158599"/>
                  </a:cubicBezTo>
                  <a:cubicBezTo>
                    <a:pt x="78639" y="158599"/>
                    <a:pt x="75971" y="156054"/>
                    <a:pt x="75848" y="152802"/>
                  </a:cubicBezTo>
                  <a:cubicBezTo>
                    <a:pt x="75737" y="149487"/>
                    <a:pt x="78342" y="146677"/>
                    <a:pt x="81657" y="146567"/>
                  </a:cubicBezTo>
                  <a:lnTo>
                    <a:pt x="120836" y="146567"/>
                  </a:lnTo>
                  <a:cubicBezTo>
                    <a:pt x="126503" y="146567"/>
                    <a:pt x="131096" y="141973"/>
                    <a:pt x="131096" y="136306"/>
                  </a:cubicBezTo>
                  <a:cubicBezTo>
                    <a:pt x="131096" y="130639"/>
                    <a:pt x="126503" y="126046"/>
                    <a:pt x="120836" y="126046"/>
                  </a:cubicBezTo>
                  <a:lnTo>
                    <a:pt x="108744" y="126046"/>
                  </a:lnTo>
                  <a:cubicBezTo>
                    <a:pt x="108695" y="126046"/>
                    <a:pt x="108647" y="126047"/>
                    <a:pt x="108598" y="126047"/>
                  </a:cubicBezTo>
                  <a:cubicBezTo>
                    <a:pt x="101830" y="126047"/>
                    <a:pt x="96305" y="120614"/>
                    <a:pt x="96227" y="113844"/>
                  </a:cubicBezTo>
                  <a:cubicBezTo>
                    <a:pt x="96148" y="107024"/>
                    <a:pt x="101625" y="101421"/>
                    <a:pt x="108429" y="101342"/>
                  </a:cubicBezTo>
                  <a:lnTo>
                    <a:pt x="125177" y="101342"/>
                  </a:lnTo>
                  <a:cubicBezTo>
                    <a:pt x="128460" y="101342"/>
                    <a:pt x="131096" y="98706"/>
                    <a:pt x="131096" y="95422"/>
                  </a:cubicBezTo>
                  <a:cubicBezTo>
                    <a:pt x="131096" y="92139"/>
                    <a:pt x="128460" y="89503"/>
                    <a:pt x="125177" y="89503"/>
                  </a:cubicBezTo>
                  <a:lnTo>
                    <a:pt x="93101" y="89503"/>
                  </a:lnTo>
                  <a:cubicBezTo>
                    <a:pt x="89549" y="89503"/>
                    <a:pt x="86645" y="86630"/>
                    <a:pt x="86645" y="83047"/>
                  </a:cubicBezTo>
                  <a:cubicBezTo>
                    <a:pt x="86645" y="79495"/>
                    <a:pt x="89549" y="76606"/>
                    <a:pt x="93101" y="76606"/>
                  </a:cubicBezTo>
                  <a:lnTo>
                    <a:pt x="133306" y="76606"/>
                  </a:lnTo>
                  <a:cubicBezTo>
                    <a:pt x="137536" y="76606"/>
                    <a:pt x="140946" y="73181"/>
                    <a:pt x="140946" y="68966"/>
                  </a:cubicBezTo>
                  <a:cubicBezTo>
                    <a:pt x="140946" y="64736"/>
                    <a:pt x="137536" y="61326"/>
                    <a:pt x="133306" y="61326"/>
                  </a:cubicBezTo>
                  <a:lnTo>
                    <a:pt x="116416" y="61326"/>
                  </a:lnTo>
                  <a:cubicBezTo>
                    <a:pt x="112185" y="61326"/>
                    <a:pt x="108776" y="57916"/>
                    <a:pt x="108776" y="53686"/>
                  </a:cubicBezTo>
                  <a:lnTo>
                    <a:pt x="108776" y="37111"/>
                  </a:lnTo>
                  <a:cubicBezTo>
                    <a:pt x="108776" y="29013"/>
                    <a:pt x="102193" y="22415"/>
                    <a:pt x="94080" y="22415"/>
                  </a:cubicBezTo>
                  <a:lnTo>
                    <a:pt x="71649" y="22415"/>
                  </a:lnTo>
                  <a:cubicBezTo>
                    <a:pt x="65714" y="22415"/>
                    <a:pt x="60915" y="17601"/>
                    <a:pt x="60915" y="11681"/>
                  </a:cubicBezTo>
                  <a:cubicBezTo>
                    <a:pt x="60915" y="5998"/>
                    <a:pt x="56479" y="1326"/>
                    <a:pt x="50813" y="994"/>
                  </a:cubicBez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4666725" y="2981200"/>
              <a:ext cx="910450" cy="249825"/>
            </a:xfrm>
            <a:custGeom>
              <a:rect b="b" l="l" r="r" t="t"/>
              <a:pathLst>
                <a:path extrusionOk="0" h="9993" w="36418">
                  <a:moveTo>
                    <a:pt x="4989" y="1"/>
                  </a:moveTo>
                  <a:cubicBezTo>
                    <a:pt x="2226" y="1"/>
                    <a:pt x="1" y="2258"/>
                    <a:pt x="1" y="5005"/>
                  </a:cubicBezTo>
                  <a:cubicBezTo>
                    <a:pt x="1" y="7767"/>
                    <a:pt x="2226" y="9993"/>
                    <a:pt x="4989" y="9993"/>
                  </a:cubicBezTo>
                  <a:lnTo>
                    <a:pt x="31429" y="9993"/>
                  </a:lnTo>
                  <a:cubicBezTo>
                    <a:pt x="34191" y="9993"/>
                    <a:pt x="36417" y="7736"/>
                    <a:pt x="36417" y="5005"/>
                  </a:cubicBezTo>
                  <a:cubicBezTo>
                    <a:pt x="36417" y="2242"/>
                    <a:pt x="34191" y="1"/>
                    <a:pt x="314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p:nvPr/>
          </p:nvSpPr>
          <p:spPr>
            <a:xfrm>
              <a:off x="4228300" y="421625"/>
              <a:ext cx="910025" cy="249825"/>
            </a:xfrm>
            <a:custGeom>
              <a:rect b="b" l="l" r="r" t="t"/>
              <a:pathLst>
                <a:path extrusionOk="0" h="9993" w="36401">
                  <a:moveTo>
                    <a:pt x="4988" y="0"/>
                  </a:moveTo>
                  <a:cubicBezTo>
                    <a:pt x="2226" y="0"/>
                    <a:pt x="0" y="2226"/>
                    <a:pt x="0" y="4988"/>
                  </a:cubicBezTo>
                  <a:cubicBezTo>
                    <a:pt x="0" y="7751"/>
                    <a:pt x="2226" y="9992"/>
                    <a:pt x="4988" y="9992"/>
                  </a:cubicBezTo>
                  <a:lnTo>
                    <a:pt x="31413" y="9992"/>
                  </a:lnTo>
                  <a:cubicBezTo>
                    <a:pt x="34175" y="9992"/>
                    <a:pt x="36401" y="7751"/>
                    <a:pt x="36401" y="4988"/>
                  </a:cubicBezTo>
                  <a:cubicBezTo>
                    <a:pt x="36401" y="2226"/>
                    <a:pt x="34175" y="0"/>
                    <a:pt x="314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31"/>
          <p:cNvSpPr/>
          <p:nvPr/>
        </p:nvSpPr>
        <p:spPr>
          <a:xfrm>
            <a:off x="-7975" y="-7975"/>
            <a:ext cx="1572000" cy="5151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4">
  <p:cSld name="ONE_COLUMN_TEXT_2_1">
    <p:spTree>
      <p:nvGrpSpPr>
        <p:cNvPr id="537" name="Shape 537"/>
        <p:cNvGrpSpPr/>
        <p:nvPr/>
      </p:nvGrpSpPr>
      <p:grpSpPr>
        <a:xfrm>
          <a:off x="0" y="0"/>
          <a:ext cx="0" cy="0"/>
          <a:chOff x="0" y="0"/>
          <a:chExt cx="0" cy="0"/>
        </a:xfrm>
      </p:grpSpPr>
      <p:sp>
        <p:nvSpPr>
          <p:cNvPr id="538" name="Google Shape;538;p32"/>
          <p:cNvSpPr txBox="1"/>
          <p:nvPr>
            <p:ph idx="1" type="subTitle"/>
          </p:nvPr>
        </p:nvSpPr>
        <p:spPr>
          <a:xfrm>
            <a:off x="2305550" y="1926175"/>
            <a:ext cx="2391900" cy="268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AutoNum type="arabicPeriod"/>
              <a:defRPr>
                <a:latin typeface="KoHo Medium"/>
                <a:ea typeface="KoHo Medium"/>
                <a:cs typeface="KoHo Medium"/>
                <a:sym typeface="KoHo Medium"/>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sp>
        <p:nvSpPr>
          <p:cNvPr id="539" name="Google Shape;539;p32"/>
          <p:cNvSpPr txBox="1"/>
          <p:nvPr>
            <p:ph type="title"/>
          </p:nvPr>
        </p:nvSpPr>
        <p:spPr>
          <a:xfrm>
            <a:off x="693450" y="337575"/>
            <a:ext cx="77571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540" name="Google Shape;540;p32"/>
          <p:cNvGrpSpPr/>
          <p:nvPr/>
        </p:nvGrpSpPr>
        <p:grpSpPr>
          <a:xfrm>
            <a:off x="-39" y="1475229"/>
            <a:ext cx="1365932" cy="3663637"/>
            <a:chOff x="-39" y="1475229"/>
            <a:chExt cx="1365932" cy="3663637"/>
          </a:xfrm>
        </p:grpSpPr>
        <p:grpSp>
          <p:nvGrpSpPr>
            <p:cNvPr id="541" name="Google Shape;541;p32"/>
            <p:cNvGrpSpPr/>
            <p:nvPr/>
          </p:nvGrpSpPr>
          <p:grpSpPr>
            <a:xfrm>
              <a:off x="-39" y="1475229"/>
              <a:ext cx="1365932" cy="3663637"/>
              <a:chOff x="2827800" y="238125"/>
              <a:chExt cx="1946050" cy="5219600"/>
            </a:xfrm>
          </p:grpSpPr>
          <p:sp>
            <p:nvSpPr>
              <p:cNvPr id="542" name="Google Shape;542;p32"/>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2"/>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45" name="Google Shape;545;p32"/>
            <p:cNvCxnSpPr/>
            <p:nvPr/>
          </p:nvCxnSpPr>
          <p:spPr>
            <a:xfrm rot="10800000">
              <a:off x="559993" y="2693391"/>
              <a:ext cx="795300" cy="0"/>
            </a:xfrm>
            <a:prstGeom prst="straightConnector1">
              <a:avLst/>
            </a:prstGeom>
            <a:noFill/>
            <a:ln cap="flat" cmpd="sng" w="19050">
              <a:solidFill>
                <a:schemeClr val="dk2"/>
              </a:solidFill>
              <a:prstDash val="solid"/>
              <a:round/>
              <a:headEnd len="med" w="med" type="none"/>
              <a:tailEnd len="med" w="med" type="none"/>
            </a:ln>
          </p:spPr>
        </p:cxnSp>
        <p:sp>
          <p:nvSpPr>
            <p:cNvPr id="546" name="Google Shape;546;p32"/>
            <p:cNvSpPr/>
            <p:nvPr/>
          </p:nvSpPr>
          <p:spPr>
            <a:xfrm flipH="1">
              <a:off x="548875" y="3177851"/>
              <a:ext cx="485100" cy="4512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9">
    <p:bg>
      <p:bgPr>
        <a:solidFill>
          <a:schemeClr val="accent1"/>
        </a:solidFill>
      </p:bgPr>
    </p:bg>
    <p:spTree>
      <p:nvGrpSpPr>
        <p:cNvPr id="547" name="Shape 547"/>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1">
  <p:cSld name="CUSTOM_17">
    <p:bg>
      <p:bgPr>
        <a:solidFill>
          <a:schemeClr val="lt2"/>
        </a:solidFill>
      </p:bgPr>
    </p:bg>
    <p:spTree>
      <p:nvGrpSpPr>
        <p:cNvPr id="548" name="Shape 5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6" name="Shape 86"/>
        <p:cNvGrpSpPr/>
        <p:nvPr/>
      </p:nvGrpSpPr>
      <p:grpSpPr>
        <a:xfrm>
          <a:off x="0" y="0"/>
          <a:ext cx="0" cy="0"/>
          <a:chOff x="0" y="0"/>
          <a:chExt cx="0" cy="0"/>
        </a:xfrm>
      </p:grpSpPr>
      <p:sp>
        <p:nvSpPr>
          <p:cNvPr id="87" name="Google Shape;87;p5"/>
          <p:cNvSpPr txBox="1"/>
          <p:nvPr>
            <p:ph idx="1" type="subTitle"/>
          </p:nvPr>
        </p:nvSpPr>
        <p:spPr>
          <a:xfrm>
            <a:off x="713225" y="2082128"/>
            <a:ext cx="2349600" cy="465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Sniglet"/>
              <a:buNone/>
              <a:defRPr sz="2000">
                <a:solidFill>
                  <a:schemeClr val="accent5"/>
                </a:solidFill>
                <a:latin typeface="Sniglet"/>
                <a:ea typeface="Sniglet"/>
                <a:cs typeface="Sniglet"/>
                <a:sym typeface="Sniglet"/>
              </a:defRPr>
            </a:lvl1pPr>
            <a:lvl2pPr lvl="1" algn="ctr">
              <a:lnSpc>
                <a:spcPct val="100000"/>
              </a:lnSpc>
              <a:spcBef>
                <a:spcPts val="0"/>
              </a:spcBef>
              <a:spcAft>
                <a:spcPts val="0"/>
              </a:spcAft>
              <a:buSzPts val="2500"/>
              <a:buFont typeface="Sniglet"/>
              <a:buNone/>
              <a:defRPr sz="2500">
                <a:latin typeface="Sniglet"/>
                <a:ea typeface="Sniglet"/>
                <a:cs typeface="Sniglet"/>
                <a:sym typeface="Sniglet"/>
              </a:defRPr>
            </a:lvl2pPr>
            <a:lvl3pPr lvl="2" algn="ctr">
              <a:lnSpc>
                <a:spcPct val="100000"/>
              </a:lnSpc>
              <a:spcBef>
                <a:spcPts val="0"/>
              </a:spcBef>
              <a:spcAft>
                <a:spcPts val="0"/>
              </a:spcAft>
              <a:buSzPts val="2500"/>
              <a:buFont typeface="Sniglet"/>
              <a:buNone/>
              <a:defRPr sz="2500">
                <a:latin typeface="Sniglet"/>
                <a:ea typeface="Sniglet"/>
                <a:cs typeface="Sniglet"/>
                <a:sym typeface="Sniglet"/>
              </a:defRPr>
            </a:lvl3pPr>
            <a:lvl4pPr lvl="3" algn="ctr">
              <a:lnSpc>
                <a:spcPct val="100000"/>
              </a:lnSpc>
              <a:spcBef>
                <a:spcPts val="0"/>
              </a:spcBef>
              <a:spcAft>
                <a:spcPts val="0"/>
              </a:spcAft>
              <a:buSzPts val="2500"/>
              <a:buFont typeface="Sniglet"/>
              <a:buNone/>
              <a:defRPr sz="2500">
                <a:latin typeface="Sniglet"/>
                <a:ea typeface="Sniglet"/>
                <a:cs typeface="Sniglet"/>
                <a:sym typeface="Sniglet"/>
              </a:defRPr>
            </a:lvl4pPr>
            <a:lvl5pPr lvl="4" algn="ctr">
              <a:lnSpc>
                <a:spcPct val="100000"/>
              </a:lnSpc>
              <a:spcBef>
                <a:spcPts val="0"/>
              </a:spcBef>
              <a:spcAft>
                <a:spcPts val="0"/>
              </a:spcAft>
              <a:buSzPts val="2500"/>
              <a:buFont typeface="Sniglet"/>
              <a:buNone/>
              <a:defRPr sz="2500">
                <a:latin typeface="Sniglet"/>
                <a:ea typeface="Sniglet"/>
                <a:cs typeface="Sniglet"/>
                <a:sym typeface="Sniglet"/>
              </a:defRPr>
            </a:lvl5pPr>
            <a:lvl6pPr lvl="5" algn="ctr">
              <a:lnSpc>
                <a:spcPct val="100000"/>
              </a:lnSpc>
              <a:spcBef>
                <a:spcPts val="0"/>
              </a:spcBef>
              <a:spcAft>
                <a:spcPts val="0"/>
              </a:spcAft>
              <a:buSzPts val="2500"/>
              <a:buFont typeface="Sniglet"/>
              <a:buNone/>
              <a:defRPr sz="2500">
                <a:latin typeface="Sniglet"/>
                <a:ea typeface="Sniglet"/>
                <a:cs typeface="Sniglet"/>
                <a:sym typeface="Sniglet"/>
              </a:defRPr>
            </a:lvl6pPr>
            <a:lvl7pPr lvl="6" algn="ctr">
              <a:lnSpc>
                <a:spcPct val="100000"/>
              </a:lnSpc>
              <a:spcBef>
                <a:spcPts val="0"/>
              </a:spcBef>
              <a:spcAft>
                <a:spcPts val="0"/>
              </a:spcAft>
              <a:buSzPts val="2500"/>
              <a:buFont typeface="Sniglet"/>
              <a:buNone/>
              <a:defRPr sz="2500">
                <a:latin typeface="Sniglet"/>
                <a:ea typeface="Sniglet"/>
                <a:cs typeface="Sniglet"/>
                <a:sym typeface="Sniglet"/>
              </a:defRPr>
            </a:lvl7pPr>
            <a:lvl8pPr lvl="7" algn="ctr">
              <a:lnSpc>
                <a:spcPct val="100000"/>
              </a:lnSpc>
              <a:spcBef>
                <a:spcPts val="0"/>
              </a:spcBef>
              <a:spcAft>
                <a:spcPts val="0"/>
              </a:spcAft>
              <a:buSzPts val="2500"/>
              <a:buFont typeface="Sniglet"/>
              <a:buNone/>
              <a:defRPr sz="2500">
                <a:latin typeface="Sniglet"/>
                <a:ea typeface="Sniglet"/>
                <a:cs typeface="Sniglet"/>
                <a:sym typeface="Sniglet"/>
              </a:defRPr>
            </a:lvl8pPr>
            <a:lvl9pPr lvl="8" algn="ctr">
              <a:lnSpc>
                <a:spcPct val="100000"/>
              </a:lnSpc>
              <a:spcBef>
                <a:spcPts val="0"/>
              </a:spcBef>
              <a:spcAft>
                <a:spcPts val="0"/>
              </a:spcAft>
              <a:buSzPts val="2500"/>
              <a:buFont typeface="Sniglet"/>
              <a:buNone/>
              <a:defRPr sz="2500">
                <a:latin typeface="Sniglet"/>
                <a:ea typeface="Sniglet"/>
                <a:cs typeface="Sniglet"/>
                <a:sym typeface="Sniglet"/>
              </a:defRPr>
            </a:lvl9pPr>
          </a:lstStyle>
          <a:p/>
        </p:txBody>
      </p:sp>
      <p:sp>
        <p:nvSpPr>
          <p:cNvPr id="88" name="Google Shape;88;p5"/>
          <p:cNvSpPr txBox="1"/>
          <p:nvPr>
            <p:ph idx="2" type="subTitle"/>
          </p:nvPr>
        </p:nvSpPr>
        <p:spPr>
          <a:xfrm>
            <a:off x="6075551" y="2089833"/>
            <a:ext cx="2349600" cy="46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Sniglet"/>
              <a:buNone/>
              <a:defRPr sz="2000">
                <a:solidFill>
                  <a:schemeClr val="accent1"/>
                </a:solidFill>
                <a:latin typeface="Sniglet"/>
                <a:ea typeface="Sniglet"/>
                <a:cs typeface="Sniglet"/>
                <a:sym typeface="Sniglet"/>
              </a:defRPr>
            </a:lvl1pPr>
            <a:lvl2pPr lvl="1" rtl="0" algn="ctr">
              <a:lnSpc>
                <a:spcPct val="100000"/>
              </a:lnSpc>
              <a:spcBef>
                <a:spcPts val="0"/>
              </a:spcBef>
              <a:spcAft>
                <a:spcPts val="0"/>
              </a:spcAft>
              <a:buSzPts val="2500"/>
              <a:buFont typeface="Sniglet"/>
              <a:buNone/>
              <a:defRPr sz="2500">
                <a:latin typeface="Sniglet"/>
                <a:ea typeface="Sniglet"/>
                <a:cs typeface="Sniglet"/>
                <a:sym typeface="Sniglet"/>
              </a:defRPr>
            </a:lvl2pPr>
            <a:lvl3pPr lvl="2" rtl="0" algn="ctr">
              <a:lnSpc>
                <a:spcPct val="100000"/>
              </a:lnSpc>
              <a:spcBef>
                <a:spcPts val="0"/>
              </a:spcBef>
              <a:spcAft>
                <a:spcPts val="0"/>
              </a:spcAft>
              <a:buSzPts val="2500"/>
              <a:buFont typeface="Sniglet"/>
              <a:buNone/>
              <a:defRPr sz="2500">
                <a:latin typeface="Sniglet"/>
                <a:ea typeface="Sniglet"/>
                <a:cs typeface="Sniglet"/>
                <a:sym typeface="Sniglet"/>
              </a:defRPr>
            </a:lvl3pPr>
            <a:lvl4pPr lvl="3" rtl="0" algn="ctr">
              <a:lnSpc>
                <a:spcPct val="100000"/>
              </a:lnSpc>
              <a:spcBef>
                <a:spcPts val="0"/>
              </a:spcBef>
              <a:spcAft>
                <a:spcPts val="0"/>
              </a:spcAft>
              <a:buSzPts val="2500"/>
              <a:buFont typeface="Sniglet"/>
              <a:buNone/>
              <a:defRPr sz="2500">
                <a:latin typeface="Sniglet"/>
                <a:ea typeface="Sniglet"/>
                <a:cs typeface="Sniglet"/>
                <a:sym typeface="Sniglet"/>
              </a:defRPr>
            </a:lvl4pPr>
            <a:lvl5pPr lvl="4" rtl="0" algn="ctr">
              <a:lnSpc>
                <a:spcPct val="100000"/>
              </a:lnSpc>
              <a:spcBef>
                <a:spcPts val="0"/>
              </a:spcBef>
              <a:spcAft>
                <a:spcPts val="0"/>
              </a:spcAft>
              <a:buSzPts val="2500"/>
              <a:buFont typeface="Sniglet"/>
              <a:buNone/>
              <a:defRPr sz="2500">
                <a:latin typeface="Sniglet"/>
                <a:ea typeface="Sniglet"/>
                <a:cs typeface="Sniglet"/>
                <a:sym typeface="Sniglet"/>
              </a:defRPr>
            </a:lvl5pPr>
            <a:lvl6pPr lvl="5" rtl="0" algn="ctr">
              <a:lnSpc>
                <a:spcPct val="100000"/>
              </a:lnSpc>
              <a:spcBef>
                <a:spcPts val="0"/>
              </a:spcBef>
              <a:spcAft>
                <a:spcPts val="0"/>
              </a:spcAft>
              <a:buSzPts val="2500"/>
              <a:buFont typeface="Sniglet"/>
              <a:buNone/>
              <a:defRPr sz="2500">
                <a:latin typeface="Sniglet"/>
                <a:ea typeface="Sniglet"/>
                <a:cs typeface="Sniglet"/>
                <a:sym typeface="Sniglet"/>
              </a:defRPr>
            </a:lvl6pPr>
            <a:lvl7pPr lvl="6" rtl="0" algn="ctr">
              <a:lnSpc>
                <a:spcPct val="100000"/>
              </a:lnSpc>
              <a:spcBef>
                <a:spcPts val="0"/>
              </a:spcBef>
              <a:spcAft>
                <a:spcPts val="0"/>
              </a:spcAft>
              <a:buSzPts val="2500"/>
              <a:buFont typeface="Sniglet"/>
              <a:buNone/>
              <a:defRPr sz="2500">
                <a:latin typeface="Sniglet"/>
                <a:ea typeface="Sniglet"/>
                <a:cs typeface="Sniglet"/>
                <a:sym typeface="Sniglet"/>
              </a:defRPr>
            </a:lvl7pPr>
            <a:lvl8pPr lvl="7" rtl="0" algn="ctr">
              <a:lnSpc>
                <a:spcPct val="100000"/>
              </a:lnSpc>
              <a:spcBef>
                <a:spcPts val="0"/>
              </a:spcBef>
              <a:spcAft>
                <a:spcPts val="0"/>
              </a:spcAft>
              <a:buSzPts val="2500"/>
              <a:buFont typeface="Sniglet"/>
              <a:buNone/>
              <a:defRPr sz="2500">
                <a:latin typeface="Sniglet"/>
                <a:ea typeface="Sniglet"/>
                <a:cs typeface="Sniglet"/>
                <a:sym typeface="Sniglet"/>
              </a:defRPr>
            </a:lvl8pPr>
            <a:lvl9pPr lvl="8" rtl="0" algn="ctr">
              <a:lnSpc>
                <a:spcPct val="100000"/>
              </a:lnSpc>
              <a:spcBef>
                <a:spcPts val="0"/>
              </a:spcBef>
              <a:spcAft>
                <a:spcPts val="0"/>
              </a:spcAft>
              <a:buSzPts val="2500"/>
              <a:buFont typeface="Sniglet"/>
              <a:buNone/>
              <a:defRPr sz="2500">
                <a:latin typeface="Sniglet"/>
                <a:ea typeface="Sniglet"/>
                <a:cs typeface="Sniglet"/>
                <a:sym typeface="Sniglet"/>
              </a:defRPr>
            </a:lvl9pPr>
          </a:lstStyle>
          <a:p/>
        </p:txBody>
      </p:sp>
      <p:sp>
        <p:nvSpPr>
          <p:cNvPr id="89" name="Google Shape;89;p5"/>
          <p:cNvSpPr txBox="1"/>
          <p:nvPr>
            <p:ph idx="3" type="subTitle"/>
          </p:nvPr>
        </p:nvSpPr>
        <p:spPr>
          <a:xfrm>
            <a:off x="713225" y="2588678"/>
            <a:ext cx="2349600" cy="124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 name="Google Shape;90;p5"/>
          <p:cNvSpPr txBox="1"/>
          <p:nvPr>
            <p:ph idx="4" type="subTitle"/>
          </p:nvPr>
        </p:nvSpPr>
        <p:spPr>
          <a:xfrm>
            <a:off x="6075550" y="2596383"/>
            <a:ext cx="2349600" cy="124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 name="Google Shape;91;p5"/>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6"/>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7"/>
          <p:cNvSpPr txBox="1"/>
          <p:nvPr>
            <p:ph idx="1" type="body"/>
          </p:nvPr>
        </p:nvSpPr>
        <p:spPr>
          <a:xfrm>
            <a:off x="726450" y="1526075"/>
            <a:ext cx="4015200" cy="26097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98" name="Google Shape;98;p7"/>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9" name="Google Shape;99;p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7"/>
          <p:cNvGrpSpPr/>
          <p:nvPr/>
        </p:nvGrpSpPr>
        <p:grpSpPr>
          <a:xfrm>
            <a:off x="42025" y="3692000"/>
            <a:ext cx="966550" cy="1245925"/>
            <a:chOff x="4897825" y="587525"/>
            <a:chExt cx="966550" cy="1245925"/>
          </a:xfrm>
        </p:grpSpPr>
        <p:sp>
          <p:nvSpPr>
            <p:cNvPr id="101" name="Google Shape;101;p7"/>
            <p:cNvSpPr/>
            <p:nvPr/>
          </p:nvSpPr>
          <p:spPr>
            <a:xfrm>
              <a:off x="4897825" y="587525"/>
              <a:ext cx="966550" cy="1245925"/>
            </a:xfrm>
            <a:custGeom>
              <a:rect b="b" l="l" r="r" t="t"/>
              <a:pathLst>
                <a:path extrusionOk="0" h="49837" w="38662">
                  <a:moveTo>
                    <a:pt x="22750" y="1"/>
                  </a:moveTo>
                  <a:cubicBezTo>
                    <a:pt x="18948" y="1"/>
                    <a:pt x="16379" y="2836"/>
                    <a:pt x="15178" y="6072"/>
                  </a:cubicBezTo>
                  <a:cubicBezTo>
                    <a:pt x="13010" y="4170"/>
                    <a:pt x="11809" y="3870"/>
                    <a:pt x="10875" y="3870"/>
                  </a:cubicBezTo>
                  <a:cubicBezTo>
                    <a:pt x="10242" y="3870"/>
                    <a:pt x="9608" y="4037"/>
                    <a:pt x="9107" y="4370"/>
                  </a:cubicBezTo>
                  <a:cubicBezTo>
                    <a:pt x="8273" y="4904"/>
                    <a:pt x="7740" y="5738"/>
                    <a:pt x="7573" y="6772"/>
                  </a:cubicBezTo>
                  <a:cubicBezTo>
                    <a:pt x="7306" y="8607"/>
                    <a:pt x="8307" y="11275"/>
                    <a:pt x="9641" y="13277"/>
                  </a:cubicBezTo>
                  <a:cubicBezTo>
                    <a:pt x="5872" y="13410"/>
                    <a:pt x="2303" y="15178"/>
                    <a:pt x="968" y="16879"/>
                  </a:cubicBezTo>
                  <a:cubicBezTo>
                    <a:pt x="1" y="18114"/>
                    <a:pt x="68" y="19281"/>
                    <a:pt x="234" y="19882"/>
                  </a:cubicBezTo>
                  <a:cubicBezTo>
                    <a:pt x="468" y="20916"/>
                    <a:pt x="1268" y="22217"/>
                    <a:pt x="3637" y="22417"/>
                  </a:cubicBezTo>
                  <a:cubicBezTo>
                    <a:pt x="4337" y="22483"/>
                    <a:pt x="5405" y="22517"/>
                    <a:pt x="7273" y="22550"/>
                  </a:cubicBezTo>
                  <a:lnTo>
                    <a:pt x="7473" y="22550"/>
                  </a:lnTo>
                  <a:cubicBezTo>
                    <a:pt x="5205" y="23284"/>
                    <a:pt x="3303" y="24518"/>
                    <a:pt x="2403" y="25719"/>
                  </a:cubicBezTo>
                  <a:cubicBezTo>
                    <a:pt x="1469" y="26987"/>
                    <a:pt x="1602" y="28154"/>
                    <a:pt x="1769" y="28755"/>
                  </a:cubicBezTo>
                  <a:cubicBezTo>
                    <a:pt x="2469" y="31123"/>
                    <a:pt x="4971" y="31123"/>
                    <a:pt x="5805" y="31123"/>
                  </a:cubicBezTo>
                  <a:lnTo>
                    <a:pt x="7440" y="31123"/>
                  </a:lnTo>
                  <a:cubicBezTo>
                    <a:pt x="7139" y="31657"/>
                    <a:pt x="7039" y="32290"/>
                    <a:pt x="7139" y="32924"/>
                  </a:cubicBezTo>
                  <a:lnTo>
                    <a:pt x="9341" y="47335"/>
                  </a:lnTo>
                  <a:cubicBezTo>
                    <a:pt x="9574" y="48769"/>
                    <a:pt x="10809" y="49836"/>
                    <a:pt x="12243" y="49836"/>
                  </a:cubicBezTo>
                  <a:lnTo>
                    <a:pt x="23651" y="49836"/>
                  </a:lnTo>
                  <a:cubicBezTo>
                    <a:pt x="25085" y="49836"/>
                    <a:pt x="26320" y="48769"/>
                    <a:pt x="26520" y="47335"/>
                  </a:cubicBezTo>
                  <a:lnTo>
                    <a:pt x="27787" y="39295"/>
                  </a:lnTo>
                  <a:cubicBezTo>
                    <a:pt x="31090" y="38361"/>
                    <a:pt x="32024" y="35826"/>
                    <a:pt x="31790" y="33858"/>
                  </a:cubicBezTo>
                  <a:cubicBezTo>
                    <a:pt x="31657" y="32524"/>
                    <a:pt x="30956" y="31156"/>
                    <a:pt x="29922" y="29922"/>
                  </a:cubicBezTo>
                  <a:cubicBezTo>
                    <a:pt x="33191" y="29689"/>
                    <a:pt x="36394" y="28521"/>
                    <a:pt x="37694" y="27053"/>
                  </a:cubicBezTo>
                  <a:cubicBezTo>
                    <a:pt x="38362" y="26286"/>
                    <a:pt x="38662" y="25319"/>
                    <a:pt x="38528" y="24385"/>
                  </a:cubicBezTo>
                  <a:cubicBezTo>
                    <a:pt x="38195" y="22083"/>
                    <a:pt x="36260" y="21082"/>
                    <a:pt x="31323" y="20849"/>
                  </a:cubicBezTo>
                  <a:cubicBezTo>
                    <a:pt x="31290" y="19982"/>
                    <a:pt x="30923" y="19181"/>
                    <a:pt x="30356" y="18514"/>
                  </a:cubicBezTo>
                  <a:cubicBezTo>
                    <a:pt x="31757" y="16713"/>
                    <a:pt x="31657" y="15212"/>
                    <a:pt x="31357" y="14278"/>
                  </a:cubicBezTo>
                  <a:cubicBezTo>
                    <a:pt x="31156" y="13677"/>
                    <a:pt x="30856" y="13243"/>
                    <a:pt x="30556" y="12877"/>
                  </a:cubicBezTo>
                  <a:cubicBezTo>
                    <a:pt x="30623" y="12009"/>
                    <a:pt x="30489" y="11209"/>
                    <a:pt x="30122" y="10475"/>
                  </a:cubicBezTo>
                  <a:cubicBezTo>
                    <a:pt x="29822" y="9774"/>
                    <a:pt x="29322" y="9207"/>
                    <a:pt x="28688" y="8774"/>
                  </a:cubicBezTo>
                  <a:cubicBezTo>
                    <a:pt x="29255" y="6872"/>
                    <a:pt x="29255" y="5071"/>
                    <a:pt x="28655" y="3603"/>
                  </a:cubicBezTo>
                  <a:cubicBezTo>
                    <a:pt x="27887" y="1802"/>
                    <a:pt x="26320" y="568"/>
                    <a:pt x="24218" y="167"/>
                  </a:cubicBezTo>
                  <a:cubicBezTo>
                    <a:pt x="23718" y="67"/>
                    <a:pt x="23251" y="1"/>
                    <a:pt x="2275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5049750" y="1006450"/>
              <a:ext cx="383025" cy="213900"/>
            </a:xfrm>
            <a:custGeom>
              <a:rect b="b" l="l" r="r" t="t"/>
              <a:pathLst>
                <a:path extrusionOk="0" h="8556" w="15321">
                  <a:moveTo>
                    <a:pt x="5253" y="0"/>
                  </a:moveTo>
                  <a:cubicBezTo>
                    <a:pt x="4975" y="0"/>
                    <a:pt x="4731" y="60"/>
                    <a:pt x="4531" y="189"/>
                  </a:cubicBezTo>
                  <a:cubicBezTo>
                    <a:pt x="1" y="3139"/>
                    <a:pt x="9468" y="8555"/>
                    <a:pt x="12593" y="8555"/>
                  </a:cubicBezTo>
                  <a:cubicBezTo>
                    <a:pt x="12896" y="8555"/>
                    <a:pt x="13139" y="8504"/>
                    <a:pt x="13304" y="8395"/>
                  </a:cubicBezTo>
                  <a:cubicBezTo>
                    <a:pt x="15321" y="7051"/>
                    <a:pt x="8273" y="0"/>
                    <a:pt x="5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5372350" y="1082525"/>
              <a:ext cx="272075" cy="170600"/>
            </a:xfrm>
            <a:custGeom>
              <a:rect b="b" l="l" r="r" t="t"/>
              <a:pathLst>
                <a:path extrusionOk="0" h="6824" w="10883">
                  <a:moveTo>
                    <a:pt x="7754" y="0"/>
                  </a:moveTo>
                  <a:cubicBezTo>
                    <a:pt x="4666" y="0"/>
                    <a:pt x="0" y="6586"/>
                    <a:pt x="0" y="6586"/>
                  </a:cubicBezTo>
                  <a:cubicBezTo>
                    <a:pt x="202" y="6749"/>
                    <a:pt x="508" y="6823"/>
                    <a:pt x="887" y="6823"/>
                  </a:cubicBezTo>
                  <a:cubicBezTo>
                    <a:pt x="3765" y="6823"/>
                    <a:pt x="10883" y="2564"/>
                    <a:pt x="9173" y="649"/>
                  </a:cubicBezTo>
                  <a:cubicBezTo>
                    <a:pt x="8768" y="194"/>
                    <a:pt x="8284" y="0"/>
                    <a:pt x="77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5366500" y="855200"/>
              <a:ext cx="296325" cy="256000"/>
            </a:xfrm>
            <a:custGeom>
              <a:rect b="b" l="l" r="r" t="t"/>
              <a:pathLst>
                <a:path extrusionOk="0" h="10240" w="11853">
                  <a:moveTo>
                    <a:pt x="6612" y="0"/>
                  </a:moveTo>
                  <a:cubicBezTo>
                    <a:pt x="2033" y="0"/>
                    <a:pt x="1" y="8274"/>
                    <a:pt x="1" y="8274"/>
                  </a:cubicBezTo>
                  <a:cubicBezTo>
                    <a:pt x="1" y="9673"/>
                    <a:pt x="520" y="10239"/>
                    <a:pt x="1309" y="10239"/>
                  </a:cubicBezTo>
                  <a:cubicBezTo>
                    <a:pt x="4449" y="10239"/>
                    <a:pt x="11852" y="1255"/>
                    <a:pt x="7639" y="135"/>
                  </a:cubicBezTo>
                  <a:cubicBezTo>
                    <a:pt x="7284" y="43"/>
                    <a:pt x="6941" y="0"/>
                    <a:pt x="66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5148025" y="757175"/>
              <a:ext cx="242500" cy="230425"/>
            </a:xfrm>
            <a:custGeom>
              <a:rect b="b" l="l" r="r" t="t"/>
              <a:pathLst>
                <a:path extrusionOk="0" h="9217" w="9700">
                  <a:moveTo>
                    <a:pt x="868" y="1"/>
                  </a:moveTo>
                  <a:cubicBezTo>
                    <a:pt x="789" y="1"/>
                    <a:pt x="722" y="18"/>
                    <a:pt x="667" y="53"/>
                  </a:cubicBezTo>
                  <a:cubicBezTo>
                    <a:pt x="0" y="487"/>
                    <a:pt x="967" y="3722"/>
                    <a:pt x="2802" y="5890"/>
                  </a:cubicBezTo>
                  <a:cubicBezTo>
                    <a:pt x="4553" y="7947"/>
                    <a:pt x="7206" y="9216"/>
                    <a:pt x="8333" y="9216"/>
                  </a:cubicBezTo>
                  <a:cubicBezTo>
                    <a:pt x="8558" y="9216"/>
                    <a:pt x="8723" y="9165"/>
                    <a:pt x="8806" y="9059"/>
                  </a:cubicBezTo>
                  <a:cubicBezTo>
                    <a:pt x="9699" y="7943"/>
                    <a:pt x="2576" y="1"/>
                    <a:pt x="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5437375" y="1179925"/>
              <a:ext cx="354175" cy="84150"/>
            </a:xfrm>
            <a:custGeom>
              <a:rect b="b" l="l" r="r" t="t"/>
              <a:pathLst>
                <a:path extrusionOk="0" h="3366" w="14167">
                  <a:moveTo>
                    <a:pt x="7030" y="1"/>
                  </a:moveTo>
                  <a:cubicBezTo>
                    <a:pt x="3623" y="1"/>
                    <a:pt x="234" y="359"/>
                    <a:pt x="134" y="1089"/>
                  </a:cubicBezTo>
                  <a:cubicBezTo>
                    <a:pt x="1" y="1823"/>
                    <a:pt x="3303" y="3091"/>
                    <a:pt x="6105" y="3324"/>
                  </a:cubicBezTo>
                  <a:cubicBezTo>
                    <a:pt x="6447" y="3352"/>
                    <a:pt x="6788" y="3365"/>
                    <a:pt x="7127" y="3365"/>
                  </a:cubicBezTo>
                  <a:cubicBezTo>
                    <a:pt x="10795" y="3365"/>
                    <a:pt x="14166" y="1822"/>
                    <a:pt x="14044" y="1089"/>
                  </a:cubicBezTo>
                  <a:cubicBezTo>
                    <a:pt x="13944" y="368"/>
                    <a:pt x="10477" y="1"/>
                    <a:pt x="70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5007075" y="1208725"/>
              <a:ext cx="351000" cy="84200"/>
            </a:xfrm>
            <a:custGeom>
              <a:rect b="b" l="l" r="r" t="t"/>
              <a:pathLst>
                <a:path extrusionOk="0" h="3368" w="14040">
                  <a:moveTo>
                    <a:pt x="7034" y="1"/>
                  </a:moveTo>
                  <a:cubicBezTo>
                    <a:pt x="6958" y="1"/>
                    <a:pt x="6882" y="2"/>
                    <a:pt x="6806" y="4"/>
                  </a:cubicBezTo>
                  <a:cubicBezTo>
                    <a:pt x="3203" y="71"/>
                    <a:pt x="1" y="2339"/>
                    <a:pt x="234" y="3106"/>
                  </a:cubicBezTo>
                  <a:cubicBezTo>
                    <a:pt x="293" y="3310"/>
                    <a:pt x="587" y="3368"/>
                    <a:pt x="1358" y="3368"/>
                  </a:cubicBezTo>
                  <a:cubicBezTo>
                    <a:pt x="2350" y="3368"/>
                    <a:pt x="4129" y="3273"/>
                    <a:pt x="7206" y="3273"/>
                  </a:cubicBezTo>
                  <a:cubicBezTo>
                    <a:pt x="10095" y="3273"/>
                    <a:pt x="11776" y="3354"/>
                    <a:pt x="12720" y="3354"/>
                  </a:cubicBezTo>
                  <a:cubicBezTo>
                    <a:pt x="13486" y="3354"/>
                    <a:pt x="13766" y="3300"/>
                    <a:pt x="13811" y="3106"/>
                  </a:cubicBezTo>
                  <a:cubicBezTo>
                    <a:pt x="14039" y="2354"/>
                    <a:pt x="10745" y="1"/>
                    <a:pt x="70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5368025" y="947925"/>
              <a:ext cx="255350" cy="168675"/>
            </a:xfrm>
            <a:custGeom>
              <a:rect b="b" l="l" r="r" t="t"/>
              <a:pathLst>
                <a:path extrusionOk="0" h="6747" w="10214">
                  <a:moveTo>
                    <a:pt x="8584" y="0"/>
                  </a:moveTo>
                  <a:cubicBezTo>
                    <a:pt x="5836" y="0"/>
                    <a:pt x="1" y="5562"/>
                    <a:pt x="640" y="6566"/>
                  </a:cubicBezTo>
                  <a:cubicBezTo>
                    <a:pt x="713" y="6692"/>
                    <a:pt x="887" y="6747"/>
                    <a:pt x="1133" y="6747"/>
                  </a:cubicBezTo>
                  <a:cubicBezTo>
                    <a:pt x="2132" y="6747"/>
                    <a:pt x="4319" y="5841"/>
                    <a:pt x="5710" y="5065"/>
                  </a:cubicBezTo>
                  <a:cubicBezTo>
                    <a:pt x="7345" y="4165"/>
                    <a:pt x="10214" y="2096"/>
                    <a:pt x="9780" y="762"/>
                  </a:cubicBezTo>
                  <a:cubicBezTo>
                    <a:pt x="9647" y="395"/>
                    <a:pt x="9346" y="195"/>
                    <a:pt x="9280" y="162"/>
                  </a:cubicBezTo>
                  <a:cubicBezTo>
                    <a:pt x="9082" y="51"/>
                    <a:pt x="8847" y="0"/>
                    <a:pt x="85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969700" y="992675"/>
              <a:ext cx="367650" cy="90550"/>
            </a:xfrm>
            <a:custGeom>
              <a:rect b="b" l="l" r="r" t="t"/>
              <a:pathLst>
                <a:path extrusionOk="0" h="3622" w="14706">
                  <a:moveTo>
                    <a:pt x="7173" y="1"/>
                  </a:moveTo>
                  <a:cubicBezTo>
                    <a:pt x="3398" y="1"/>
                    <a:pt x="0" y="2198"/>
                    <a:pt x="195" y="3008"/>
                  </a:cubicBezTo>
                  <a:cubicBezTo>
                    <a:pt x="295" y="3409"/>
                    <a:pt x="1262" y="3342"/>
                    <a:pt x="7500" y="3475"/>
                  </a:cubicBezTo>
                  <a:cubicBezTo>
                    <a:pt x="10348" y="3556"/>
                    <a:pt x="12042" y="3622"/>
                    <a:pt x="13047" y="3622"/>
                  </a:cubicBezTo>
                  <a:cubicBezTo>
                    <a:pt x="14113" y="3622"/>
                    <a:pt x="14403" y="3548"/>
                    <a:pt x="14472" y="3342"/>
                  </a:cubicBezTo>
                  <a:cubicBezTo>
                    <a:pt x="14705" y="2541"/>
                    <a:pt x="11303" y="140"/>
                    <a:pt x="7500" y="6"/>
                  </a:cubicBezTo>
                  <a:cubicBezTo>
                    <a:pt x="7391" y="3"/>
                    <a:pt x="7281" y="1"/>
                    <a:pt x="7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5288025" y="661075"/>
              <a:ext cx="348675" cy="282925"/>
            </a:xfrm>
            <a:custGeom>
              <a:rect b="b" l="l" r="r" t="t"/>
              <a:pathLst>
                <a:path extrusionOk="0" h="11317" w="13947">
                  <a:moveTo>
                    <a:pt x="7120" y="0"/>
                  </a:moveTo>
                  <a:cubicBezTo>
                    <a:pt x="1674" y="0"/>
                    <a:pt x="0" y="10223"/>
                    <a:pt x="3607" y="11235"/>
                  </a:cubicBezTo>
                  <a:cubicBezTo>
                    <a:pt x="3804" y="11291"/>
                    <a:pt x="4008" y="11317"/>
                    <a:pt x="4216" y="11317"/>
                  </a:cubicBezTo>
                  <a:cubicBezTo>
                    <a:pt x="8285" y="11317"/>
                    <a:pt x="13946" y="1237"/>
                    <a:pt x="8043" y="94"/>
                  </a:cubicBezTo>
                  <a:cubicBezTo>
                    <a:pt x="7725" y="30"/>
                    <a:pt x="7417" y="0"/>
                    <a:pt x="71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5331475" y="891075"/>
              <a:ext cx="72575" cy="569600"/>
            </a:xfrm>
            <a:custGeom>
              <a:rect b="b" l="l" r="r" t="t"/>
              <a:pathLst>
                <a:path extrusionOk="0" fill="none" h="22784" w="2903">
                  <a:moveTo>
                    <a:pt x="2402" y="1"/>
                  </a:moveTo>
                  <a:cubicBezTo>
                    <a:pt x="2402" y="1"/>
                    <a:pt x="835" y="6005"/>
                    <a:pt x="1869" y="10275"/>
                  </a:cubicBezTo>
                  <a:cubicBezTo>
                    <a:pt x="2903" y="14544"/>
                    <a:pt x="1" y="22784"/>
                    <a:pt x="1" y="22784"/>
                  </a:cubicBezTo>
                </a:path>
              </a:pathLst>
            </a:custGeom>
            <a:noFill/>
            <a:ln cap="flat" cmpd="sng" w="22525">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5285600" y="1067875"/>
              <a:ext cx="85925" cy="40875"/>
            </a:xfrm>
            <a:custGeom>
              <a:rect b="b" l="l" r="r" t="t"/>
              <a:pathLst>
                <a:path extrusionOk="0" fill="none" h="1635" w="3437">
                  <a:moveTo>
                    <a:pt x="1" y="0"/>
                  </a:moveTo>
                  <a:cubicBezTo>
                    <a:pt x="1" y="0"/>
                    <a:pt x="2736" y="67"/>
                    <a:pt x="3437" y="1635"/>
                  </a:cubicBezTo>
                </a:path>
              </a:pathLst>
            </a:custGeom>
            <a:no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5387350" y="1206300"/>
              <a:ext cx="81750" cy="40900"/>
            </a:xfrm>
            <a:custGeom>
              <a:rect b="b" l="l" r="r" t="t"/>
              <a:pathLst>
                <a:path extrusionOk="0" fill="none" h="1636" w="3270">
                  <a:moveTo>
                    <a:pt x="1" y="1635"/>
                  </a:moveTo>
                  <a:cubicBezTo>
                    <a:pt x="1" y="1635"/>
                    <a:pt x="701" y="301"/>
                    <a:pt x="3270" y="1"/>
                  </a:cubicBezTo>
                </a:path>
              </a:pathLst>
            </a:custGeom>
            <a:solidFill>
              <a:schemeClr val="accent4"/>
            </a:solid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5311475" y="1273850"/>
              <a:ext cx="61725" cy="29225"/>
            </a:xfrm>
            <a:custGeom>
              <a:rect b="b" l="l" r="r" t="t"/>
              <a:pathLst>
                <a:path extrusionOk="0" fill="none" h="1169" w="2469">
                  <a:moveTo>
                    <a:pt x="2468" y="1168"/>
                  </a:moveTo>
                  <a:cubicBezTo>
                    <a:pt x="2468" y="1"/>
                    <a:pt x="0" y="401"/>
                    <a:pt x="0" y="401"/>
                  </a:cubicBezTo>
                </a:path>
              </a:pathLst>
            </a:custGeom>
            <a:no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5148025" y="1398950"/>
              <a:ext cx="396975" cy="361100"/>
            </a:xfrm>
            <a:custGeom>
              <a:rect b="b" l="l" r="r" t="t"/>
              <a:pathLst>
                <a:path extrusionOk="0" h="14444" w="15879">
                  <a:moveTo>
                    <a:pt x="0" y="0"/>
                  </a:moveTo>
                  <a:lnTo>
                    <a:pt x="2235" y="14444"/>
                  </a:lnTo>
                  <a:lnTo>
                    <a:pt x="13643" y="14444"/>
                  </a:lnTo>
                  <a:lnTo>
                    <a:pt x="158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5160525" y="1475675"/>
              <a:ext cx="369450" cy="5025"/>
            </a:xfrm>
            <a:custGeom>
              <a:rect b="b" l="l" r="r" t="t"/>
              <a:pathLst>
                <a:path extrusionOk="0" h="201" w="14778">
                  <a:moveTo>
                    <a:pt x="3703" y="0"/>
                  </a:moveTo>
                  <a:cubicBezTo>
                    <a:pt x="2469" y="33"/>
                    <a:pt x="1235" y="67"/>
                    <a:pt x="0" y="100"/>
                  </a:cubicBezTo>
                  <a:cubicBezTo>
                    <a:pt x="1235" y="134"/>
                    <a:pt x="2469" y="167"/>
                    <a:pt x="3703" y="200"/>
                  </a:cubicBezTo>
                  <a:lnTo>
                    <a:pt x="11075" y="200"/>
                  </a:lnTo>
                  <a:cubicBezTo>
                    <a:pt x="12309" y="167"/>
                    <a:pt x="13543" y="134"/>
                    <a:pt x="14778" y="100"/>
                  </a:cubicBezTo>
                  <a:cubicBezTo>
                    <a:pt x="13543" y="67"/>
                    <a:pt x="12309" y="33"/>
                    <a:pt x="11075"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5313550" y="1307225"/>
              <a:ext cx="387500" cy="198050"/>
            </a:xfrm>
            <a:custGeom>
              <a:rect b="b" l="l" r="r" t="t"/>
              <a:pathLst>
                <a:path extrusionOk="0" h="7922" w="15500">
                  <a:moveTo>
                    <a:pt x="5080" y="0"/>
                  </a:moveTo>
                  <a:cubicBezTo>
                    <a:pt x="4614" y="0"/>
                    <a:pt x="4157" y="63"/>
                    <a:pt x="3720" y="200"/>
                  </a:cubicBezTo>
                  <a:cubicBezTo>
                    <a:pt x="1" y="1399"/>
                    <a:pt x="3475" y="7922"/>
                    <a:pt x="8715" y="7922"/>
                  </a:cubicBezTo>
                  <a:cubicBezTo>
                    <a:pt x="9162" y="7922"/>
                    <a:pt x="9622" y="7874"/>
                    <a:pt x="10091" y="7772"/>
                  </a:cubicBezTo>
                  <a:cubicBezTo>
                    <a:pt x="15499" y="6557"/>
                    <a:pt x="9838" y="0"/>
                    <a:pt x="5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8" name="Shape 118"/>
        <p:cNvGrpSpPr/>
        <p:nvPr/>
      </p:nvGrpSpPr>
      <p:grpSpPr>
        <a:xfrm>
          <a:off x="0" y="0"/>
          <a:ext cx="0" cy="0"/>
          <a:chOff x="0" y="0"/>
          <a:chExt cx="0" cy="0"/>
        </a:xfrm>
      </p:grpSpPr>
      <p:sp>
        <p:nvSpPr>
          <p:cNvPr id="119" name="Google Shape;119;p8"/>
          <p:cNvSpPr txBox="1"/>
          <p:nvPr>
            <p:ph type="title"/>
          </p:nvPr>
        </p:nvSpPr>
        <p:spPr>
          <a:xfrm>
            <a:off x="2527338" y="1042100"/>
            <a:ext cx="4089300" cy="2051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0" name="Google Shape;120;p8"/>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8"/>
          <p:cNvGrpSpPr/>
          <p:nvPr/>
        </p:nvGrpSpPr>
        <p:grpSpPr>
          <a:xfrm>
            <a:off x="287700" y="2788525"/>
            <a:ext cx="901525" cy="1815475"/>
            <a:chOff x="1549600" y="684275"/>
            <a:chExt cx="901525" cy="1815475"/>
          </a:xfrm>
        </p:grpSpPr>
        <p:sp>
          <p:nvSpPr>
            <p:cNvPr id="122" name="Google Shape;122;p8"/>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8"/>
          <p:cNvGrpSpPr/>
          <p:nvPr/>
        </p:nvGrpSpPr>
        <p:grpSpPr>
          <a:xfrm flipH="1">
            <a:off x="8295325" y="623200"/>
            <a:ext cx="996575" cy="662150"/>
            <a:chOff x="-162700" y="1662800"/>
            <a:chExt cx="996575" cy="662150"/>
          </a:xfrm>
        </p:grpSpPr>
        <p:sp>
          <p:nvSpPr>
            <p:cNvPr id="131" name="Google Shape;131;p8"/>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9"/>
          <p:cNvSpPr txBox="1"/>
          <p:nvPr>
            <p:ph type="title"/>
          </p:nvPr>
        </p:nvSpPr>
        <p:spPr>
          <a:xfrm>
            <a:off x="967721" y="1071350"/>
            <a:ext cx="3336900" cy="1401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8" name="Google Shape;138;p9"/>
          <p:cNvSpPr txBox="1"/>
          <p:nvPr>
            <p:ph idx="1" type="subTitle"/>
          </p:nvPr>
        </p:nvSpPr>
        <p:spPr>
          <a:xfrm>
            <a:off x="5027875" y="770763"/>
            <a:ext cx="3402900" cy="217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9"/>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9"/>
          <p:cNvGrpSpPr/>
          <p:nvPr/>
        </p:nvGrpSpPr>
        <p:grpSpPr>
          <a:xfrm>
            <a:off x="92075" y="3624950"/>
            <a:ext cx="875650" cy="979050"/>
            <a:chOff x="4044725" y="1721675"/>
            <a:chExt cx="875650" cy="979050"/>
          </a:xfrm>
        </p:grpSpPr>
        <p:sp>
          <p:nvSpPr>
            <p:cNvPr id="141" name="Google Shape;141;p9"/>
            <p:cNvSpPr/>
            <p:nvPr/>
          </p:nvSpPr>
          <p:spPr>
            <a:xfrm>
              <a:off x="4044725" y="1721675"/>
              <a:ext cx="875650" cy="979050"/>
            </a:xfrm>
            <a:custGeom>
              <a:rect b="b" l="l" r="r" t="t"/>
              <a:pathLst>
                <a:path extrusionOk="0" h="39162" w="35026">
                  <a:moveTo>
                    <a:pt x="15045" y="0"/>
                  </a:moveTo>
                  <a:cubicBezTo>
                    <a:pt x="12943" y="0"/>
                    <a:pt x="11142" y="568"/>
                    <a:pt x="10942" y="601"/>
                  </a:cubicBezTo>
                  <a:cubicBezTo>
                    <a:pt x="9641" y="1035"/>
                    <a:pt x="8673" y="2269"/>
                    <a:pt x="8807" y="3636"/>
                  </a:cubicBezTo>
                  <a:cubicBezTo>
                    <a:pt x="8907" y="5004"/>
                    <a:pt x="9874" y="6071"/>
                    <a:pt x="11209" y="6272"/>
                  </a:cubicBezTo>
                  <a:cubicBezTo>
                    <a:pt x="11409" y="6338"/>
                    <a:pt x="11976" y="6572"/>
                    <a:pt x="12309" y="7372"/>
                  </a:cubicBezTo>
                  <a:cubicBezTo>
                    <a:pt x="12309" y="7406"/>
                    <a:pt x="12309" y="7406"/>
                    <a:pt x="12343" y="7406"/>
                  </a:cubicBezTo>
                  <a:cubicBezTo>
                    <a:pt x="9174" y="7839"/>
                    <a:pt x="6305" y="9474"/>
                    <a:pt x="5938" y="9707"/>
                  </a:cubicBezTo>
                  <a:cubicBezTo>
                    <a:pt x="4937" y="10308"/>
                    <a:pt x="4404" y="11442"/>
                    <a:pt x="4537" y="12576"/>
                  </a:cubicBezTo>
                  <a:cubicBezTo>
                    <a:pt x="4570" y="12676"/>
                    <a:pt x="4570" y="12810"/>
                    <a:pt x="4604" y="12910"/>
                  </a:cubicBezTo>
                  <a:cubicBezTo>
                    <a:pt x="2702" y="13977"/>
                    <a:pt x="1301" y="15278"/>
                    <a:pt x="1068" y="15512"/>
                  </a:cubicBezTo>
                  <a:cubicBezTo>
                    <a:pt x="301" y="16212"/>
                    <a:pt x="1" y="17280"/>
                    <a:pt x="234" y="18280"/>
                  </a:cubicBezTo>
                  <a:cubicBezTo>
                    <a:pt x="468" y="19281"/>
                    <a:pt x="1201" y="20082"/>
                    <a:pt x="2202" y="20382"/>
                  </a:cubicBezTo>
                  <a:cubicBezTo>
                    <a:pt x="2336" y="20448"/>
                    <a:pt x="4837" y="21216"/>
                    <a:pt x="7839" y="21683"/>
                  </a:cubicBezTo>
                  <a:cubicBezTo>
                    <a:pt x="6438" y="24451"/>
                    <a:pt x="6305" y="27353"/>
                    <a:pt x="6305" y="27754"/>
                  </a:cubicBezTo>
                  <a:cubicBezTo>
                    <a:pt x="6272" y="28788"/>
                    <a:pt x="6772" y="29755"/>
                    <a:pt x="7673" y="30322"/>
                  </a:cubicBezTo>
                  <a:cubicBezTo>
                    <a:pt x="8140" y="30622"/>
                    <a:pt x="8673" y="30756"/>
                    <a:pt x="9207" y="30756"/>
                  </a:cubicBezTo>
                  <a:lnTo>
                    <a:pt x="9374" y="30756"/>
                  </a:lnTo>
                  <a:lnTo>
                    <a:pt x="9441" y="31390"/>
                  </a:lnTo>
                  <a:cubicBezTo>
                    <a:pt x="9674" y="32991"/>
                    <a:pt x="10375" y="34559"/>
                    <a:pt x="11475" y="35859"/>
                  </a:cubicBezTo>
                  <a:cubicBezTo>
                    <a:pt x="12710" y="37327"/>
                    <a:pt x="14377" y="38428"/>
                    <a:pt x="16312" y="39028"/>
                  </a:cubicBezTo>
                  <a:cubicBezTo>
                    <a:pt x="16612" y="39128"/>
                    <a:pt x="16879" y="39162"/>
                    <a:pt x="17179" y="39162"/>
                  </a:cubicBezTo>
                  <a:lnTo>
                    <a:pt x="22183" y="39162"/>
                  </a:lnTo>
                  <a:cubicBezTo>
                    <a:pt x="22450" y="39162"/>
                    <a:pt x="22750" y="39128"/>
                    <a:pt x="23017" y="39028"/>
                  </a:cubicBezTo>
                  <a:cubicBezTo>
                    <a:pt x="26052" y="38094"/>
                    <a:pt x="28421" y="35926"/>
                    <a:pt x="29422" y="33191"/>
                  </a:cubicBezTo>
                  <a:cubicBezTo>
                    <a:pt x="29455" y="33124"/>
                    <a:pt x="29488" y="33091"/>
                    <a:pt x="29488" y="33024"/>
                  </a:cubicBezTo>
                  <a:cubicBezTo>
                    <a:pt x="29688" y="32490"/>
                    <a:pt x="29822" y="31923"/>
                    <a:pt x="29889" y="31390"/>
                  </a:cubicBezTo>
                  <a:lnTo>
                    <a:pt x="30856" y="24218"/>
                  </a:lnTo>
                  <a:cubicBezTo>
                    <a:pt x="31790" y="24051"/>
                    <a:pt x="32424" y="23951"/>
                    <a:pt x="32490" y="23918"/>
                  </a:cubicBezTo>
                  <a:cubicBezTo>
                    <a:pt x="33558" y="23717"/>
                    <a:pt x="34425" y="22917"/>
                    <a:pt x="34725" y="21849"/>
                  </a:cubicBezTo>
                  <a:cubicBezTo>
                    <a:pt x="35026" y="20782"/>
                    <a:pt x="34725" y="19648"/>
                    <a:pt x="33891" y="18914"/>
                  </a:cubicBezTo>
                  <a:cubicBezTo>
                    <a:pt x="33658" y="18714"/>
                    <a:pt x="32624" y="17780"/>
                    <a:pt x="31156" y="16779"/>
                  </a:cubicBezTo>
                  <a:cubicBezTo>
                    <a:pt x="31156" y="16779"/>
                    <a:pt x="31156" y="16779"/>
                    <a:pt x="31156" y="16746"/>
                  </a:cubicBezTo>
                  <a:cubicBezTo>
                    <a:pt x="31723" y="16012"/>
                    <a:pt x="31890" y="15078"/>
                    <a:pt x="31623" y="14211"/>
                  </a:cubicBezTo>
                  <a:cubicBezTo>
                    <a:pt x="31023" y="12076"/>
                    <a:pt x="28554" y="8006"/>
                    <a:pt x="23584" y="8006"/>
                  </a:cubicBezTo>
                  <a:cubicBezTo>
                    <a:pt x="23284" y="8006"/>
                    <a:pt x="22984" y="8040"/>
                    <a:pt x="22650" y="8040"/>
                  </a:cubicBezTo>
                  <a:cubicBezTo>
                    <a:pt x="22783" y="6305"/>
                    <a:pt x="22450" y="4337"/>
                    <a:pt x="21282" y="2769"/>
                  </a:cubicBezTo>
                  <a:cubicBezTo>
                    <a:pt x="20382" y="1502"/>
                    <a:pt x="18547" y="0"/>
                    <a:pt x="15045"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4491700" y="1937675"/>
              <a:ext cx="48400" cy="379450"/>
            </a:xfrm>
            <a:custGeom>
              <a:rect b="b" l="l" r="r" t="t"/>
              <a:pathLst>
                <a:path extrusionOk="0" fill="none" h="15178" w="1936">
                  <a:moveTo>
                    <a:pt x="335" y="0"/>
                  </a:moveTo>
                  <a:cubicBezTo>
                    <a:pt x="335" y="0"/>
                    <a:pt x="1369" y="4003"/>
                    <a:pt x="668" y="6838"/>
                  </a:cubicBezTo>
                  <a:cubicBezTo>
                    <a:pt x="1" y="9674"/>
                    <a:pt x="1936" y="15178"/>
                    <a:pt x="1936" y="15178"/>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4323250" y="2271225"/>
              <a:ext cx="427000" cy="356125"/>
            </a:xfrm>
            <a:custGeom>
              <a:rect b="b" l="l" r="r" t="t"/>
              <a:pathLst>
                <a:path extrusionOk="0" h="14245" w="17080">
                  <a:moveTo>
                    <a:pt x="1" y="1"/>
                  </a:moveTo>
                  <a:lnTo>
                    <a:pt x="1202" y="9007"/>
                  </a:lnTo>
                  <a:cubicBezTo>
                    <a:pt x="1535" y="11509"/>
                    <a:pt x="3537" y="13477"/>
                    <a:pt x="6038" y="14244"/>
                  </a:cubicBezTo>
                  <a:lnTo>
                    <a:pt x="11009" y="14244"/>
                  </a:lnTo>
                  <a:cubicBezTo>
                    <a:pt x="13510" y="13477"/>
                    <a:pt x="15512" y="11509"/>
                    <a:pt x="15845" y="9007"/>
                  </a:cubicBezTo>
                  <a:lnTo>
                    <a:pt x="170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4387475" y="2448950"/>
              <a:ext cx="338600" cy="121700"/>
            </a:xfrm>
            <a:custGeom>
              <a:rect b="b" l="l" r="r" t="t"/>
              <a:pathLst>
                <a:path extrusionOk="0" h="4868" w="13544">
                  <a:moveTo>
                    <a:pt x="12318" y="1"/>
                  </a:moveTo>
                  <a:cubicBezTo>
                    <a:pt x="12113" y="1"/>
                    <a:pt x="11909" y="8"/>
                    <a:pt x="11709" y="30"/>
                  </a:cubicBezTo>
                  <a:cubicBezTo>
                    <a:pt x="11075" y="64"/>
                    <a:pt x="10474" y="97"/>
                    <a:pt x="9874" y="197"/>
                  </a:cubicBezTo>
                  <a:cubicBezTo>
                    <a:pt x="8640" y="364"/>
                    <a:pt x="7439" y="697"/>
                    <a:pt x="6271" y="1098"/>
                  </a:cubicBezTo>
                  <a:cubicBezTo>
                    <a:pt x="5137" y="1531"/>
                    <a:pt x="4003" y="2065"/>
                    <a:pt x="2936" y="2666"/>
                  </a:cubicBezTo>
                  <a:cubicBezTo>
                    <a:pt x="1868" y="3299"/>
                    <a:pt x="868" y="4033"/>
                    <a:pt x="0" y="4867"/>
                  </a:cubicBezTo>
                  <a:cubicBezTo>
                    <a:pt x="934" y="4067"/>
                    <a:pt x="1935" y="3399"/>
                    <a:pt x="3002" y="2799"/>
                  </a:cubicBezTo>
                  <a:cubicBezTo>
                    <a:pt x="4070" y="2199"/>
                    <a:pt x="5171" y="1665"/>
                    <a:pt x="6338" y="1265"/>
                  </a:cubicBezTo>
                  <a:cubicBezTo>
                    <a:pt x="7506" y="864"/>
                    <a:pt x="8673" y="531"/>
                    <a:pt x="9874" y="331"/>
                  </a:cubicBezTo>
                  <a:cubicBezTo>
                    <a:pt x="11075" y="97"/>
                    <a:pt x="12309" y="64"/>
                    <a:pt x="13543" y="30"/>
                  </a:cubicBezTo>
                  <a:cubicBezTo>
                    <a:pt x="13143" y="30"/>
                    <a:pt x="12728" y="1"/>
                    <a:pt x="12318" y="1"/>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4350775" y="2381175"/>
              <a:ext cx="384475" cy="97725"/>
            </a:xfrm>
            <a:custGeom>
              <a:rect b="b" l="l" r="r" t="t"/>
              <a:pathLst>
                <a:path extrusionOk="0" h="3909" w="15379">
                  <a:moveTo>
                    <a:pt x="12882" y="0"/>
                  </a:moveTo>
                  <a:cubicBezTo>
                    <a:pt x="12366" y="0"/>
                    <a:pt x="11852" y="22"/>
                    <a:pt x="11342" y="73"/>
                  </a:cubicBezTo>
                  <a:cubicBezTo>
                    <a:pt x="10008" y="173"/>
                    <a:pt x="8673" y="406"/>
                    <a:pt x="7373" y="740"/>
                  </a:cubicBezTo>
                  <a:cubicBezTo>
                    <a:pt x="4771" y="1407"/>
                    <a:pt x="2269" y="2441"/>
                    <a:pt x="1" y="3909"/>
                  </a:cubicBezTo>
                  <a:cubicBezTo>
                    <a:pt x="568" y="3542"/>
                    <a:pt x="1168" y="3242"/>
                    <a:pt x="1769" y="2975"/>
                  </a:cubicBezTo>
                  <a:lnTo>
                    <a:pt x="2703" y="2541"/>
                  </a:lnTo>
                  <a:lnTo>
                    <a:pt x="3603" y="2141"/>
                  </a:lnTo>
                  <a:cubicBezTo>
                    <a:pt x="4871" y="1641"/>
                    <a:pt x="6138" y="1240"/>
                    <a:pt x="7406" y="907"/>
                  </a:cubicBezTo>
                  <a:cubicBezTo>
                    <a:pt x="8073" y="740"/>
                    <a:pt x="8707" y="606"/>
                    <a:pt x="9374" y="473"/>
                  </a:cubicBezTo>
                  <a:cubicBezTo>
                    <a:pt x="9708" y="406"/>
                    <a:pt x="10041" y="373"/>
                    <a:pt x="10375" y="340"/>
                  </a:cubicBezTo>
                  <a:lnTo>
                    <a:pt x="10875" y="273"/>
                  </a:lnTo>
                  <a:lnTo>
                    <a:pt x="11342" y="206"/>
                  </a:lnTo>
                  <a:lnTo>
                    <a:pt x="12343" y="139"/>
                  </a:lnTo>
                  <a:lnTo>
                    <a:pt x="13343" y="106"/>
                  </a:lnTo>
                  <a:cubicBezTo>
                    <a:pt x="13510" y="106"/>
                    <a:pt x="13677" y="73"/>
                    <a:pt x="13844" y="73"/>
                  </a:cubicBezTo>
                  <a:lnTo>
                    <a:pt x="14344" y="106"/>
                  </a:lnTo>
                  <a:lnTo>
                    <a:pt x="15378" y="139"/>
                  </a:lnTo>
                  <a:cubicBezTo>
                    <a:pt x="14554" y="57"/>
                    <a:pt x="13716" y="0"/>
                    <a:pt x="12882"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4394975" y="2271250"/>
              <a:ext cx="348600" cy="70425"/>
            </a:xfrm>
            <a:custGeom>
              <a:rect b="b" l="l" r="r" t="t"/>
              <a:pathLst>
                <a:path extrusionOk="0" h="2817" w="13944">
                  <a:moveTo>
                    <a:pt x="1" y="0"/>
                  </a:moveTo>
                  <a:lnTo>
                    <a:pt x="1" y="0"/>
                  </a:lnTo>
                  <a:cubicBezTo>
                    <a:pt x="368" y="500"/>
                    <a:pt x="835" y="901"/>
                    <a:pt x="1368" y="1267"/>
                  </a:cubicBezTo>
                  <a:cubicBezTo>
                    <a:pt x="1602" y="1434"/>
                    <a:pt x="1902" y="1568"/>
                    <a:pt x="2169" y="1734"/>
                  </a:cubicBezTo>
                  <a:cubicBezTo>
                    <a:pt x="2436" y="1835"/>
                    <a:pt x="2702" y="2001"/>
                    <a:pt x="3003" y="2101"/>
                  </a:cubicBezTo>
                  <a:cubicBezTo>
                    <a:pt x="4170" y="2535"/>
                    <a:pt x="5404" y="2735"/>
                    <a:pt x="6639" y="2802"/>
                  </a:cubicBezTo>
                  <a:cubicBezTo>
                    <a:pt x="6850" y="2813"/>
                    <a:pt x="7057" y="2817"/>
                    <a:pt x="7264" y="2817"/>
                  </a:cubicBezTo>
                  <a:cubicBezTo>
                    <a:pt x="7676" y="2817"/>
                    <a:pt x="8084" y="2802"/>
                    <a:pt x="8507" y="2802"/>
                  </a:cubicBezTo>
                  <a:cubicBezTo>
                    <a:pt x="9107" y="2735"/>
                    <a:pt x="9741" y="2702"/>
                    <a:pt x="10341" y="2602"/>
                  </a:cubicBezTo>
                  <a:cubicBezTo>
                    <a:pt x="10942" y="2502"/>
                    <a:pt x="11575" y="2402"/>
                    <a:pt x="12176" y="2302"/>
                  </a:cubicBezTo>
                  <a:lnTo>
                    <a:pt x="13944" y="1835"/>
                  </a:lnTo>
                  <a:lnTo>
                    <a:pt x="12143" y="2201"/>
                  </a:lnTo>
                  <a:cubicBezTo>
                    <a:pt x="11542" y="2302"/>
                    <a:pt x="10942" y="2402"/>
                    <a:pt x="10341" y="2468"/>
                  </a:cubicBezTo>
                  <a:cubicBezTo>
                    <a:pt x="9707" y="2535"/>
                    <a:pt x="9107" y="2602"/>
                    <a:pt x="8507" y="2635"/>
                  </a:cubicBezTo>
                  <a:cubicBezTo>
                    <a:pt x="8190" y="2635"/>
                    <a:pt x="7881" y="2643"/>
                    <a:pt x="7573" y="2643"/>
                  </a:cubicBezTo>
                  <a:cubicBezTo>
                    <a:pt x="7264" y="2643"/>
                    <a:pt x="6956" y="2635"/>
                    <a:pt x="6639" y="2602"/>
                  </a:cubicBezTo>
                  <a:cubicBezTo>
                    <a:pt x="5438" y="2568"/>
                    <a:pt x="4204" y="2368"/>
                    <a:pt x="3069" y="1968"/>
                  </a:cubicBezTo>
                  <a:cubicBezTo>
                    <a:pt x="2769" y="1868"/>
                    <a:pt x="2502" y="1734"/>
                    <a:pt x="2202" y="1634"/>
                  </a:cubicBezTo>
                  <a:cubicBezTo>
                    <a:pt x="1935" y="1468"/>
                    <a:pt x="1668" y="1368"/>
                    <a:pt x="1402" y="1201"/>
                  </a:cubicBezTo>
                  <a:cubicBezTo>
                    <a:pt x="868" y="867"/>
                    <a:pt x="368" y="500"/>
                    <a:pt x="1"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4542575" y="2521425"/>
              <a:ext cx="170150" cy="105925"/>
            </a:xfrm>
            <a:custGeom>
              <a:rect b="b" l="l" r="r" t="t"/>
              <a:pathLst>
                <a:path extrusionOk="0" h="4237" w="6806">
                  <a:moveTo>
                    <a:pt x="5313" y="0"/>
                  </a:moveTo>
                  <a:cubicBezTo>
                    <a:pt x="5064" y="0"/>
                    <a:pt x="4815" y="11"/>
                    <a:pt x="4571" y="33"/>
                  </a:cubicBezTo>
                  <a:cubicBezTo>
                    <a:pt x="3837" y="133"/>
                    <a:pt x="3103" y="334"/>
                    <a:pt x="2436" y="667"/>
                  </a:cubicBezTo>
                  <a:cubicBezTo>
                    <a:pt x="1735" y="1001"/>
                    <a:pt x="1168" y="1534"/>
                    <a:pt x="768" y="2168"/>
                  </a:cubicBezTo>
                  <a:cubicBezTo>
                    <a:pt x="668" y="2335"/>
                    <a:pt x="534" y="2468"/>
                    <a:pt x="468" y="2635"/>
                  </a:cubicBezTo>
                  <a:lnTo>
                    <a:pt x="268" y="3169"/>
                  </a:lnTo>
                  <a:cubicBezTo>
                    <a:pt x="201" y="3336"/>
                    <a:pt x="168" y="3536"/>
                    <a:pt x="134" y="3703"/>
                  </a:cubicBezTo>
                  <a:lnTo>
                    <a:pt x="1" y="4236"/>
                  </a:lnTo>
                  <a:cubicBezTo>
                    <a:pt x="201" y="3536"/>
                    <a:pt x="434" y="2802"/>
                    <a:pt x="868" y="2235"/>
                  </a:cubicBezTo>
                  <a:cubicBezTo>
                    <a:pt x="1302" y="1635"/>
                    <a:pt x="1835" y="1134"/>
                    <a:pt x="2503" y="801"/>
                  </a:cubicBezTo>
                  <a:cubicBezTo>
                    <a:pt x="3136" y="467"/>
                    <a:pt x="3870" y="300"/>
                    <a:pt x="4604" y="200"/>
                  </a:cubicBezTo>
                  <a:cubicBezTo>
                    <a:pt x="4771" y="167"/>
                    <a:pt x="4971" y="133"/>
                    <a:pt x="5138" y="133"/>
                  </a:cubicBezTo>
                  <a:cubicBezTo>
                    <a:pt x="5338" y="100"/>
                    <a:pt x="5505" y="100"/>
                    <a:pt x="5705" y="100"/>
                  </a:cubicBezTo>
                  <a:cubicBezTo>
                    <a:pt x="6072" y="100"/>
                    <a:pt x="6439" y="100"/>
                    <a:pt x="6806" y="133"/>
                  </a:cubicBezTo>
                  <a:cubicBezTo>
                    <a:pt x="6316" y="45"/>
                    <a:pt x="5812" y="0"/>
                    <a:pt x="5313"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4121450" y="2077650"/>
              <a:ext cx="363300" cy="122275"/>
            </a:xfrm>
            <a:custGeom>
              <a:rect b="b" l="l" r="r" t="t"/>
              <a:pathLst>
                <a:path extrusionOk="0" h="4891" w="14532">
                  <a:moveTo>
                    <a:pt x="8063" y="1"/>
                  </a:moveTo>
                  <a:cubicBezTo>
                    <a:pt x="7260" y="1"/>
                    <a:pt x="6437" y="66"/>
                    <a:pt x="5638" y="205"/>
                  </a:cubicBezTo>
                  <a:cubicBezTo>
                    <a:pt x="2869" y="672"/>
                    <a:pt x="0" y="3374"/>
                    <a:pt x="0" y="3374"/>
                  </a:cubicBezTo>
                  <a:cubicBezTo>
                    <a:pt x="0" y="3374"/>
                    <a:pt x="4817" y="4891"/>
                    <a:pt x="8829" y="4891"/>
                  </a:cubicBezTo>
                  <a:cubicBezTo>
                    <a:pt x="11168" y="4891"/>
                    <a:pt x="13234" y="4375"/>
                    <a:pt x="13910" y="2740"/>
                  </a:cubicBezTo>
                  <a:cubicBezTo>
                    <a:pt x="14532" y="1174"/>
                    <a:pt x="11478" y="1"/>
                    <a:pt x="80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4517575" y="2141275"/>
              <a:ext cx="325250" cy="127000"/>
            </a:xfrm>
            <a:custGeom>
              <a:rect b="b" l="l" r="r" t="t"/>
              <a:pathLst>
                <a:path extrusionOk="0" h="5080" w="13010">
                  <a:moveTo>
                    <a:pt x="4334" y="1"/>
                  </a:moveTo>
                  <a:cubicBezTo>
                    <a:pt x="2797" y="1"/>
                    <a:pt x="1362" y="636"/>
                    <a:pt x="334" y="2397"/>
                  </a:cubicBezTo>
                  <a:cubicBezTo>
                    <a:pt x="0" y="2931"/>
                    <a:pt x="434" y="4198"/>
                    <a:pt x="3836" y="4899"/>
                  </a:cubicBezTo>
                  <a:cubicBezTo>
                    <a:pt x="4436" y="5028"/>
                    <a:pt x="5173" y="5080"/>
                    <a:pt x="5967" y="5080"/>
                  </a:cubicBezTo>
                  <a:cubicBezTo>
                    <a:pt x="9060" y="5080"/>
                    <a:pt x="13009" y="4298"/>
                    <a:pt x="13009" y="4298"/>
                  </a:cubicBezTo>
                  <a:cubicBezTo>
                    <a:pt x="13009" y="4298"/>
                    <a:pt x="8329" y="1"/>
                    <a:pt x="43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4230700" y="1977250"/>
              <a:ext cx="295225" cy="103825"/>
            </a:xfrm>
            <a:custGeom>
              <a:rect b="b" l="l" r="r" t="t"/>
              <a:pathLst>
                <a:path extrusionOk="0" h="4153" w="11809">
                  <a:moveTo>
                    <a:pt x="6299" y="1"/>
                  </a:moveTo>
                  <a:cubicBezTo>
                    <a:pt x="3309" y="1"/>
                    <a:pt x="0" y="1986"/>
                    <a:pt x="0" y="1986"/>
                  </a:cubicBezTo>
                  <a:cubicBezTo>
                    <a:pt x="0" y="1986"/>
                    <a:pt x="7535" y="4153"/>
                    <a:pt x="10320" y="4153"/>
                  </a:cubicBezTo>
                  <a:cubicBezTo>
                    <a:pt x="10849" y="4153"/>
                    <a:pt x="11207" y="4074"/>
                    <a:pt x="11308" y="3888"/>
                  </a:cubicBezTo>
                  <a:cubicBezTo>
                    <a:pt x="11809" y="3020"/>
                    <a:pt x="10608" y="285"/>
                    <a:pt x="6772" y="18"/>
                  </a:cubicBezTo>
                  <a:cubicBezTo>
                    <a:pt x="6615" y="6"/>
                    <a:pt x="6458" y="1"/>
                    <a:pt x="6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4529250" y="1994775"/>
              <a:ext cx="236025" cy="102525"/>
            </a:xfrm>
            <a:custGeom>
              <a:rect b="b" l="l" r="r" t="t"/>
              <a:pathLst>
                <a:path extrusionOk="0" h="4101" w="9441">
                  <a:moveTo>
                    <a:pt x="4180" y="1"/>
                  </a:moveTo>
                  <a:cubicBezTo>
                    <a:pt x="3851" y="1"/>
                    <a:pt x="3503" y="27"/>
                    <a:pt x="3136" y="84"/>
                  </a:cubicBezTo>
                  <a:cubicBezTo>
                    <a:pt x="500" y="518"/>
                    <a:pt x="0" y="1619"/>
                    <a:pt x="267" y="2853"/>
                  </a:cubicBezTo>
                  <a:cubicBezTo>
                    <a:pt x="495" y="3966"/>
                    <a:pt x="5656" y="4101"/>
                    <a:pt x="8135" y="4101"/>
                  </a:cubicBezTo>
                  <a:cubicBezTo>
                    <a:pt x="8923" y="4101"/>
                    <a:pt x="9440" y="4087"/>
                    <a:pt x="9440" y="4087"/>
                  </a:cubicBezTo>
                  <a:cubicBezTo>
                    <a:pt x="9440" y="4087"/>
                    <a:pt x="8269" y="1"/>
                    <a:pt x="4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4339925" y="1794825"/>
              <a:ext cx="217700" cy="188450"/>
            </a:xfrm>
            <a:custGeom>
              <a:rect b="b" l="l" r="r" t="t"/>
              <a:pathLst>
                <a:path extrusionOk="0" h="7538" w="8708">
                  <a:moveTo>
                    <a:pt x="3252" y="1"/>
                  </a:moveTo>
                  <a:cubicBezTo>
                    <a:pt x="1539" y="1"/>
                    <a:pt x="1" y="477"/>
                    <a:pt x="1" y="477"/>
                  </a:cubicBezTo>
                  <a:cubicBezTo>
                    <a:pt x="1" y="477"/>
                    <a:pt x="2203" y="911"/>
                    <a:pt x="3203" y="3346"/>
                  </a:cubicBezTo>
                  <a:cubicBezTo>
                    <a:pt x="4690" y="6953"/>
                    <a:pt x="5609" y="7537"/>
                    <a:pt x="6316" y="7537"/>
                  </a:cubicBezTo>
                  <a:cubicBezTo>
                    <a:pt x="6465" y="7537"/>
                    <a:pt x="6605" y="7511"/>
                    <a:pt x="6739" y="7482"/>
                  </a:cubicBezTo>
                  <a:cubicBezTo>
                    <a:pt x="7773" y="7248"/>
                    <a:pt x="8707" y="3746"/>
                    <a:pt x="7106" y="1544"/>
                  </a:cubicBezTo>
                  <a:cubicBezTo>
                    <a:pt x="6227" y="331"/>
                    <a:pt x="4679" y="1"/>
                    <a:pt x="3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512550" y="2055250"/>
              <a:ext cx="57575" cy="27550"/>
            </a:xfrm>
            <a:custGeom>
              <a:rect b="b" l="l" r="r" t="t"/>
              <a:pathLst>
                <a:path extrusionOk="0" fill="none" h="1102" w="2303">
                  <a:moveTo>
                    <a:pt x="2303" y="0"/>
                  </a:moveTo>
                  <a:cubicBezTo>
                    <a:pt x="2303" y="0"/>
                    <a:pt x="501" y="34"/>
                    <a:pt x="1" y="110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4450850" y="2144475"/>
              <a:ext cx="55075" cy="27550"/>
            </a:xfrm>
            <a:custGeom>
              <a:rect b="b" l="l" r="r" t="t"/>
              <a:pathLst>
                <a:path extrusionOk="0" fill="none" h="1102" w="2203">
                  <a:moveTo>
                    <a:pt x="2202" y="1101"/>
                  </a:moveTo>
                  <a:cubicBezTo>
                    <a:pt x="2202" y="1101"/>
                    <a:pt x="1735" y="201"/>
                    <a:pt x="0" y="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4508400" y="2192850"/>
              <a:ext cx="40875" cy="19200"/>
            </a:xfrm>
            <a:custGeom>
              <a:rect b="b" l="l" r="r" t="t"/>
              <a:pathLst>
                <a:path extrusionOk="0" fill="none" h="768" w="1635">
                  <a:moveTo>
                    <a:pt x="0" y="768"/>
                  </a:moveTo>
                  <a:cubicBezTo>
                    <a:pt x="0" y="0"/>
                    <a:pt x="1635" y="267"/>
                    <a:pt x="1635" y="267"/>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4274900" y="2189925"/>
              <a:ext cx="256025" cy="228100"/>
            </a:xfrm>
            <a:custGeom>
              <a:rect b="b" l="l" r="r" t="t"/>
              <a:pathLst>
                <a:path extrusionOk="0" h="9124" w="10241">
                  <a:moveTo>
                    <a:pt x="7419" y="1"/>
                  </a:moveTo>
                  <a:cubicBezTo>
                    <a:pt x="5014" y="1"/>
                    <a:pt x="2928" y="2059"/>
                    <a:pt x="2569" y="2419"/>
                  </a:cubicBezTo>
                  <a:cubicBezTo>
                    <a:pt x="134" y="4887"/>
                    <a:pt x="0" y="9124"/>
                    <a:pt x="0" y="9124"/>
                  </a:cubicBezTo>
                  <a:cubicBezTo>
                    <a:pt x="0" y="9124"/>
                    <a:pt x="1001" y="8590"/>
                    <a:pt x="3569" y="7456"/>
                  </a:cubicBezTo>
                  <a:cubicBezTo>
                    <a:pt x="5437" y="6655"/>
                    <a:pt x="5504" y="6922"/>
                    <a:pt x="6371" y="6422"/>
                  </a:cubicBezTo>
                  <a:cubicBezTo>
                    <a:pt x="8706" y="5021"/>
                    <a:pt x="10241" y="1819"/>
                    <a:pt x="9340" y="618"/>
                  </a:cubicBezTo>
                  <a:cubicBezTo>
                    <a:pt x="9073" y="251"/>
                    <a:pt x="8640" y="151"/>
                    <a:pt x="8239" y="84"/>
                  </a:cubicBezTo>
                  <a:cubicBezTo>
                    <a:pt x="7963" y="27"/>
                    <a:pt x="7689" y="1"/>
                    <a:pt x="74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4712700" y="2524750"/>
              <a:ext cx="25" cy="25"/>
            </a:xfrm>
            <a:custGeom>
              <a:rect b="b" l="l" r="r" t="t"/>
              <a:pathLst>
                <a:path extrusionOk="0" h="1" w="1">
                  <a:moveTo>
                    <a:pt x="1" y="0"/>
                  </a:moveTo>
                  <a:close/>
                </a:path>
              </a:pathLst>
            </a:custGeom>
            <a:solidFill>
              <a:srgbClr val="FCD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9"/>
          <p:cNvGrpSpPr/>
          <p:nvPr/>
        </p:nvGrpSpPr>
        <p:grpSpPr>
          <a:xfrm flipH="1">
            <a:off x="8273550" y="2865375"/>
            <a:ext cx="996575" cy="662150"/>
            <a:chOff x="-162700" y="1662800"/>
            <a:chExt cx="996575" cy="662150"/>
          </a:xfrm>
        </p:grpSpPr>
        <p:sp>
          <p:nvSpPr>
            <p:cNvPr id="159" name="Google Shape;159;p9"/>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10"/>
          <p:cNvSpPr txBox="1"/>
          <p:nvPr>
            <p:ph type="title"/>
          </p:nvPr>
        </p:nvSpPr>
        <p:spPr>
          <a:xfrm>
            <a:off x="3014838" y="885596"/>
            <a:ext cx="3114300" cy="1656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EEB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861"/>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niglet"/>
              <a:buNone/>
              <a:defRPr sz="2800">
                <a:solidFill>
                  <a:schemeClr val="dk1"/>
                </a:solidFill>
                <a:latin typeface="Sniglet"/>
                <a:ea typeface="Sniglet"/>
                <a:cs typeface="Sniglet"/>
                <a:sym typeface="Sniglet"/>
              </a:defRPr>
            </a:lvl1pPr>
            <a:lvl2pPr lvl="1"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2pPr>
            <a:lvl3pPr lvl="2"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3pPr>
            <a:lvl4pPr lvl="3"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4pPr>
            <a:lvl5pPr lvl="4"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5pPr>
            <a:lvl6pPr lvl="5"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6pPr>
            <a:lvl7pPr lvl="6"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7pPr>
            <a:lvl8pPr lvl="7"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8pPr>
            <a:lvl9pPr lvl="8"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9pPr>
          </a:lstStyle>
          <a:p/>
        </p:txBody>
      </p:sp>
      <p:sp>
        <p:nvSpPr>
          <p:cNvPr id="7" name="Google Shape;7;p1"/>
          <p:cNvSpPr txBox="1"/>
          <p:nvPr>
            <p:ph idx="1" type="body"/>
          </p:nvPr>
        </p:nvSpPr>
        <p:spPr>
          <a:xfrm>
            <a:off x="713225" y="1152475"/>
            <a:ext cx="81192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indent="-317500" lvl="1" marL="9144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indent="-317500" lvl="2" marL="13716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indent="-317500" lvl="3" marL="18288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indent="-317500" lvl="4" marL="22860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indent="-317500" lvl="5" marL="27432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indent="-317500" lvl="6" marL="32004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indent="-317500" lvl="7" marL="36576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indent="-317500" lvl="8" marL="41148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5.png"/><Relationship Id="rId11" Type="http://schemas.openxmlformats.org/officeDocument/2006/relationships/image" Target="../media/image12.png"/><Relationship Id="rId10" Type="http://schemas.openxmlformats.org/officeDocument/2006/relationships/image" Target="../media/image9.png"/><Relationship Id="rId13" Type="http://schemas.openxmlformats.org/officeDocument/2006/relationships/image" Target="../media/image2.png"/><Relationship Id="rId1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35"/>
          <p:cNvGrpSpPr/>
          <p:nvPr/>
        </p:nvGrpSpPr>
        <p:grpSpPr>
          <a:xfrm>
            <a:off x="1533805" y="129541"/>
            <a:ext cx="6172755" cy="4366545"/>
            <a:chOff x="502550" y="1253350"/>
            <a:chExt cx="4882350" cy="3453725"/>
          </a:xfrm>
        </p:grpSpPr>
        <p:sp>
          <p:nvSpPr>
            <p:cNvPr id="554" name="Google Shape;554;p35"/>
            <p:cNvSpPr/>
            <p:nvPr/>
          </p:nvSpPr>
          <p:spPr>
            <a:xfrm>
              <a:off x="502550" y="1253350"/>
              <a:ext cx="4882350" cy="3453725"/>
            </a:xfrm>
            <a:custGeom>
              <a:rect b="b" l="l" r="r" t="t"/>
              <a:pathLst>
                <a:path extrusionOk="0" h="138149" w="195294">
                  <a:moveTo>
                    <a:pt x="147329" y="76415"/>
                  </a:moveTo>
                  <a:lnTo>
                    <a:pt x="148271" y="77722"/>
                  </a:lnTo>
                  <a:lnTo>
                    <a:pt x="44226" y="77722"/>
                  </a:lnTo>
                  <a:lnTo>
                    <a:pt x="45169" y="76415"/>
                  </a:lnTo>
                  <a:close/>
                  <a:moveTo>
                    <a:pt x="31673" y="0"/>
                  </a:moveTo>
                  <a:cubicBezTo>
                    <a:pt x="29241" y="0"/>
                    <a:pt x="27296" y="1976"/>
                    <a:pt x="27296" y="4408"/>
                  </a:cubicBezTo>
                  <a:lnTo>
                    <a:pt x="27296" y="72008"/>
                  </a:lnTo>
                  <a:cubicBezTo>
                    <a:pt x="27296" y="74439"/>
                    <a:pt x="29241" y="76415"/>
                    <a:pt x="31673" y="76415"/>
                  </a:cubicBezTo>
                  <a:lnTo>
                    <a:pt x="37600" y="76415"/>
                  </a:lnTo>
                  <a:lnTo>
                    <a:pt x="37175" y="77722"/>
                  </a:lnTo>
                  <a:lnTo>
                    <a:pt x="25867" y="77722"/>
                  </a:lnTo>
                  <a:lnTo>
                    <a:pt x="25867" y="70761"/>
                  </a:lnTo>
                  <a:cubicBezTo>
                    <a:pt x="25867" y="70153"/>
                    <a:pt x="25563" y="69606"/>
                    <a:pt x="25108" y="69272"/>
                  </a:cubicBezTo>
                  <a:cubicBezTo>
                    <a:pt x="25472" y="68421"/>
                    <a:pt x="25624" y="67509"/>
                    <a:pt x="25229" y="66688"/>
                  </a:cubicBezTo>
                  <a:cubicBezTo>
                    <a:pt x="25047" y="66232"/>
                    <a:pt x="24712" y="65868"/>
                    <a:pt x="24287" y="65655"/>
                  </a:cubicBezTo>
                  <a:cubicBezTo>
                    <a:pt x="24804" y="64287"/>
                    <a:pt x="25168" y="62889"/>
                    <a:pt x="24408" y="61795"/>
                  </a:cubicBezTo>
                  <a:cubicBezTo>
                    <a:pt x="24135" y="61400"/>
                    <a:pt x="23770" y="61126"/>
                    <a:pt x="23345" y="60944"/>
                  </a:cubicBezTo>
                  <a:cubicBezTo>
                    <a:pt x="23284" y="60518"/>
                    <a:pt x="23253" y="59849"/>
                    <a:pt x="23223" y="59393"/>
                  </a:cubicBezTo>
                  <a:cubicBezTo>
                    <a:pt x="23162" y="57448"/>
                    <a:pt x="23041" y="53831"/>
                    <a:pt x="19971" y="53831"/>
                  </a:cubicBezTo>
                  <a:cubicBezTo>
                    <a:pt x="19211" y="53831"/>
                    <a:pt x="18512" y="54135"/>
                    <a:pt x="18025" y="54682"/>
                  </a:cubicBezTo>
                  <a:cubicBezTo>
                    <a:pt x="17053" y="55716"/>
                    <a:pt x="17053" y="57266"/>
                    <a:pt x="17144" y="58846"/>
                  </a:cubicBezTo>
                  <a:cubicBezTo>
                    <a:pt x="16566" y="58846"/>
                    <a:pt x="16019" y="59120"/>
                    <a:pt x="15624" y="59545"/>
                  </a:cubicBezTo>
                  <a:cubicBezTo>
                    <a:pt x="14803" y="60518"/>
                    <a:pt x="14986" y="61916"/>
                    <a:pt x="15290" y="64226"/>
                  </a:cubicBezTo>
                  <a:cubicBezTo>
                    <a:pt x="15351" y="64621"/>
                    <a:pt x="15411" y="65108"/>
                    <a:pt x="15472" y="65594"/>
                  </a:cubicBezTo>
                  <a:cubicBezTo>
                    <a:pt x="15351" y="65564"/>
                    <a:pt x="15259" y="65564"/>
                    <a:pt x="15138" y="65564"/>
                  </a:cubicBezTo>
                  <a:cubicBezTo>
                    <a:pt x="14408" y="65564"/>
                    <a:pt x="13740" y="65898"/>
                    <a:pt x="13284" y="66506"/>
                  </a:cubicBezTo>
                  <a:cubicBezTo>
                    <a:pt x="12858" y="67114"/>
                    <a:pt x="12706" y="67874"/>
                    <a:pt x="12858" y="68968"/>
                  </a:cubicBezTo>
                  <a:cubicBezTo>
                    <a:pt x="12068" y="69181"/>
                    <a:pt x="11460" y="69910"/>
                    <a:pt x="11460" y="70761"/>
                  </a:cubicBezTo>
                  <a:lnTo>
                    <a:pt x="11460" y="77722"/>
                  </a:lnTo>
                  <a:lnTo>
                    <a:pt x="7448" y="77722"/>
                  </a:lnTo>
                  <a:cubicBezTo>
                    <a:pt x="6445" y="77722"/>
                    <a:pt x="5624" y="78543"/>
                    <a:pt x="5624" y="79546"/>
                  </a:cubicBezTo>
                  <a:lnTo>
                    <a:pt x="5624" y="130033"/>
                  </a:lnTo>
                  <a:cubicBezTo>
                    <a:pt x="2007" y="130428"/>
                    <a:pt x="1" y="130975"/>
                    <a:pt x="1" y="132860"/>
                  </a:cubicBezTo>
                  <a:cubicBezTo>
                    <a:pt x="1" y="134744"/>
                    <a:pt x="2159" y="135109"/>
                    <a:pt x="3466" y="135352"/>
                  </a:cubicBezTo>
                  <a:cubicBezTo>
                    <a:pt x="4773" y="135565"/>
                    <a:pt x="6718" y="135808"/>
                    <a:pt x="9211" y="136021"/>
                  </a:cubicBezTo>
                  <a:cubicBezTo>
                    <a:pt x="14074" y="136446"/>
                    <a:pt x="21004" y="136811"/>
                    <a:pt x="29819" y="137115"/>
                  </a:cubicBezTo>
                  <a:cubicBezTo>
                    <a:pt x="47965" y="137784"/>
                    <a:pt x="72039" y="138148"/>
                    <a:pt x="97632" y="138148"/>
                  </a:cubicBezTo>
                  <a:cubicBezTo>
                    <a:pt x="123255" y="138148"/>
                    <a:pt x="147329" y="137784"/>
                    <a:pt x="165445" y="137115"/>
                  </a:cubicBezTo>
                  <a:cubicBezTo>
                    <a:pt x="174290" y="136811"/>
                    <a:pt x="181220" y="136446"/>
                    <a:pt x="186083" y="136021"/>
                  </a:cubicBezTo>
                  <a:cubicBezTo>
                    <a:pt x="188576" y="135808"/>
                    <a:pt x="190521" y="135565"/>
                    <a:pt x="191828" y="135352"/>
                  </a:cubicBezTo>
                  <a:cubicBezTo>
                    <a:pt x="193105" y="135109"/>
                    <a:pt x="195293" y="134744"/>
                    <a:pt x="195293" y="132860"/>
                  </a:cubicBezTo>
                  <a:cubicBezTo>
                    <a:pt x="195293" y="130914"/>
                    <a:pt x="193044" y="130549"/>
                    <a:pt x="191585" y="130306"/>
                  </a:cubicBezTo>
                  <a:cubicBezTo>
                    <a:pt x="190430" y="130124"/>
                    <a:pt x="188849" y="129911"/>
                    <a:pt x="186873" y="129759"/>
                  </a:cubicBezTo>
                  <a:lnTo>
                    <a:pt x="186873" y="79546"/>
                  </a:lnTo>
                  <a:cubicBezTo>
                    <a:pt x="186873" y="78543"/>
                    <a:pt x="186053" y="77722"/>
                    <a:pt x="185050" y="77722"/>
                  </a:cubicBezTo>
                  <a:lnTo>
                    <a:pt x="155323" y="77722"/>
                  </a:lnTo>
                  <a:lnTo>
                    <a:pt x="154897" y="76415"/>
                  </a:lnTo>
                  <a:lnTo>
                    <a:pt x="160824" y="76415"/>
                  </a:lnTo>
                  <a:cubicBezTo>
                    <a:pt x="163226" y="76415"/>
                    <a:pt x="165201" y="74439"/>
                    <a:pt x="165201" y="72008"/>
                  </a:cubicBezTo>
                  <a:lnTo>
                    <a:pt x="165201" y="4408"/>
                  </a:lnTo>
                  <a:cubicBezTo>
                    <a:pt x="165201" y="1976"/>
                    <a:pt x="163226" y="0"/>
                    <a:pt x="160824" y="0"/>
                  </a:cubicBezTo>
                  <a:close/>
                </a:path>
              </a:pathLst>
            </a:custGeom>
            <a:solidFill>
              <a:srgbClr val="FFFFFF"/>
            </a:solidFill>
            <a:ln>
              <a:noFill/>
            </a:ln>
            <a:effectLst>
              <a:outerShdw blurRad="71438"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5"/>
            <p:cNvSpPr/>
            <p:nvPr/>
          </p:nvSpPr>
          <p:spPr>
            <a:xfrm>
              <a:off x="1460025" y="3087725"/>
              <a:ext cx="169475" cy="166425"/>
            </a:xfrm>
            <a:custGeom>
              <a:rect b="b" l="l" r="r" t="t"/>
              <a:pathLst>
                <a:path extrusionOk="0" h="6657" w="6779">
                  <a:moveTo>
                    <a:pt x="2280" y="0"/>
                  </a:moveTo>
                  <a:lnTo>
                    <a:pt x="0" y="6657"/>
                  </a:lnTo>
                  <a:lnTo>
                    <a:pt x="2006" y="6657"/>
                  </a:lnTo>
                  <a:lnTo>
                    <a:pt x="67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5"/>
            <p:cNvSpPr/>
            <p:nvPr/>
          </p:nvSpPr>
          <p:spPr>
            <a:xfrm>
              <a:off x="4187275" y="3087725"/>
              <a:ext cx="169475" cy="166425"/>
            </a:xfrm>
            <a:custGeom>
              <a:rect b="b" l="l" r="r" t="t"/>
              <a:pathLst>
                <a:path extrusionOk="0" h="6657" w="6779">
                  <a:moveTo>
                    <a:pt x="0" y="0"/>
                  </a:moveTo>
                  <a:lnTo>
                    <a:pt x="4803" y="6657"/>
                  </a:lnTo>
                  <a:lnTo>
                    <a:pt x="6779" y="6657"/>
                  </a:lnTo>
                  <a:lnTo>
                    <a:pt x="45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p:cNvSpPr/>
            <p:nvPr/>
          </p:nvSpPr>
          <p:spPr>
            <a:xfrm>
              <a:off x="1230525" y="1298950"/>
              <a:ext cx="3356475" cy="1818425"/>
            </a:xfrm>
            <a:custGeom>
              <a:rect b="b" l="l" r="r" t="t"/>
              <a:pathLst>
                <a:path extrusionOk="0" h="72737" w="134259">
                  <a:moveTo>
                    <a:pt x="2554" y="0"/>
                  </a:moveTo>
                  <a:cubicBezTo>
                    <a:pt x="1156" y="0"/>
                    <a:pt x="1" y="1155"/>
                    <a:pt x="1" y="2584"/>
                  </a:cubicBezTo>
                  <a:lnTo>
                    <a:pt x="1" y="70184"/>
                  </a:lnTo>
                  <a:cubicBezTo>
                    <a:pt x="1" y="71612"/>
                    <a:pt x="1156" y="72737"/>
                    <a:pt x="2554" y="72737"/>
                  </a:cubicBezTo>
                  <a:lnTo>
                    <a:pt x="131705" y="72737"/>
                  </a:lnTo>
                  <a:cubicBezTo>
                    <a:pt x="133104" y="72737"/>
                    <a:pt x="134259" y="71612"/>
                    <a:pt x="134259" y="70184"/>
                  </a:cubicBezTo>
                  <a:lnTo>
                    <a:pt x="134259" y="2584"/>
                  </a:lnTo>
                  <a:cubicBezTo>
                    <a:pt x="134259" y="1155"/>
                    <a:pt x="133104" y="0"/>
                    <a:pt x="1317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5"/>
            <p:cNvSpPr/>
            <p:nvPr/>
          </p:nvSpPr>
          <p:spPr>
            <a:xfrm>
              <a:off x="1325525" y="1374175"/>
              <a:ext cx="3165725" cy="1668750"/>
            </a:xfrm>
            <a:custGeom>
              <a:rect b="b" l="l" r="r" t="t"/>
              <a:pathLst>
                <a:path extrusionOk="0" h="66750" w="126629">
                  <a:moveTo>
                    <a:pt x="0" y="0"/>
                  </a:moveTo>
                  <a:lnTo>
                    <a:pt x="0" y="66749"/>
                  </a:lnTo>
                  <a:lnTo>
                    <a:pt x="126629" y="66749"/>
                  </a:lnTo>
                  <a:lnTo>
                    <a:pt x="1266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5"/>
            <p:cNvSpPr/>
            <p:nvPr/>
          </p:nvSpPr>
          <p:spPr>
            <a:xfrm>
              <a:off x="548900" y="4488200"/>
              <a:ext cx="4789625" cy="173275"/>
            </a:xfrm>
            <a:custGeom>
              <a:rect b="b" l="l" r="r" t="t"/>
              <a:pathLst>
                <a:path extrusionOk="0" h="6931" w="191585">
                  <a:moveTo>
                    <a:pt x="95778" y="0"/>
                  </a:moveTo>
                  <a:cubicBezTo>
                    <a:pt x="42889" y="0"/>
                    <a:pt x="1" y="1551"/>
                    <a:pt x="1" y="3466"/>
                  </a:cubicBezTo>
                  <a:cubicBezTo>
                    <a:pt x="1" y="5380"/>
                    <a:pt x="42889" y="6931"/>
                    <a:pt x="95778" y="6931"/>
                  </a:cubicBezTo>
                  <a:cubicBezTo>
                    <a:pt x="148697" y="6931"/>
                    <a:pt x="191585" y="5380"/>
                    <a:pt x="191585" y="3466"/>
                  </a:cubicBezTo>
                  <a:cubicBezTo>
                    <a:pt x="191585" y="1551"/>
                    <a:pt x="148697" y="0"/>
                    <a:pt x="95778" y="0"/>
                  </a:cubicBezTo>
                  <a:close/>
                </a:path>
              </a:pathLst>
            </a:custGeom>
            <a:solidFill>
              <a:srgbClr val="E1D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846625" y="2644700"/>
              <a:ext cx="262300" cy="422900"/>
            </a:xfrm>
            <a:custGeom>
              <a:rect b="b" l="l" r="r" t="t"/>
              <a:pathLst>
                <a:path extrusionOk="0" h="16916" w="10492">
                  <a:moveTo>
                    <a:pt x="6208" y="1"/>
                  </a:moveTo>
                  <a:cubicBezTo>
                    <a:pt x="4103" y="1"/>
                    <a:pt x="6086" y="6021"/>
                    <a:pt x="4977" y="6021"/>
                  </a:cubicBezTo>
                  <a:cubicBezTo>
                    <a:pt x="4789" y="6021"/>
                    <a:pt x="4512" y="5847"/>
                    <a:pt x="4110" y="5442"/>
                  </a:cubicBezTo>
                  <a:cubicBezTo>
                    <a:pt x="3812" y="5146"/>
                    <a:pt x="3593" y="5016"/>
                    <a:pt x="3436" y="5016"/>
                  </a:cubicBezTo>
                  <a:cubicBezTo>
                    <a:pt x="2253" y="5016"/>
                    <a:pt x="4628" y="12464"/>
                    <a:pt x="3058" y="12464"/>
                  </a:cubicBezTo>
                  <a:cubicBezTo>
                    <a:pt x="2889" y="12464"/>
                    <a:pt x="2676" y="12378"/>
                    <a:pt x="2408" y="12189"/>
                  </a:cubicBezTo>
                  <a:cubicBezTo>
                    <a:pt x="1949" y="11869"/>
                    <a:pt x="1613" y="11733"/>
                    <a:pt x="1374" y="11733"/>
                  </a:cubicBezTo>
                  <a:cubicBezTo>
                    <a:pt x="0" y="11733"/>
                    <a:pt x="1831" y="16232"/>
                    <a:pt x="1831" y="16232"/>
                  </a:cubicBezTo>
                  <a:cubicBezTo>
                    <a:pt x="1831" y="16232"/>
                    <a:pt x="3107" y="16915"/>
                    <a:pt x="4648" y="16915"/>
                  </a:cubicBezTo>
                  <a:cubicBezTo>
                    <a:pt x="5645" y="16915"/>
                    <a:pt x="6753" y="16629"/>
                    <a:pt x="7697" y="15685"/>
                  </a:cubicBezTo>
                  <a:cubicBezTo>
                    <a:pt x="9733" y="13649"/>
                    <a:pt x="10436" y="11548"/>
                    <a:pt x="9399" y="11548"/>
                  </a:cubicBezTo>
                  <a:cubicBezTo>
                    <a:pt x="9213" y="11548"/>
                    <a:pt x="8971" y="11616"/>
                    <a:pt x="8670" y="11764"/>
                  </a:cubicBezTo>
                  <a:cubicBezTo>
                    <a:pt x="8519" y="11839"/>
                    <a:pt x="8403" y="11874"/>
                    <a:pt x="8317" y="11874"/>
                  </a:cubicBezTo>
                  <a:cubicBezTo>
                    <a:pt x="7298" y="11874"/>
                    <a:pt x="10492" y="6961"/>
                    <a:pt x="8670" y="6961"/>
                  </a:cubicBezTo>
                  <a:cubicBezTo>
                    <a:pt x="6724" y="6961"/>
                    <a:pt x="8670" y="1"/>
                    <a:pt x="62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5"/>
            <p:cNvSpPr/>
            <p:nvPr/>
          </p:nvSpPr>
          <p:spPr>
            <a:xfrm>
              <a:off x="834625" y="3022375"/>
              <a:ext cx="269025" cy="228000"/>
            </a:xfrm>
            <a:custGeom>
              <a:rect b="b" l="l" r="r" t="t"/>
              <a:pathLst>
                <a:path extrusionOk="0" h="9120" w="10761">
                  <a:moveTo>
                    <a:pt x="1" y="0"/>
                  </a:moveTo>
                  <a:lnTo>
                    <a:pt x="1" y="9119"/>
                  </a:lnTo>
                  <a:lnTo>
                    <a:pt x="10761" y="9119"/>
                  </a:lnTo>
                  <a:lnTo>
                    <a:pt x="107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a:off x="980525" y="2694100"/>
              <a:ext cx="31175" cy="328300"/>
            </a:xfrm>
            <a:custGeom>
              <a:rect b="b" l="l" r="r" t="t"/>
              <a:pathLst>
                <a:path extrusionOk="0" h="13132" w="1247">
                  <a:moveTo>
                    <a:pt x="852" y="0"/>
                  </a:moveTo>
                  <a:lnTo>
                    <a:pt x="852" y="0"/>
                  </a:lnTo>
                  <a:cubicBezTo>
                    <a:pt x="973" y="1095"/>
                    <a:pt x="1034" y="2189"/>
                    <a:pt x="1095" y="3283"/>
                  </a:cubicBezTo>
                  <a:cubicBezTo>
                    <a:pt x="1125" y="4408"/>
                    <a:pt x="1125" y="5502"/>
                    <a:pt x="1064" y="6596"/>
                  </a:cubicBezTo>
                  <a:cubicBezTo>
                    <a:pt x="1034" y="7721"/>
                    <a:pt x="912" y="8815"/>
                    <a:pt x="760" y="9909"/>
                  </a:cubicBezTo>
                  <a:cubicBezTo>
                    <a:pt x="578" y="11004"/>
                    <a:pt x="335" y="12067"/>
                    <a:pt x="1" y="13131"/>
                  </a:cubicBezTo>
                  <a:cubicBezTo>
                    <a:pt x="396" y="12098"/>
                    <a:pt x="639" y="11004"/>
                    <a:pt x="852" y="9909"/>
                  </a:cubicBezTo>
                  <a:cubicBezTo>
                    <a:pt x="1004" y="8815"/>
                    <a:pt x="1125" y="7721"/>
                    <a:pt x="1186" y="6596"/>
                  </a:cubicBezTo>
                  <a:cubicBezTo>
                    <a:pt x="1247" y="4408"/>
                    <a:pt x="1156" y="2189"/>
                    <a:pt x="852" y="0"/>
                  </a:cubicBezTo>
                  <a:close/>
                </a:path>
              </a:pathLst>
            </a:custGeom>
            <a:solidFill>
              <a:srgbClr val="002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5"/>
            <p:cNvSpPr/>
            <p:nvPr/>
          </p:nvSpPr>
          <p:spPr>
            <a:xfrm>
              <a:off x="688725" y="3241975"/>
              <a:ext cx="4440075" cy="1335150"/>
            </a:xfrm>
            <a:custGeom>
              <a:rect b="b" l="l" r="r" t="t"/>
              <a:pathLst>
                <a:path extrusionOk="0" h="53406" w="177603">
                  <a:moveTo>
                    <a:pt x="1" y="1"/>
                  </a:moveTo>
                  <a:lnTo>
                    <a:pt x="1" y="53406"/>
                  </a:lnTo>
                  <a:lnTo>
                    <a:pt x="177603" y="53406"/>
                  </a:lnTo>
                  <a:lnTo>
                    <a:pt x="1776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5"/>
            <p:cNvSpPr/>
            <p:nvPr/>
          </p:nvSpPr>
          <p:spPr>
            <a:xfrm>
              <a:off x="751050" y="3302000"/>
              <a:ext cx="4316975" cy="1214350"/>
            </a:xfrm>
            <a:custGeom>
              <a:rect b="b" l="l" r="r" t="t"/>
              <a:pathLst>
                <a:path extrusionOk="0" h="48574" w="172679">
                  <a:moveTo>
                    <a:pt x="172587" y="1"/>
                  </a:moveTo>
                  <a:lnTo>
                    <a:pt x="30" y="92"/>
                  </a:lnTo>
                  <a:lnTo>
                    <a:pt x="0" y="92"/>
                  </a:lnTo>
                  <a:lnTo>
                    <a:pt x="0" y="123"/>
                  </a:lnTo>
                  <a:lnTo>
                    <a:pt x="30" y="48482"/>
                  </a:lnTo>
                  <a:lnTo>
                    <a:pt x="61" y="153"/>
                  </a:lnTo>
                  <a:lnTo>
                    <a:pt x="61" y="153"/>
                  </a:lnTo>
                  <a:lnTo>
                    <a:pt x="172465" y="214"/>
                  </a:lnTo>
                  <a:lnTo>
                    <a:pt x="172465" y="214"/>
                  </a:lnTo>
                  <a:lnTo>
                    <a:pt x="172496" y="48421"/>
                  </a:lnTo>
                  <a:lnTo>
                    <a:pt x="172496" y="48421"/>
                  </a:lnTo>
                  <a:lnTo>
                    <a:pt x="30" y="48482"/>
                  </a:lnTo>
                  <a:lnTo>
                    <a:pt x="30" y="48482"/>
                  </a:lnTo>
                  <a:lnTo>
                    <a:pt x="172587" y="48573"/>
                  </a:lnTo>
                  <a:lnTo>
                    <a:pt x="172678" y="48573"/>
                  </a:lnTo>
                  <a:lnTo>
                    <a:pt x="172678" y="48482"/>
                  </a:lnTo>
                  <a:lnTo>
                    <a:pt x="172678" y="123"/>
                  </a:lnTo>
                  <a:lnTo>
                    <a:pt x="17267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751800" y="3775425"/>
              <a:ext cx="4313925" cy="5350"/>
            </a:xfrm>
            <a:custGeom>
              <a:rect b="b" l="l" r="r" t="t"/>
              <a:pathLst>
                <a:path extrusionOk="0" h="214" w="172557">
                  <a:moveTo>
                    <a:pt x="86264" y="0"/>
                  </a:moveTo>
                  <a:lnTo>
                    <a:pt x="43132" y="31"/>
                  </a:lnTo>
                  <a:lnTo>
                    <a:pt x="0" y="92"/>
                  </a:lnTo>
                  <a:lnTo>
                    <a:pt x="43132" y="183"/>
                  </a:lnTo>
                  <a:lnTo>
                    <a:pt x="86264" y="213"/>
                  </a:lnTo>
                  <a:lnTo>
                    <a:pt x="129425" y="183"/>
                  </a:lnTo>
                  <a:lnTo>
                    <a:pt x="172557" y="92"/>
                  </a:lnTo>
                  <a:lnTo>
                    <a:pt x="129425" y="31"/>
                  </a:lnTo>
                  <a:lnTo>
                    <a:pt x="862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5"/>
            <p:cNvSpPr/>
            <p:nvPr/>
          </p:nvSpPr>
          <p:spPr>
            <a:xfrm>
              <a:off x="751800" y="3838500"/>
              <a:ext cx="4313925" cy="5325"/>
            </a:xfrm>
            <a:custGeom>
              <a:rect b="b" l="l" r="r" t="t"/>
              <a:pathLst>
                <a:path extrusionOk="0" h="213" w="172557">
                  <a:moveTo>
                    <a:pt x="86264" y="0"/>
                  </a:moveTo>
                  <a:lnTo>
                    <a:pt x="43132" y="31"/>
                  </a:lnTo>
                  <a:lnTo>
                    <a:pt x="0" y="91"/>
                  </a:lnTo>
                  <a:lnTo>
                    <a:pt x="43132" y="183"/>
                  </a:lnTo>
                  <a:lnTo>
                    <a:pt x="86264" y="213"/>
                  </a:lnTo>
                  <a:lnTo>
                    <a:pt x="129425" y="183"/>
                  </a:lnTo>
                  <a:lnTo>
                    <a:pt x="172557" y="91"/>
                  </a:lnTo>
                  <a:lnTo>
                    <a:pt x="129425" y="31"/>
                  </a:lnTo>
                  <a:lnTo>
                    <a:pt x="862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35"/>
          <p:cNvGrpSpPr/>
          <p:nvPr/>
        </p:nvGrpSpPr>
        <p:grpSpPr>
          <a:xfrm>
            <a:off x="3155100" y="282800"/>
            <a:ext cx="2645500" cy="2112544"/>
            <a:chOff x="3155100" y="511400"/>
            <a:chExt cx="2645500" cy="2112544"/>
          </a:xfrm>
        </p:grpSpPr>
        <p:sp>
          <p:nvSpPr>
            <p:cNvPr id="568" name="Google Shape;568;p35"/>
            <p:cNvSpPr/>
            <p:nvPr/>
          </p:nvSpPr>
          <p:spPr>
            <a:xfrm>
              <a:off x="3155100" y="511400"/>
              <a:ext cx="1481925" cy="2112544"/>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5"/>
            <p:cNvSpPr/>
            <p:nvPr/>
          </p:nvSpPr>
          <p:spPr>
            <a:xfrm>
              <a:off x="4318450" y="511400"/>
              <a:ext cx="1482150" cy="2112544"/>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35"/>
          <p:cNvSpPr txBox="1"/>
          <p:nvPr>
            <p:ph idx="1" type="subTitle"/>
          </p:nvPr>
        </p:nvSpPr>
        <p:spPr>
          <a:xfrm>
            <a:off x="2491800" y="2816650"/>
            <a:ext cx="4160400" cy="4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t>Miss K, Miss M</a:t>
            </a:r>
            <a:endParaRPr b="1" sz="3100"/>
          </a:p>
        </p:txBody>
      </p:sp>
      <p:grpSp>
        <p:nvGrpSpPr>
          <p:cNvPr id="571" name="Google Shape;571;p35"/>
          <p:cNvGrpSpPr/>
          <p:nvPr/>
        </p:nvGrpSpPr>
        <p:grpSpPr>
          <a:xfrm>
            <a:off x="7796125" y="2720975"/>
            <a:ext cx="853375" cy="1883025"/>
            <a:chOff x="5683500" y="2809600"/>
            <a:chExt cx="853375" cy="1883025"/>
          </a:xfrm>
        </p:grpSpPr>
        <p:sp>
          <p:nvSpPr>
            <p:cNvPr id="572" name="Google Shape;572;p35"/>
            <p:cNvSpPr/>
            <p:nvPr/>
          </p:nvSpPr>
          <p:spPr>
            <a:xfrm>
              <a:off x="5683500" y="2809600"/>
              <a:ext cx="853375" cy="1883025"/>
            </a:xfrm>
            <a:custGeom>
              <a:rect b="b" l="l" r="r" t="t"/>
              <a:pathLst>
                <a:path extrusionOk="0" h="75321" w="34135">
                  <a:moveTo>
                    <a:pt x="14439" y="1"/>
                  </a:moveTo>
                  <a:cubicBezTo>
                    <a:pt x="13952" y="1"/>
                    <a:pt x="13496" y="183"/>
                    <a:pt x="13162" y="517"/>
                  </a:cubicBezTo>
                  <a:cubicBezTo>
                    <a:pt x="11916" y="1764"/>
                    <a:pt x="10882" y="3405"/>
                    <a:pt x="10092" y="5472"/>
                  </a:cubicBezTo>
                  <a:cubicBezTo>
                    <a:pt x="9970" y="5198"/>
                    <a:pt x="9849" y="4925"/>
                    <a:pt x="9727" y="4682"/>
                  </a:cubicBezTo>
                  <a:cubicBezTo>
                    <a:pt x="9423" y="4074"/>
                    <a:pt x="8785" y="3648"/>
                    <a:pt x="8086" y="3648"/>
                  </a:cubicBezTo>
                  <a:cubicBezTo>
                    <a:pt x="7387" y="3648"/>
                    <a:pt x="6748" y="4043"/>
                    <a:pt x="6414" y="4682"/>
                  </a:cubicBezTo>
                  <a:cubicBezTo>
                    <a:pt x="5654" y="6262"/>
                    <a:pt x="5077" y="8207"/>
                    <a:pt x="4682" y="10517"/>
                  </a:cubicBezTo>
                  <a:cubicBezTo>
                    <a:pt x="4165" y="10153"/>
                    <a:pt x="3587" y="9940"/>
                    <a:pt x="2949" y="9910"/>
                  </a:cubicBezTo>
                  <a:lnTo>
                    <a:pt x="2858" y="9910"/>
                  </a:lnTo>
                  <a:cubicBezTo>
                    <a:pt x="1916" y="9910"/>
                    <a:pt x="1125" y="10639"/>
                    <a:pt x="1034" y="11581"/>
                  </a:cubicBezTo>
                  <a:cubicBezTo>
                    <a:pt x="1" y="23132"/>
                    <a:pt x="1764" y="32068"/>
                    <a:pt x="3770" y="38056"/>
                  </a:cubicBezTo>
                  <a:cubicBezTo>
                    <a:pt x="3071" y="38299"/>
                    <a:pt x="2584" y="38998"/>
                    <a:pt x="2584" y="39758"/>
                  </a:cubicBezTo>
                  <a:lnTo>
                    <a:pt x="2584" y="68695"/>
                  </a:lnTo>
                  <a:cubicBezTo>
                    <a:pt x="1672" y="69120"/>
                    <a:pt x="730" y="69910"/>
                    <a:pt x="730" y="71187"/>
                  </a:cubicBezTo>
                  <a:cubicBezTo>
                    <a:pt x="730" y="73649"/>
                    <a:pt x="4165" y="74318"/>
                    <a:pt x="5624" y="74622"/>
                  </a:cubicBezTo>
                  <a:cubicBezTo>
                    <a:pt x="7934" y="75078"/>
                    <a:pt x="10973" y="75321"/>
                    <a:pt x="14195" y="75321"/>
                  </a:cubicBezTo>
                  <a:cubicBezTo>
                    <a:pt x="17417" y="75321"/>
                    <a:pt x="20457" y="75078"/>
                    <a:pt x="22767" y="74622"/>
                  </a:cubicBezTo>
                  <a:cubicBezTo>
                    <a:pt x="24226" y="74318"/>
                    <a:pt x="27661" y="73649"/>
                    <a:pt x="27661" y="71187"/>
                  </a:cubicBezTo>
                  <a:cubicBezTo>
                    <a:pt x="27661" y="70579"/>
                    <a:pt x="27418" y="69789"/>
                    <a:pt x="26506" y="69120"/>
                  </a:cubicBezTo>
                  <a:lnTo>
                    <a:pt x="26506" y="39758"/>
                  </a:lnTo>
                  <a:cubicBezTo>
                    <a:pt x="26506" y="39667"/>
                    <a:pt x="26506" y="39576"/>
                    <a:pt x="26475" y="39484"/>
                  </a:cubicBezTo>
                  <a:cubicBezTo>
                    <a:pt x="28968" y="34348"/>
                    <a:pt x="32098" y="27113"/>
                    <a:pt x="33953" y="20062"/>
                  </a:cubicBezTo>
                  <a:cubicBezTo>
                    <a:pt x="34135" y="19423"/>
                    <a:pt x="33953" y="18755"/>
                    <a:pt x="33497" y="18299"/>
                  </a:cubicBezTo>
                  <a:cubicBezTo>
                    <a:pt x="33162" y="17964"/>
                    <a:pt x="32676" y="17752"/>
                    <a:pt x="32190" y="17752"/>
                  </a:cubicBezTo>
                  <a:cubicBezTo>
                    <a:pt x="32159" y="17752"/>
                    <a:pt x="32098" y="17752"/>
                    <a:pt x="32038" y="17782"/>
                  </a:cubicBezTo>
                  <a:cubicBezTo>
                    <a:pt x="32190" y="16809"/>
                    <a:pt x="32281" y="15867"/>
                    <a:pt x="32311" y="14925"/>
                  </a:cubicBezTo>
                  <a:cubicBezTo>
                    <a:pt x="32342" y="14317"/>
                    <a:pt x="32068" y="13709"/>
                    <a:pt x="31551" y="13375"/>
                  </a:cubicBezTo>
                  <a:cubicBezTo>
                    <a:pt x="31247" y="13131"/>
                    <a:pt x="30883" y="13010"/>
                    <a:pt x="30488" y="13010"/>
                  </a:cubicBezTo>
                  <a:cubicBezTo>
                    <a:pt x="30275" y="13010"/>
                    <a:pt x="30032" y="13071"/>
                    <a:pt x="29819" y="13131"/>
                  </a:cubicBezTo>
                  <a:cubicBezTo>
                    <a:pt x="29667" y="13223"/>
                    <a:pt x="29484" y="13283"/>
                    <a:pt x="29302" y="13375"/>
                  </a:cubicBezTo>
                  <a:cubicBezTo>
                    <a:pt x="29636" y="10365"/>
                    <a:pt x="29515" y="7660"/>
                    <a:pt x="29029" y="5320"/>
                  </a:cubicBezTo>
                  <a:cubicBezTo>
                    <a:pt x="28907" y="4773"/>
                    <a:pt x="28542" y="4286"/>
                    <a:pt x="28025" y="4043"/>
                  </a:cubicBezTo>
                  <a:cubicBezTo>
                    <a:pt x="27782" y="3922"/>
                    <a:pt x="27509" y="3861"/>
                    <a:pt x="27235" y="3861"/>
                  </a:cubicBezTo>
                  <a:cubicBezTo>
                    <a:pt x="26962" y="3861"/>
                    <a:pt x="26658" y="3952"/>
                    <a:pt x="26384" y="4074"/>
                  </a:cubicBezTo>
                  <a:cubicBezTo>
                    <a:pt x="25563" y="4499"/>
                    <a:pt x="24743" y="5198"/>
                    <a:pt x="23922" y="6140"/>
                  </a:cubicBezTo>
                  <a:cubicBezTo>
                    <a:pt x="23618" y="4742"/>
                    <a:pt x="23162" y="3557"/>
                    <a:pt x="22585" y="2584"/>
                  </a:cubicBezTo>
                  <a:cubicBezTo>
                    <a:pt x="22281" y="2128"/>
                    <a:pt x="21794" y="1824"/>
                    <a:pt x="21247" y="1733"/>
                  </a:cubicBezTo>
                  <a:cubicBezTo>
                    <a:pt x="21186" y="1733"/>
                    <a:pt x="21095" y="1703"/>
                    <a:pt x="21004" y="1703"/>
                  </a:cubicBezTo>
                  <a:cubicBezTo>
                    <a:pt x="20548" y="1703"/>
                    <a:pt x="20123" y="1885"/>
                    <a:pt x="19758" y="2189"/>
                  </a:cubicBezTo>
                  <a:cubicBezTo>
                    <a:pt x="19089" y="2827"/>
                    <a:pt x="18481" y="3618"/>
                    <a:pt x="17873" y="4590"/>
                  </a:cubicBezTo>
                  <a:cubicBezTo>
                    <a:pt x="17357" y="3040"/>
                    <a:pt x="16688" y="1764"/>
                    <a:pt x="15898" y="700"/>
                  </a:cubicBezTo>
                  <a:cubicBezTo>
                    <a:pt x="15563" y="305"/>
                    <a:pt x="15077" y="31"/>
                    <a:pt x="1456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5767100" y="2898500"/>
              <a:ext cx="678600" cy="873150"/>
            </a:xfrm>
            <a:custGeom>
              <a:rect b="b" l="l" r="r" t="t"/>
              <a:pathLst>
                <a:path extrusionOk="0" h="34926" w="27144">
                  <a:moveTo>
                    <a:pt x="17660" y="1"/>
                  </a:moveTo>
                  <a:lnTo>
                    <a:pt x="17660" y="1"/>
                  </a:lnTo>
                  <a:cubicBezTo>
                    <a:pt x="12280" y="4955"/>
                    <a:pt x="10335" y="25533"/>
                    <a:pt x="10335" y="25533"/>
                  </a:cubicBezTo>
                  <a:cubicBezTo>
                    <a:pt x="10335" y="25533"/>
                    <a:pt x="7964" y="8603"/>
                    <a:pt x="4742" y="1946"/>
                  </a:cubicBezTo>
                  <a:cubicBezTo>
                    <a:pt x="0" y="11642"/>
                    <a:pt x="4742" y="33831"/>
                    <a:pt x="4742" y="33831"/>
                  </a:cubicBezTo>
                  <a:lnTo>
                    <a:pt x="17660" y="34925"/>
                  </a:lnTo>
                  <a:cubicBezTo>
                    <a:pt x="17660" y="34925"/>
                    <a:pt x="26627" y="23132"/>
                    <a:pt x="27144" y="11308"/>
                  </a:cubicBezTo>
                  <a:lnTo>
                    <a:pt x="27144" y="11308"/>
                  </a:lnTo>
                  <a:cubicBezTo>
                    <a:pt x="23070" y="12889"/>
                    <a:pt x="16931" y="25533"/>
                    <a:pt x="16931" y="25533"/>
                  </a:cubicBezTo>
                  <a:cubicBezTo>
                    <a:pt x="16931" y="25533"/>
                    <a:pt x="21763" y="6688"/>
                    <a:pt x="17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5"/>
            <p:cNvSpPr/>
            <p:nvPr/>
          </p:nvSpPr>
          <p:spPr>
            <a:xfrm>
              <a:off x="5707050" y="2855200"/>
              <a:ext cx="781200" cy="1158850"/>
            </a:xfrm>
            <a:custGeom>
              <a:rect b="b" l="l" r="r" t="t"/>
              <a:pathLst>
                <a:path extrusionOk="0" h="46354" w="31248">
                  <a:moveTo>
                    <a:pt x="13497" y="0"/>
                  </a:moveTo>
                  <a:cubicBezTo>
                    <a:pt x="6493" y="6924"/>
                    <a:pt x="9118" y="28531"/>
                    <a:pt x="9922" y="34054"/>
                  </a:cubicBezTo>
                  <a:lnTo>
                    <a:pt x="9922" y="34054"/>
                  </a:lnTo>
                  <a:cubicBezTo>
                    <a:pt x="9097" y="28896"/>
                    <a:pt x="5823" y="10093"/>
                    <a:pt x="1916" y="9909"/>
                  </a:cubicBezTo>
                  <a:lnTo>
                    <a:pt x="1916" y="9909"/>
                  </a:lnTo>
                  <a:cubicBezTo>
                    <a:pt x="1" y="31490"/>
                    <a:pt x="8117" y="43557"/>
                    <a:pt x="8117" y="43557"/>
                  </a:cubicBezTo>
                  <a:lnTo>
                    <a:pt x="18877" y="46354"/>
                  </a:lnTo>
                  <a:cubicBezTo>
                    <a:pt x="18877" y="46354"/>
                    <a:pt x="27600" y="31703"/>
                    <a:pt x="31248" y="17782"/>
                  </a:cubicBezTo>
                  <a:lnTo>
                    <a:pt x="31248" y="17782"/>
                  </a:lnTo>
                  <a:cubicBezTo>
                    <a:pt x="27643" y="18662"/>
                    <a:pt x="24218" y="23875"/>
                    <a:pt x="21889" y="28324"/>
                  </a:cubicBezTo>
                  <a:lnTo>
                    <a:pt x="21889" y="28324"/>
                  </a:lnTo>
                  <a:cubicBezTo>
                    <a:pt x="24595" y="21708"/>
                    <a:pt x="27911" y="11447"/>
                    <a:pt x="26293" y="3891"/>
                  </a:cubicBezTo>
                  <a:lnTo>
                    <a:pt x="26293" y="3891"/>
                  </a:lnTo>
                  <a:cubicBezTo>
                    <a:pt x="19772" y="7240"/>
                    <a:pt x="15216" y="31923"/>
                    <a:pt x="14994" y="33145"/>
                  </a:cubicBezTo>
                  <a:lnTo>
                    <a:pt x="14994" y="33145"/>
                  </a:lnTo>
                  <a:cubicBezTo>
                    <a:pt x="15211" y="31936"/>
                    <a:pt x="19453" y="7764"/>
                    <a:pt x="13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5"/>
            <p:cNvSpPr/>
            <p:nvPr/>
          </p:nvSpPr>
          <p:spPr>
            <a:xfrm>
              <a:off x="5748100" y="4531500"/>
              <a:ext cx="581325" cy="115550"/>
            </a:xfrm>
            <a:custGeom>
              <a:rect b="b" l="l" r="r" t="t"/>
              <a:pathLst>
                <a:path extrusionOk="0" h="4622" w="23253">
                  <a:moveTo>
                    <a:pt x="11611" y="1"/>
                  </a:moveTo>
                  <a:cubicBezTo>
                    <a:pt x="5198" y="1"/>
                    <a:pt x="0" y="1034"/>
                    <a:pt x="0" y="2311"/>
                  </a:cubicBezTo>
                  <a:cubicBezTo>
                    <a:pt x="0" y="3588"/>
                    <a:pt x="5198" y="4621"/>
                    <a:pt x="11611" y="4621"/>
                  </a:cubicBezTo>
                  <a:cubicBezTo>
                    <a:pt x="18025" y="4621"/>
                    <a:pt x="23253" y="3588"/>
                    <a:pt x="23253" y="2311"/>
                  </a:cubicBezTo>
                  <a:cubicBezTo>
                    <a:pt x="23253" y="1034"/>
                    <a:pt x="18025" y="1"/>
                    <a:pt x="116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5"/>
            <p:cNvSpPr/>
            <p:nvPr/>
          </p:nvSpPr>
          <p:spPr>
            <a:xfrm>
              <a:off x="5793675" y="3804300"/>
              <a:ext cx="414950" cy="785000"/>
            </a:xfrm>
            <a:custGeom>
              <a:rect b="b" l="l" r="r" t="t"/>
              <a:pathLst>
                <a:path extrusionOk="0" h="31400" w="16598">
                  <a:moveTo>
                    <a:pt x="1" y="0"/>
                  </a:moveTo>
                  <a:lnTo>
                    <a:pt x="1" y="31399"/>
                  </a:lnTo>
                  <a:lnTo>
                    <a:pt x="16597" y="31399"/>
                  </a:lnTo>
                  <a:lnTo>
                    <a:pt x="16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5885625" y="3804300"/>
              <a:ext cx="414925" cy="785000"/>
            </a:xfrm>
            <a:custGeom>
              <a:rect b="b" l="l" r="r" t="t"/>
              <a:pathLst>
                <a:path extrusionOk="0" h="31400" w="16597">
                  <a:moveTo>
                    <a:pt x="1" y="0"/>
                  </a:moveTo>
                  <a:lnTo>
                    <a:pt x="1" y="31399"/>
                  </a:lnTo>
                  <a:lnTo>
                    <a:pt x="16597" y="31399"/>
                  </a:lnTo>
                  <a:lnTo>
                    <a:pt x="16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5"/>
            <p:cNvSpPr/>
            <p:nvPr/>
          </p:nvSpPr>
          <p:spPr>
            <a:xfrm>
              <a:off x="5793675" y="3871175"/>
              <a:ext cx="506875" cy="5325"/>
            </a:xfrm>
            <a:custGeom>
              <a:rect b="b" l="l" r="r" t="t"/>
              <a:pathLst>
                <a:path extrusionOk="0" h="213" w="20275">
                  <a:moveTo>
                    <a:pt x="10123" y="0"/>
                  </a:moveTo>
                  <a:lnTo>
                    <a:pt x="5077" y="31"/>
                  </a:lnTo>
                  <a:cubicBezTo>
                    <a:pt x="3375" y="31"/>
                    <a:pt x="1673" y="61"/>
                    <a:pt x="1" y="122"/>
                  </a:cubicBezTo>
                  <a:cubicBezTo>
                    <a:pt x="1673" y="152"/>
                    <a:pt x="3375" y="183"/>
                    <a:pt x="5077" y="183"/>
                  </a:cubicBezTo>
                  <a:lnTo>
                    <a:pt x="10123" y="213"/>
                  </a:lnTo>
                  <a:lnTo>
                    <a:pt x="15199" y="183"/>
                  </a:lnTo>
                  <a:cubicBezTo>
                    <a:pt x="16901" y="183"/>
                    <a:pt x="18573" y="152"/>
                    <a:pt x="20275" y="122"/>
                  </a:cubicBezTo>
                  <a:cubicBezTo>
                    <a:pt x="18573" y="61"/>
                    <a:pt x="16901" y="31"/>
                    <a:pt x="15199" y="31"/>
                  </a:cubicBezTo>
                  <a:lnTo>
                    <a:pt x="10123"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35"/>
          <p:cNvGrpSpPr/>
          <p:nvPr/>
        </p:nvGrpSpPr>
        <p:grpSpPr>
          <a:xfrm>
            <a:off x="445850" y="3307600"/>
            <a:ext cx="837425" cy="1296400"/>
            <a:chOff x="5146250" y="763975"/>
            <a:chExt cx="837425" cy="1296400"/>
          </a:xfrm>
        </p:grpSpPr>
        <p:sp>
          <p:nvSpPr>
            <p:cNvPr id="580" name="Google Shape;580;p35"/>
            <p:cNvSpPr/>
            <p:nvPr/>
          </p:nvSpPr>
          <p:spPr>
            <a:xfrm>
              <a:off x="5146250" y="763975"/>
              <a:ext cx="837425" cy="1296400"/>
            </a:xfrm>
            <a:custGeom>
              <a:rect b="b" l="l" r="r" t="t"/>
              <a:pathLst>
                <a:path extrusionOk="0" h="51856" w="33497">
                  <a:moveTo>
                    <a:pt x="19880" y="1"/>
                  </a:moveTo>
                  <a:cubicBezTo>
                    <a:pt x="16354" y="1"/>
                    <a:pt x="14135" y="3071"/>
                    <a:pt x="13375" y="6232"/>
                  </a:cubicBezTo>
                  <a:cubicBezTo>
                    <a:pt x="10639" y="3527"/>
                    <a:pt x="9545" y="3527"/>
                    <a:pt x="9059" y="3527"/>
                  </a:cubicBezTo>
                  <a:cubicBezTo>
                    <a:pt x="8633" y="3527"/>
                    <a:pt x="8238" y="3618"/>
                    <a:pt x="7873" y="3861"/>
                  </a:cubicBezTo>
                  <a:cubicBezTo>
                    <a:pt x="7569" y="4043"/>
                    <a:pt x="7022" y="4530"/>
                    <a:pt x="6870" y="5472"/>
                  </a:cubicBezTo>
                  <a:cubicBezTo>
                    <a:pt x="6627" y="7083"/>
                    <a:pt x="7782" y="9970"/>
                    <a:pt x="9454" y="11916"/>
                  </a:cubicBezTo>
                  <a:cubicBezTo>
                    <a:pt x="9515" y="12007"/>
                    <a:pt x="9606" y="12098"/>
                    <a:pt x="9697" y="12189"/>
                  </a:cubicBezTo>
                  <a:cubicBezTo>
                    <a:pt x="9363" y="12159"/>
                    <a:pt x="9028" y="12098"/>
                    <a:pt x="8664" y="12098"/>
                  </a:cubicBezTo>
                  <a:lnTo>
                    <a:pt x="8329" y="12098"/>
                  </a:lnTo>
                  <a:cubicBezTo>
                    <a:pt x="5047" y="12098"/>
                    <a:pt x="1825" y="13648"/>
                    <a:pt x="670" y="15077"/>
                  </a:cubicBezTo>
                  <a:cubicBezTo>
                    <a:pt x="1" y="15928"/>
                    <a:pt x="62" y="16688"/>
                    <a:pt x="153" y="17083"/>
                  </a:cubicBezTo>
                  <a:cubicBezTo>
                    <a:pt x="518" y="18603"/>
                    <a:pt x="2037" y="18724"/>
                    <a:pt x="2554" y="18755"/>
                  </a:cubicBezTo>
                  <a:cubicBezTo>
                    <a:pt x="3162" y="18816"/>
                    <a:pt x="4104" y="18846"/>
                    <a:pt x="5806" y="18876"/>
                  </a:cubicBezTo>
                  <a:cubicBezTo>
                    <a:pt x="6110" y="18876"/>
                    <a:pt x="6445" y="18907"/>
                    <a:pt x="6809" y="18907"/>
                  </a:cubicBezTo>
                  <a:cubicBezTo>
                    <a:pt x="7113" y="19302"/>
                    <a:pt x="7478" y="19727"/>
                    <a:pt x="7873" y="20092"/>
                  </a:cubicBezTo>
                  <a:cubicBezTo>
                    <a:pt x="5290" y="20518"/>
                    <a:pt x="2919" y="21855"/>
                    <a:pt x="2007" y="23071"/>
                  </a:cubicBezTo>
                  <a:cubicBezTo>
                    <a:pt x="1369" y="23952"/>
                    <a:pt x="1460" y="24743"/>
                    <a:pt x="1581" y="25138"/>
                  </a:cubicBezTo>
                  <a:cubicBezTo>
                    <a:pt x="2037" y="26718"/>
                    <a:pt x="3709" y="26718"/>
                    <a:pt x="4439" y="26718"/>
                  </a:cubicBezTo>
                  <a:cubicBezTo>
                    <a:pt x="4803" y="26718"/>
                    <a:pt x="5259" y="26688"/>
                    <a:pt x="5837" y="26688"/>
                  </a:cubicBezTo>
                  <a:cubicBezTo>
                    <a:pt x="6749" y="26658"/>
                    <a:pt x="7995" y="26627"/>
                    <a:pt x="9697" y="26627"/>
                  </a:cubicBezTo>
                  <a:lnTo>
                    <a:pt x="9788" y="26627"/>
                  </a:lnTo>
                  <a:cubicBezTo>
                    <a:pt x="11338" y="26627"/>
                    <a:pt x="12524" y="26658"/>
                    <a:pt x="13375" y="26688"/>
                  </a:cubicBezTo>
                  <a:lnTo>
                    <a:pt x="13557" y="26688"/>
                  </a:lnTo>
                  <a:lnTo>
                    <a:pt x="13527" y="27174"/>
                  </a:lnTo>
                  <a:lnTo>
                    <a:pt x="9393" y="27174"/>
                  </a:lnTo>
                  <a:cubicBezTo>
                    <a:pt x="8390" y="27174"/>
                    <a:pt x="7569" y="27995"/>
                    <a:pt x="7569" y="28998"/>
                  </a:cubicBezTo>
                  <a:lnTo>
                    <a:pt x="7569" y="29363"/>
                  </a:lnTo>
                  <a:cubicBezTo>
                    <a:pt x="7569" y="31521"/>
                    <a:pt x="7053" y="33740"/>
                    <a:pt x="6080" y="36019"/>
                  </a:cubicBezTo>
                  <a:cubicBezTo>
                    <a:pt x="5715" y="36840"/>
                    <a:pt x="5472" y="37691"/>
                    <a:pt x="5320" y="38542"/>
                  </a:cubicBezTo>
                  <a:cubicBezTo>
                    <a:pt x="5199" y="39485"/>
                    <a:pt x="5168" y="40396"/>
                    <a:pt x="5259" y="41339"/>
                  </a:cubicBezTo>
                  <a:cubicBezTo>
                    <a:pt x="5442" y="42980"/>
                    <a:pt x="6050" y="44530"/>
                    <a:pt x="6961" y="45898"/>
                  </a:cubicBezTo>
                  <a:cubicBezTo>
                    <a:pt x="5898" y="46384"/>
                    <a:pt x="5047" y="47114"/>
                    <a:pt x="5047" y="48299"/>
                  </a:cubicBezTo>
                  <a:cubicBezTo>
                    <a:pt x="5047" y="49181"/>
                    <a:pt x="5047" y="51856"/>
                    <a:pt x="15533" y="51856"/>
                  </a:cubicBezTo>
                  <a:cubicBezTo>
                    <a:pt x="17965" y="51856"/>
                    <a:pt x="20244" y="51673"/>
                    <a:pt x="22007" y="51308"/>
                  </a:cubicBezTo>
                  <a:cubicBezTo>
                    <a:pt x="23102" y="51096"/>
                    <a:pt x="26020" y="50518"/>
                    <a:pt x="26020" y="48299"/>
                  </a:cubicBezTo>
                  <a:cubicBezTo>
                    <a:pt x="26020" y="47114"/>
                    <a:pt x="25199" y="46384"/>
                    <a:pt x="24165" y="45928"/>
                  </a:cubicBezTo>
                  <a:cubicBezTo>
                    <a:pt x="25290" y="44257"/>
                    <a:pt x="25928" y="42251"/>
                    <a:pt x="25928" y="40153"/>
                  </a:cubicBezTo>
                  <a:cubicBezTo>
                    <a:pt x="25928" y="38603"/>
                    <a:pt x="25594" y="37114"/>
                    <a:pt x="24925" y="35746"/>
                  </a:cubicBezTo>
                  <a:cubicBezTo>
                    <a:pt x="24682" y="35229"/>
                    <a:pt x="24469" y="34712"/>
                    <a:pt x="24317" y="34135"/>
                  </a:cubicBezTo>
                  <a:cubicBezTo>
                    <a:pt x="26749" y="33436"/>
                    <a:pt x="27479" y="31642"/>
                    <a:pt x="27327" y="30123"/>
                  </a:cubicBezTo>
                  <a:cubicBezTo>
                    <a:pt x="27144" y="28512"/>
                    <a:pt x="25959" y="26870"/>
                    <a:pt x="24348" y="25624"/>
                  </a:cubicBezTo>
                  <a:cubicBezTo>
                    <a:pt x="24652" y="25624"/>
                    <a:pt x="24986" y="25655"/>
                    <a:pt x="25290" y="25655"/>
                  </a:cubicBezTo>
                  <a:cubicBezTo>
                    <a:pt x="28390" y="25655"/>
                    <a:pt x="31704" y="24591"/>
                    <a:pt x="32859" y="23284"/>
                  </a:cubicBezTo>
                  <a:cubicBezTo>
                    <a:pt x="33467" y="22554"/>
                    <a:pt x="33497" y="21855"/>
                    <a:pt x="33436" y="21490"/>
                  </a:cubicBezTo>
                  <a:cubicBezTo>
                    <a:pt x="33163" y="19667"/>
                    <a:pt x="30913" y="19332"/>
                    <a:pt x="29849" y="19180"/>
                  </a:cubicBezTo>
                  <a:cubicBezTo>
                    <a:pt x="28998" y="19089"/>
                    <a:pt x="27965" y="18998"/>
                    <a:pt x="26840" y="18968"/>
                  </a:cubicBezTo>
                  <a:cubicBezTo>
                    <a:pt x="26840" y="18876"/>
                    <a:pt x="26871" y="18755"/>
                    <a:pt x="26871" y="18664"/>
                  </a:cubicBezTo>
                  <a:cubicBezTo>
                    <a:pt x="26962" y="17904"/>
                    <a:pt x="26719" y="17174"/>
                    <a:pt x="26172" y="16566"/>
                  </a:cubicBezTo>
                  <a:cubicBezTo>
                    <a:pt x="26020" y="16384"/>
                    <a:pt x="25837" y="16232"/>
                    <a:pt x="25655" y="16080"/>
                  </a:cubicBezTo>
                  <a:cubicBezTo>
                    <a:pt x="26658" y="15016"/>
                    <a:pt x="27357" y="13770"/>
                    <a:pt x="26931" y="12432"/>
                  </a:cubicBezTo>
                  <a:cubicBezTo>
                    <a:pt x="26749" y="11855"/>
                    <a:pt x="26415" y="11460"/>
                    <a:pt x="26111" y="11217"/>
                  </a:cubicBezTo>
                  <a:cubicBezTo>
                    <a:pt x="26232" y="10396"/>
                    <a:pt x="26141" y="9666"/>
                    <a:pt x="25868" y="9059"/>
                  </a:cubicBezTo>
                  <a:cubicBezTo>
                    <a:pt x="25533" y="8390"/>
                    <a:pt x="25017" y="7843"/>
                    <a:pt x="24317" y="7539"/>
                  </a:cubicBezTo>
                  <a:cubicBezTo>
                    <a:pt x="24956" y="5776"/>
                    <a:pt x="25047" y="4104"/>
                    <a:pt x="24500" y="2767"/>
                  </a:cubicBezTo>
                  <a:cubicBezTo>
                    <a:pt x="23922" y="1368"/>
                    <a:pt x="22706" y="457"/>
                    <a:pt x="21065" y="122"/>
                  </a:cubicBezTo>
                  <a:cubicBezTo>
                    <a:pt x="20670" y="31"/>
                    <a:pt x="20275" y="1"/>
                    <a:pt x="1988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5"/>
            <p:cNvSpPr/>
            <p:nvPr/>
          </p:nvSpPr>
          <p:spPr>
            <a:xfrm>
              <a:off x="5318000" y="1928900"/>
              <a:ext cx="433150" cy="85875"/>
            </a:xfrm>
            <a:custGeom>
              <a:rect b="b" l="l" r="r" t="t"/>
              <a:pathLst>
                <a:path extrusionOk="0" h="3435" w="17326">
                  <a:moveTo>
                    <a:pt x="8663" y="0"/>
                  </a:moveTo>
                  <a:cubicBezTo>
                    <a:pt x="3891" y="0"/>
                    <a:pt x="0" y="760"/>
                    <a:pt x="0" y="1702"/>
                  </a:cubicBezTo>
                  <a:cubicBezTo>
                    <a:pt x="0" y="2675"/>
                    <a:pt x="3891" y="3435"/>
                    <a:pt x="8663" y="3435"/>
                  </a:cubicBezTo>
                  <a:cubicBezTo>
                    <a:pt x="13435" y="3435"/>
                    <a:pt x="17326" y="2675"/>
                    <a:pt x="17326" y="1702"/>
                  </a:cubicBezTo>
                  <a:cubicBezTo>
                    <a:pt x="17326" y="760"/>
                    <a:pt x="13435" y="0"/>
                    <a:pt x="86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5"/>
            <p:cNvSpPr/>
            <p:nvPr/>
          </p:nvSpPr>
          <p:spPr>
            <a:xfrm>
              <a:off x="5263175" y="1125175"/>
              <a:ext cx="349950" cy="194725"/>
            </a:xfrm>
            <a:custGeom>
              <a:rect b="b" l="l" r="r" t="t"/>
              <a:pathLst>
                <a:path extrusionOk="0" h="7789" w="13998">
                  <a:moveTo>
                    <a:pt x="4796" y="1"/>
                  </a:moveTo>
                  <a:cubicBezTo>
                    <a:pt x="4543" y="1"/>
                    <a:pt x="4320" y="55"/>
                    <a:pt x="4139" y="173"/>
                  </a:cubicBezTo>
                  <a:cubicBezTo>
                    <a:pt x="1" y="2839"/>
                    <a:pt x="8677" y="7789"/>
                    <a:pt x="11504" y="7789"/>
                  </a:cubicBezTo>
                  <a:cubicBezTo>
                    <a:pt x="11771" y="7789"/>
                    <a:pt x="11986" y="7745"/>
                    <a:pt x="12133" y="7650"/>
                  </a:cubicBezTo>
                  <a:cubicBezTo>
                    <a:pt x="13998" y="6426"/>
                    <a:pt x="7553" y="1"/>
                    <a:pt x="47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p:nvPr/>
          </p:nvSpPr>
          <p:spPr>
            <a:xfrm>
              <a:off x="5557350" y="1194225"/>
              <a:ext cx="248025" cy="154975"/>
            </a:xfrm>
            <a:custGeom>
              <a:rect b="b" l="l" r="r" t="t"/>
              <a:pathLst>
                <a:path extrusionOk="0" h="6199" w="9921">
                  <a:moveTo>
                    <a:pt x="7072" y="0"/>
                  </a:moveTo>
                  <a:cubicBezTo>
                    <a:pt x="4239" y="0"/>
                    <a:pt x="1" y="5983"/>
                    <a:pt x="1" y="5983"/>
                  </a:cubicBezTo>
                  <a:cubicBezTo>
                    <a:pt x="185" y="6131"/>
                    <a:pt x="464" y="6199"/>
                    <a:pt x="810" y="6199"/>
                  </a:cubicBezTo>
                  <a:cubicBezTo>
                    <a:pt x="3433" y="6199"/>
                    <a:pt x="9921" y="2321"/>
                    <a:pt x="8390" y="603"/>
                  </a:cubicBezTo>
                  <a:cubicBezTo>
                    <a:pt x="8013" y="180"/>
                    <a:pt x="7564" y="0"/>
                    <a:pt x="70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5"/>
            <p:cNvSpPr/>
            <p:nvPr/>
          </p:nvSpPr>
          <p:spPr>
            <a:xfrm>
              <a:off x="5552050" y="987350"/>
              <a:ext cx="270100" cy="232925"/>
            </a:xfrm>
            <a:custGeom>
              <a:rect b="b" l="l" r="r" t="t"/>
              <a:pathLst>
                <a:path extrusionOk="0" h="9317" w="10804">
                  <a:moveTo>
                    <a:pt x="6024" y="1"/>
                  </a:moveTo>
                  <a:cubicBezTo>
                    <a:pt x="1852" y="1"/>
                    <a:pt x="0" y="7540"/>
                    <a:pt x="0" y="7540"/>
                  </a:cubicBezTo>
                  <a:cubicBezTo>
                    <a:pt x="0" y="8804"/>
                    <a:pt x="470" y="9316"/>
                    <a:pt x="1185" y="9316"/>
                  </a:cubicBezTo>
                  <a:cubicBezTo>
                    <a:pt x="4042" y="9316"/>
                    <a:pt x="10803" y="1121"/>
                    <a:pt x="6961" y="124"/>
                  </a:cubicBezTo>
                  <a:cubicBezTo>
                    <a:pt x="6636" y="40"/>
                    <a:pt x="6324" y="1"/>
                    <a:pt x="60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5"/>
            <p:cNvSpPr/>
            <p:nvPr/>
          </p:nvSpPr>
          <p:spPr>
            <a:xfrm>
              <a:off x="5352950" y="897300"/>
              <a:ext cx="221000" cy="210000"/>
            </a:xfrm>
            <a:custGeom>
              <a:rect b="b" l="l" r="r" t="t"/>
              <a:pathLst>
                <a:path extrusionOk="0" h="8400" w="8840">
                  <a:moveTo>
                    <a:pt x="791" y="0"/>
                  </a:moveTo>
                  <a:cubicBezTo>
                    <a:pt x="719" y="0"/>
                    <a:pt x="658" y="16"/>
                    <a:pt x="608" y="48"/>
                  </a:cubicBezTo>
                  <a:cubicBezTo>
                    <a:pt x="0" y="443"/>
                    <a:pt x="882" y="3391"/>
                    <a:pt x="2554" y="5397"/>
                  </a:cubicBezTo>
                  <a:cubicBezTo>
                    <a:pt x="4144" y="7265"/>
                    <a:pt x="6552" y="8400"/>
                    <a:pt x="7601" y="8400"/>
                  </a:cubicBezTo>
                  <a:cubicBezTo>
                    <a:pt x="7815" y="8400"/>
                    <a:pt x="7973" y="8352"/>
                    <a:pt x="8055" y="8255"/>
                  </a:cubicBezTo>
                  <a:cubicBezTo>
                    <a:pt x="8840" y="7238"/>
                    <a:pt x="2348" y="0"/>
                    <a:pt x="7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5"/>
            <p:cNvSpPr/>
            <p:nvPr/>
          </p:nvSpPr>
          <p:spPr>
            <a:xfrm>
              <a:off x="5616625" y="1282975"/>
              <a:ext cx="322725" cy="76225"/>
            </a:xfrm>
            <a:custGeom>
              <a:rect b="b" l="l" r="r" t="t"/>
              <a:pathLst>
                <a:path extrusionOk="0" h="3049" w="12909">
                  <a:moveTo>
                    <a:pt x="6460" y="1"/>
                  </a:moveTo>
                  <a:cubicBezTo>
                    <a:pt x="3337" y="1"/>
                    <a:pt x="214" y="335"/>
                    <a:pt x="122" y="1004"/>
                  </a:cubicBezTo>
                  <a:cubicBezTo>
                    <a:pt x="1" y="1673"/>
                    <a:pt x="3010" y="2828"/>
                    <a:pt x="5563" y="3010"/>
                  </a:cubicBezTo>
                  <a:cubicBezTo>
                    <a:pt x="5880" y="3036"/>
                    <a:pt x="6196" y="3048"/>
                    <a:pt x="6510" y="3048"/>
                  </a:cubicBezTo>
                  <a:cubicBezTo>
                    <a:pt x="9846" y="3048"/>
                    <a:pt x="12909" y="1671"/>
                    <a:pt x="12797" y="1004"/>
                  </a:cubicBezTo>
                  <a:cubicBezTo>
                    <a:pt x="12706" y="335"/>
                    <a:pt x="9583" y="1"/>
                    <a:pt x="64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5"/>
            <p:cNvSpPr/>
            <p:nvPr/>
          </p:nvSpPr>
          <p:spPr>
            <a:xfrm>
              <a:off x="5224525" y="1308800"/>
              <a:ext cx="319875" cy="77000"/>
            </a:xfrm>
            <a:custGeom>
              <a:rect b="b" l="l" r="r" t="t"/>
              <a:pathLst>
                <a:path extrusionOk="0" h="3080" w="12795">
                  <a:moveTo>
                    <a:pt x="6343" y="0"/>
                  </a:moveTo>
                  <a:cubicBezTo>
                    <a:pt x="6296" y="0"/>
                    <a:pt x="6249" y="0"/>
                    <a:pt x="6201" y="1"/>
                  </a:cubicBezTo>
                  <a:cubicBezTo>
                    <a:pt x="2919" y="93"/>
                    <a:pt x="1" y="2159"/>
                    <a:pt x="213" y="2828"/>
                  </a:cubicBezTo>
                  <a:cubicBezTo>
                    <a:pt x="270" y="3027"/>
                    <a:pt x="572" y="3080"/>
                    <a:pt x="1384" y="3080"/>
                  </a:cubicBezTo>
                  <a:cubicBezTo>
                    <a:pt x="2312" y="3080"/>
                    <a:pt x="3907" y="3010"/>
                    <a:pt x="6566" y="3010"/>
                  </a:cubicBezTo>
                  <a:cubicBezTo>
                    <a:pt x="9111" y="3010"/>
                    <a:pt x="10627" y="3080"/>
                    <a:pt x="11502" y="3080"/>
                  </a:cubicBezTo>
                  <a:cubicBezTo>
                    <a:pt x="12268" y="3080"/>
                    <a:pt x="12542" y="3027"/>
                    <a:pt x="12584" y="2828"/>
                  </a:cubicBezTo>
                  <a:cubicBezTo>
                    <a:pt x="12794" y="2139"/>
                    <a:pt x="9751" y="0"/>
                    <a:pt x="63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5"/>
            <p:cNvSpPr/>
            <p:nvPr/>
          </p:nvSpPr>
          <p:spPr>
            <a:xfrm>
              <a:off x="5554150" y="1071675"/>
              <a:ext cx="231975" cy="153600"/>
            </a:xfrm>
            <a:custGeom>
              <a:rect b="b" l="l" r="r" t="t"/>
              <a:pathLst>
                <a:path extrusionOk="0" h="6144" w="9279">
                  <a:moveTo>
                    <a:pt x="7780" y="1"/>
                  </a:moveTo>
                  <a:cubicBezTo>
                    <a:pt x="5274" y="1"/>
                    <a:pt x="1" y="5077"/>
                    <a:pt x="554" y="5991"/>
                  </a:cubicBezTo>
                  <a:cubicBezTo>
                    <a:pt x="619" y="6097"/>
                    <a:pt x="773" y="6143"/>
                    <a:pt x="990" y="6143"/>
                  </a:cubicBezTo>
                  <a:cubicBezTo>
                    <a:pt x="1894" y="6143"/>
                    <a:pt x="3900" y="5334"/>
                    <a:pt x="5175" y="4623"/>
                  </a:cubicBezTo>
                  <a:cubicBezTo>
                    <a:pt x="6664" y="3772"/>
                    <a:pt x="9278" y="1887"/>
                    <a:pt x="8883" y="672"/>
                  </a:cubicBezTo>
                  <a:cubicBezTo>
                    <a:pt x="8761" y="368"/>
                    <a:pt x="8488" y="185"/>
                    <a:pt x="8427" y="155"/>
                  </a:cubicBezTo>
                  <a:cubicBezTo>
                    <a:pt x="8243" y="49"/>
                    <a:pt x="8025" y="1"/>
                    <a:pt x="77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p:nvPr/>
          </p:nvSpPr>
          <p:spPr>
            <a:xfrm>
              <a:off x="5190450" y="1111875"/>
              <a:ext cx="335025" cy="82975"/>
            </a:xfrm>
            <a:custGeom>
              <a:rect b="b" l="l" r="r" t="t"/>
              <a:pathLst>
                <a:path extrusionOk="0" h="3319" w="13401">
                  <a:moveTo>
                    <a:pt x="6537" y="1"/>
                  </a:moveTo>
                  <a:cubicBezTo>
                    <a:pt x="3097" y="1"/>
                    <a:pt x="1" y="2003"/>
                    <a:pt x="178" y="2741"/>
                  </a:cubicBezTo>
                  <a:cubicBezTo>
                    <a:pt x="269" y="3137"/>
                    <a:pt x="1151" y="3045"/>
                    <a:pt x="6835" y="3197"/>
                  </a:cubicBezTo>
                  <a:cubicBezTo>
                    <a:pt x="9510" y="3258"/>
                    <a:pt x="11067" y="3319"/>
                    <a:pt x="11972" y="3319"/>
                  </a:cubicBezTo>
                  <a:cubicBezTo>
                    <a:pt x="12876" y="3319"/>
                    <a:pt x="13127" y="3258"/>
                    <a:pt x="13188" y="3076"/>
                  </a:cubicBezTo>
                  <a:cubicBezTo>
                    <a:pt x="13400" y="2346"/>
                    <a:pt x="10300" y="127"/>
                    <a:pt x="6835" y="6"/>
                  </a:cubicBezTo>
                  <a:cubicBezTo>
                    <a:pt x="6735" y="2"/>
                    <a:pt x="6636" y="1"/>
                    <a:pt x="65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5"/>
            <p:cNvSpPr/>
            <p:nvPr/>
          </p:nvSpPr>
          <p:spPr>
            <a:xfrm>
              <a:off x="5480400" y="809825"/>
              <a:ext cx="318025" cy="258375"/>
            </a:xfrm>
            <a:custGeom>
              <a:rect b="b" l="l" r="r" t="t"/>
              <a:pathLst>
                <a:path extrusionOk="0" h="10335" w="12721">
                  <a:moveTo>
                    <a:pt x="6514" y="0"/>
                  </a:moveTo>
                  <a:cubicBezTo>
                    <a:pt x="1535" y="0"/>
                    <a:pt x="1" y="9340"/>
                    <a:pt x="3292" y="10264"/>
                  </a:cubicBezTo>
                  <a:cubicBezTo>
                    <a:pt x="3467" y="10312"/>
                    <a:pt x="3648" y="10334"/>
                    <a:pt x="3832" y="10334"/>
                  </a:cubicBezTo>
                  <a:cubicBezTo>
                    <a:pt x="7541" y="10334"/>
                    <a:pt x="12720" y="1153"/>
                    <a:pt x="7334" y="82"/>
                  </a:cubicBezTo>
                  <a:cubicBezTo>
                    <a:pt x="7051" y="27"/>
                    <a:pt x="6778" y="0"/>
                    <a:pt x="65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5"/>
            <p:cNvSpPr/>
            <p:nvPr/>
          </p:nvSpPr>
          <p:spPr>
            <a:xfrm>
              <a:off x="5520125" y="1020075"/>
              <a:ext cx="66125" cy="519025"/>
            </a:xfrm>
            <a:custGeom>
              <a:rect b="b" l="l" r="r" t="t"/>
              <a:pathLst>
                <a:path extrusionOk="0" fill="none" h="20761" w="2645">
                  <a:moveTo>
                    <a:pt x="2189" y="0"/>
                  </a:moveTo>
                  <a:cubicBezTo>
                    <a:pt x="2189" y="0"/>
                    <a:pt x="791" y="5441"/>
                    <a:pt x="1703" y="9331"/>
                  </a:cubicBezTo>
                  <a:cubicBezTo>
                    <a:pt x="2645" y="13222"/>
                    <a:pt x="1" y="20760"/>
                    <a:pt x="1" y="20760"/>
                  </a:cubicBezTo>
                </a:path>
              </a:pathLst>
            </a:custGeom>
            <a:solidFill>
              <a:schemeClr val="accent4"/>
            </a:solidFill>
            <a:ln cap="flat" cmpd="sng" w="2052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5"/>
            <p:cNvSpPr/>
            <p:nvPr/>
          </p:nvSpPr>
          <p:spPr>
            <a:xfrm>
              <a:off x="5478325" y="1180400"/>
              <a:ext cx="79050" cy="38025"/>
            </a:xfrm>
            <a:custGeom>
              <a:rect b="b" l="l" r="r" t="t"/>
              <a:pathLst>
                <a:path extrusionOk="0" fill="none" h="1521" w="3162">
                  <a:moveTo>
                    <a:pt x="1" y="0"/>
                  </a:moveTo>
                  <a:cubicBezTo>
                    <a:pt x="1" y="0"/>
                    <a:pt x="2493" y="61"/>
                    <a:pt x="3162" y="1520"/>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5"/>
            <p:cNvSpPr/>
            <p:nvPr/>
          </p:nvSpPr>
          <p:spPr>
            <a:xfrm>
              <a:off x="5571050" y="1306550"/>
              <a:ext cx="74475" cy="37250"/>
            </a:xfrm>
            <a:custGeom>
              <a:rect b="b" l="l" r="r" t="t"/>
              <a:pathLst>
                <a:path extrusionOk="0" fill="none" h="1490" w="2979">
                  <a:moveTo>
                    <a:pt x="0" y="1490"/>
                  </a:moveTo>
                  <a:cubicBezTo>
                    <a:pt x="0" y="1490"/>
                    <a:pt x="638" y="304"/>
                    <a:pt x="2979" y="0"/>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5501900" y="1368100"/>
              <a:ext cx="56250" cy="26625"/>
            </a:xfrm>
            <a:custGeom>
              <a:rect b="b" l="l" r="r" t="t"/>
              <a:pathLst>
                <a:path extrusionOk="0" fill="none" h="1065" w="2250">
                  <a:moveTo>
                    <a:pt x="2249" y="1064"/>
                  </a:moveTo>
                  <a:cubicBezTo>
                    <a:pt x="2249" y="0"/>
                    <a:pt x="0" y="365"/>
                    <a:pt x="0" y="365"/>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p:nvPr/>
          </p:nvSpPr>
          <p:spPr>
            <a:xfrm>
              <a:off x="5318750" y="1488925"/>
              <a:ext cx="429375" cy="492300"/>
            </a:xfrm>
            <a:custGeom>
              <a:rect b="b" l="l" r="r" t="t"/>
              <a:pathLst>
                <a:path extrusionOk="0" h="19692" w="17175">
                  <a:moveTo>
                    <a:pt x="2493" y="0"/>
                  </a:moveTo>
                  <a:lnTo>
                    <a:pt x="2493" y="365"/>
                  </a:lnTo>
                  <a:cubicBezTo>
                    <a:pt x="2493" y="2918"/>
                    <a:pt x="1855" y="5410"/>
                    <a:pt x="852" y="7751"/>
                  </a:cubicBezTo>
                  <a:cubicBezTo>
                    <a:pt x="274" y="9088"/>
                    <a:pt x="1" y="10578"/>
                    <a:pt x="183" y="12128"/>
                  </a:cubicBezTo>
                  <a:cubicBezTo>
                    <a:pt x="639" y="16049"/>
                    <a:pt x="3770" y="19210"/>
                    <a:pt x="7691" y="19636"/>
                  </a:cubicBezTo>
                  <a:cubicBezTo>
                    <a:pt x="8022" y="19673"/>
                    <a:pt x="8350" y="19691"/>
                    <a:pt x="8674" y="19691"/>
                  </a:cubicBezTo>
                  <a:cubicBezTo>
                    <a:pt x="13371" y="19691"/>
                    <a:pt x="17174" y="15875"/>
                    <a:pt x="17174" y="11155"/>
                  </a:cubicBezTo>
                  <a:cubicBezTo>
                    <a:pt x="17174" y="9848"/>
                    <a:pt x="16901" y="8632"/>
                    <a:pt x="16384" y="7508"/>
                  </a:cubicBezTo>
                  <a:cubicBezTo>
                    <a:pt x="15290" y="5259"/>
                    <a:pt x="14834" y="2736"/>
                    <a:pt x="14834" y="213"/>
                  </a:cubicBezTo>
                  <a:lnTo>
                    <a:pt x="148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p:nvPr/>
          </p:nvSpPr>
          <p:spPr>
            <a:xfrm>
              <a:off x="5503925" y="1399100"/>
              <a:ext cx="352775" cy="180025"/>
            </a:xfrm>
            <a:custGeom>
              <a:rect b="b" l="l" r="r" t="t"/>
              <a:pathLst>
                <a:path extrusionOk="0" h="7201" w="14111">
                  <a:moveTo>
                    <a:pt x="4644" y="0"/>
                  </a:moveTo>
                  <a:cubicBezTo>
                    <a:pt x="4212" y="0"/>
                    <a:pt x="3789" y="59"/>
                    <a:pt x="3384" y="189"/>
                  </a:cubicBezTo>
                  <a:cubicBezTo>
                    <a:pt x="1" y="1251"/>
                    <a:pt x="3151" y="7201"/>
                    <a:pt x="7912" y="7201"/>
                  </a:cubicBezTo>
                  <a:cubicBezTo>
                    <a:pt x="8327" y="7201"/>
                    <a:pt x="8754" y="7156"/>
                    <a:pt x="9190" y="7058"/>
                  </a:cubicBezTo>
                  <a:cubicBezTo>
                    <a:pt x="14110" y="5980"/>
                    <a:pt x="8975" y="0"/>
                    <a:pt x="46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5362825" y="1587675"/>
              <a:ext cx="338950" cy="80325"/>
            </a:xfrm>
            <a:custGeom>
              <a:rect b="b" l="l" r="r" t="t"/>
              <a:pathLst>
                <a:path extrusionOk="0" h="3213" w="13558">
                  <a:moveTo>
                    <a:pt x="9510" y="668"/>
                  </a:moveTo>
                  <a:cubicBezTo>
                    <a:pt x="9512" y="669"/>
                    <a:pt x="9513" y="670"/>
                    <a:pt x="9514" y="670"/>
                  </a:cubicBezTo>
                  <a:cubicBezTo>
                    <a:pt x="9788" y="822"/>
                    <a:pt x="10062" y="974"/>
                    <a:pt x="10305" y="1157"/>
                  </a:cubicBezTo>
                  <a:cubicBezTo>
                    <a:pt x="10518" y="1369"/>
                    <a:pt x="10700" y="1612"/>
                    <a:pt x="10761" y="1916"/>
                  </a:cubicBezTo>
                  <a:cubicBezTo>
                    <a:pt x="10791" y="2190"/>
                    <a:pt x="10639" y="2494"/>
                    <a:pt x="10366" y="2616"/>
                  </a:cubicBezTo>
                  <a:cubicBezTo>
                    <a:pt x="10122" y="2767"/>
                    <a:pt x="9818" y="2828"/>
                    <a:pt x="9514" y="2828"/>
                  </a:cubicBezTo>
                  <a:cubicBezTo>
                    <a:pt x="9211" y="2828"/>
                    <a:pt x="8876" y="2737"/>
                    <a:pt x="8694" y="2524"/>
                  </a:cubicBezTo>
                  <a:cubicBezTo>
                    <a:pt x="8511" y="2281"/>
                    <a:pt x="8511" y="1947"/>
                    <a:pt x="8633" y="1673"/>
                  </a:cubicBezTo>
                  <a:cubicBezTo>
                    <a:pt x="8793" y="1240"/>
                    <a:pt x="9124" y="909"/>
                    <a:pt x="9510" y="668"/>
                  </a:cubicBezTo>
                  <a:close/>
                  <a:moveTo>
                    <a:pt x="4952" y="603"/>
                  </a:moveTo>
                  <a:cubicBezTo>
                    <a:pt x="5046" y="643"/>
                    <a:pt x="5138" y="686"/>
                    <a:pt x="5229" y="731"/>
                  </a:cubicBezTo>
                  <a:cubicBezTo>
                    <a:pt x="5381" y="792"/>
                    <a:pt x="5502" y="883"/>
                    <a:pt x="5624" y="944"/>
                  </a:cubicBezTo>
                  <a:lnTo>
                    <a:pt x="5837" y="1065"/>
                  </a:lnTo>
                  <a:lnTo>
                    <a:pt x="6019" y="1217"/>
                  </a:lnTo>
                  <a:cubicBezTo>
                    <a:pt x="6262" y="1400"/>
                    <a:pt x="6475" y="1612"/>
                    <a:pt x="6596" y="1886"/>
                  </a:cubicBezTo>
                  <a:cubicBezTo>
                    <a:pt x="6718" y="2160"/>
                    <a:pt x="6657" y="2494"/>
                    <a:pt x="6475" y="2707"/>
                  </a:cubicBezTo>
                  <a:cubicBezTo>
                    <a:pt x="6262" y="2919"/>
                    <a:pt x="5989" y="3041"/>
                    <a:pt x="5685" y="3071"/>
                  </a:cubicBezTo>
                  <a:cubicBezTo>
                    <a:pt x="5559" y="3084"/>
                    <a:pt x="5433" y="3091"/>
                    <a:pt x="5307" y="3091"/>
                  </a:cubicBezTo>
                  <a:cubicBezTo>
                    <a:pt x="5129" y="3091"/>
                    <a:pt x="4951" y="3077"/>
                    <a:pt x="4773" y="3041"/>
                  </a:cubicBezTo>
                  <a:cubicBezTo>
                    <a:pt x="4469" y="2980"/>
                    <a:pt x="4195" y="2859"/>
                    <a:pt x="3982" y="2616"/>
                  </a:cubicBezTo>
                  <a:cubicBezTo>
                    <a:pt x="3800" y="2403"/>
                    <a:pt x="3739" y="2099"/>
                    <a:pt x="3830" y="1825"/>
                  </a:cubicBezTo>
                  <a:cubicBezTo>
                    <a:pt x="3891" y="1521"/>
                    <a:pt x="4074" y="1278"/>
                    <a:pt x="4286" y="1065"/>
                  </a:cubicBezTo>
                  <a:cubicBezTo>
                    <a:pt x="4488" y="877"/>
                    <a:pt x="4713" y="725"/>
                    <a:pt x="4952" y="603"/>
                  </a:cubicBezTo>
                  <a:close/>
                  <a:moveTo>
                    <a:pt x="6941" y="0"/>
                  </a:moveTo>
                  <a:cubicBezTo>
                    <a:pt x="6586" y="0"/>
                    <a:pt x="6227" y="37"/>
                    <a:pt x="5867" y="123"/>
                  </a:cubicBezTo>
                  <a:cubicBezTo>
                    <a:pt x="5525" y="192"/>
                    <a:pt x="5182" y="308"/>
                    <a:pt x="4867" y="479"/>
                  </a:cubicBezTo>
                  <a:lnTo>
                    <a:pt x="4867" y="479"/>
                  </a:lnTo>
                  <a:cubicBezTo>
                    <a:pt x="4285" y="243"/>
                    <a:pt x="3653" y="123"/>
                    <a:pt x="3023" y="123"/>
                  </a:cubicBezTo>
                  <a:cubicBezTo>
                    <a:pt x="1911" y="123"/>
                    <a:pt x="807" y="498"/>
                    <a:pt x="1" y="1278"/>
                  </a:cubicBezTo>
                  <a:cubicBezTo>
                    <a:pt x="804" y="553"/>
                    <a:pt x="1850" y="181"/>
                    <a:pt x="2913" y="181"/>
                  </a:cubicBezTo>
                  <a:cubicBezTo>
                    <a:pt x="3097" y="181"/>
                    <a:pt x="3282" y="192"/>
                    <a:pt x="3466" y="214"/>
                  </a:cubicBezTo>
                  <a:cubicBezTo>
                    <a:pt x="3910" y="259"/>
                    <a:pt x="4354" y="368"/>
                    <a:pt x="4775" y="530"/>
                  </a:cubicBezTo>
                  <a:lnTo>
                    <a:pt x="4775" y="530"/>
                  </a:lnTo>
                  <a:cubicBezTo>
                    <a:pt x="4565" y="653"/>
                    <a:pt x="4369" y="800"/>
                    <a:pt x="4195" y="974"/>
                  </a:cubicBezTo>
                  <a:cubicBezTo>
                    <a:pt x="3952" y="1187"/>
                    <a:pt x="3770" y="1460"/>
                    <a:pt x="3679" y="1795"/>
                  </a:cubicBezTo>
                  <a:cubicBezTo>
                    <a:pt x="3587" y="2099"/>
                    <a:pt x="3679" y="2464"/>
                    <a:pt x="3891" y="2707"/>
                  </a:cubicBezTo>
                  <a:cubicBezTo>
                    <a:pt x="4104" y="2950"/>
                    <a:pt x="4438" y="3102"/>
                    <a:pt x="4742" y="3163"/>
                  </a:cubicBezTo>
                  <a:cubicBezTo>
                    <a:pt x="4920" y="3198"/>
                    <a:pt x="5109" y="3213"/>
                    <a:pt x="5296" y="3213"/>
                  </a:cubicBezTo>
                  <a:cubicBezTo>
                    <a:pt x="5428" y="3213"/>
                    <a:pt x="5559" y="3206"/>
                    <a:pt x="5685" y="3193"/>
                  </a:cubicBezTo>
                  <a:cubicBezTo>
                    <a:pt x="6019" y="3132"/>
                    <a:pt x="6323" y="3011"/>
                    <a:pt x="6566" y="2767"/>
                  </a:cubicBezTo>
                  <a:cubicBezTo>
                    <a:pt x="6779" y="2524"/>
                    <a:pt x="6840" y="2160"/>
                    <a:pt x="6688" y="1856"/>
                  </a:cubicBezTo>
                  <a:cubicBezTo>
                    <a:pt x="6260" y="1283"/>
                    <a:pt x="5689" y="847"/>
                    <a:pt x="5047" y="556"/>
                  </a:cubicBezTo>
                  <a:lnTo>
                    <a:pt x="5047" y="556"/>
                  </a:lnTo>
                  <a:cubicBezTo>
                    <a:pt x="5320" y="427"/>
                    <a:pt x="5609" y="336"/>
                    <a:pt x="5897" y="275"/>
                  </a:cubicBezTo>
                  <a:cubicBezTo>
                    <a:pt x="6266" y="201"/>
                    <a:pt x="6645" y="161"/>
                    <a:pt x="7022" y="161"/>
                  </a:cubicBezTo>
                  <a:cubicBezTo>
                    <a:pt x="7267" y="161"/>
                    <a:pt x="7512" y="178"/>
                    <a:pt x="7752" y="214"/>
                  </a:cubicBezTo>
                  <a:cubicBezTo>
                    <a:pt x="8316" y="299"/>
                    <a:pt x="8881" y="410"/>
                    <a:pt x="9397" y="620"/>
                  </a:cubicBezTo>
                  <a:lnTo>
                    <a:pt x="9397" y="620"/>
                  </a:lnTo>
                  <a:cubicBezTo>
                    <a:pt x="9016" y="868"/>
                    <a:pt x="8694" y="1209"/>
                    <a:pt x="8542" y="1643"/>
                  </a:cubicBezTo>
                  <a:cubicBezTo>
                    <a:pt x="8420" y="1947"/>
                    <a:pt x="8420" y="2312"/>
                    <a:pt x="8633" y="2585"/>
                  </a:cubicBezTo>
                  <a:cubicBezTo>
                    <a:pt x="8820" y="2825"/>
                    <a:pt x="9101" y="2925"/>
                    <a:pt x="9393" y="2925"/>
                  </a:cubicBezTo>
                  <a:cubicBezTo>
                    <a:pt x="9433" y="2925"/>
                    <a:pt x="9474" y="2923"/>
                    <a:pt x="9514" y="2919"/>
                  </a:cubicBezTo>
                  <a:cubicBezTo>
                    <a:pt x="9818" y="2919"/>
                    <a:pt x="10153" y="2889"/>
                    <a:pt x="10426" y="2707"/>
                  </a:cubicBezTo>
                  <a:cubicBezTo>
                    <a:pt x="10730" y="2555"/>
                    <a:pt x="10913" y="2220"/>
                    <a:pt x="10882" y="1886"/>
                  </a:cubicBezTo>
                  <a:cubicBezTo>
                    <a:pt x="10821" y="1552"/>
                    <a:pt x="10609" y="1278"/>
                    <a:pt x="10366" y="1065"/>
                  </a:cubicBezTo>
                  <a:cubicBezTo>
                    <a:pt x="10171" y="871"/>
                    <a:pt x="9901" y="727"/>
                    <a:pt x="9647" y="588"/>
                  </a:cubicBezTo>
                  <a:lnTo>
                    <a:pt x="9647" y="588"/>
                  </a:lnTo>
                  <a:cubicBezTo>
                    <a:pt x="9733" y="540"/>
                    <a:pt x="9821" y="497"/>
                    <a:pt x="9910" y="457"/>
                  </a:cubicBezTo>
                  <a:cubicBezTo>
                    <a:pt x="10372" y="263"/>
                    <a:pt x="10873" y="166"/>
                    <a:pt x="11366" y="166"/>
                  </a:cubicBezTo>
                  <a:cubicBezTo>
                    <a:pt x="11489" y="166"/>
                    <a:pt x="11612" y="172"/>
                    <a:pt x="11733" y="184"/>
                  </a:cubicBezTo>
                  <a:cubicBezTo>
                    <a:pt x="12372" y="214"/>
                    <a:pt x="12980" y="336"/>
                    <a:pt x="13557" y="549"/>
                  </a:cubicBezTo>
                  <a:cubicBezTo>
                    <a:pt x="12980" y="336"/>
                    <a:pt x="12372" y="184"/>
                    <a:pt x="11733" y="123"/>
                  </a:cubicBezTo>
                  <a:cubicBezTo>
                    <a:pt x="11637" y="118"/>
                    <a:pt x="11540" y="116"/>
                    <a:pt x="11443" y="116"/>
                  </a:cubicBezTo>
                  <a:cubicBezTo>
                    <a:pt x="10924" y="116"/>
                    <a:pt x="10391" y="187"/>
                    <a:pt x="9879" y="366"/>
                  </a:cubicBezTo>
                  <a:cubicBezTo>
                    <a:pt x="9764" y="415"/>
                    <a:pt x="9650" y="471"/>
                    <a:pt x="9539" y="534"/>
                  </a:cubicBezTo>
                  <a:lnTo>
                    <a:pt x="9539" y="534"/>
                  </a:lnTo>
                  <a:cubicBezTo>
                    <a:pt x="8973" y="299"/>
                    <a:pt x="8377" y="152"/>
                    <a:pt x="7752" y="62"/>
                  </a:cubicBezTo>
                  <a:cubicBezTo>
                    <a:pt x="7486" y="22"/>
                    <a:pt x="7215" y="0"/>
                    <a:pt x="6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p:nvPr/>
          </p:nvSpPr>
          <p:spPr>
            <a:xfrm>
              <a:off x="5324825" y="1676600"/>
              <a:ext cx="403525" cy="90500"/>
            </a:xfrm>
            <a:custGeom>
              <a:rect b="b" l="l" r="r" t="t"/>
              <a:pathLst>
                <a:path extrusionOk="0" h="3620" w="16141">
                  <a:moveTo>
                    <a:pt x="13962" y="1100"/>
                  </a:moveTo>
                  <a:lnTo>
                    <a:pt x="13962" y="1100"/>
                  </a:lnTo>
                  <a:cubicBezTo>
                    <a:pt x="14209" y="1170"/>
                    <a:pt x="14454" y="1276"/>
                    <a:pt x="14652" y="1429"/>
                  </a:cubicBezTo>
                  <a:cubicBezTo>
                    <a:pt x="14956" y="1612"/>
                    <a:pt x="15138" y="1946"/>
                    <a:pt x="15047" y="2280"/>
                  </a:cubicBezTo>
                  <a:cubicBezTo>
                    <a:pt x="14925" y="2615"/>
                    <a:pt x="14621" y="2828"/>
                    <a:pt x="14287" y="2949"/>
                  </a:cubicBezTo>
                  <a:cubicBezTo>
                    <a:pt x="14176" y="2994"/>
                    <a:pt x="14048" y="3022"/>
                    <a:pt x="13928" y="3022"/>
                  </a:cubicBezTo>
                  <a:cubicBezTo>
                    <a:pt x="13884" y="3022"/>
                    <a:pt x="13841" y="3018"/>
                    <a:pt x="13800" y="3010"/>
                  </a:cubicBezTo>
                  <a:cubicBezTo>
                    <a:pt x="13618" y="2980"/>
                    <a:pt x="13497" y="2858"/>
                    <a:pt x="13436" y="2706"/>
                  </a:cubicBezTo>
                  <a:cubicBezTo>
                    <a:pt x="13314" y="2402"/>
                    <a:pt x="13405" y="2007"/>
                    <a:pt x="13557" y="1703"/>
                  </a:cubicBezTo>
                  <a:cubicBezTo>
                    <a:pt x="13663" y="1492"/>
                    <a:pt x="13798" y="1280"/>
                    <a:pt x="13962" y="1100"/>
                  </a:cubicBezTo>
                  <a:close/>
                  <a:moveTo>
                    <a:pt x="9644" y="2055"/>
                  </a:moveTo>
                  <a:cubicBezTo>
                    <a:pt x="9950" y="2111"/>
                    <a:pt x="10274" y="2171"/>
                    <a:pt x="10548" y="2280"/>
                  </a:cubicBezTo>
                  <a:cubicBezTo>
                    <a:pt x="10731" y="2341"/>
                    <a:pt x="10883" y="2402"/>
                    <a:pt x="11034" y="2493"/>
                  </a:cubicBezTo>
                  <a:cubicBezTo>
                    <a:pt x="11186" y="2584"/>
                    <a:pt x="11308" y="2706"/>
                    <a:pt x="11338" y="2828"/>
                  </a:cubicBezTo>
                  <a:cubicBezTo>
                    <a:pt x="11369" y="2980"/>
                    <a:pt x="11278" y="3101"/>
                    <a:pt x="11126" y="3192"/>
                  </a:cubicBezTo>
                  <a:cubicBezTo>
                    <a:pt x="10974" y="3284"/>
                    <a:pt x="10822" y="3314"/>
                    <a:pt x="10639" y="3375"/>
                  </a:cubicBezTo>
                  <a:cubicBezTo>
                    <a:pt x="10389" y="3443"/>
                    <a:pt x="10121" y="3477"/>
                    <a:pt x="9861" y="3477"/>
                  </a:cubicBezTo>
                  <a:cubicBezTo>
                    <a:pt x="9775" y="3477"/>
                    <a:pt x="9689" y="3473"/>
                    <a:pt x="9606" y="3466"/>
                  </a:cubicBezTo>
                  <a:cubicBezTo>
                    <a:pt x="9454" y="3435"/>
                    <a:pt x="9272" y="3375"/>
                    <a:pt x="9180" y="3284"/>
                  </a:cubicBezTo>
                  <a:cubicBezTo>
                    <a:pt x="9059" y="3162"/>
                    <a:pt x="9028" y="3010"/>
                    <a:pt x="9089" y="2828"/>
                  </a:cubicBezTo>
                  <a:cubicBezTo>
                    <a:pt x="9174" y="2544"/>
                    <a:pt x="9392" y="2286"/>
                    <a:pt x="9644" y="2055"/>
                  </a:cubicBezTo>
                  <a:close/>
                  <a:moveTo>
                    <a:pt x="4143" y="2059"/>
                  </a:moveTo>
                  <a:cubicBezTo>
                    <a:pt x="4150" y="2062"/>
                    <a:pt x="4158" y="2065"/>
                    <a:pt x="4165" y="2068"/>
                  </a:cubicBezTo>
                  <a:cubicBezTo>
                    <a:pt x="4469" y="2189"/>
                    <a:pt x="4803" y="2402"/>
                    <a:pt x="4895" y="2736"/>
                  </a:cubicBezTo>
                  <a:cubicBezTo>
                    <a:pt x="4925" y="2888"/>
                    <a:pt x="4834" y="3071"/>
                    <a:pt x="4712" y="3162"/>
                  </a:cubicBezTo>
                  <a:cubicBezTo>
                    <a:pt x="4591" y="3284"/>
                    <a:pt x="4439" y="3405"/>
                    <a:pt x="4287" y="3435"/>
                  </a:cubicBezTo>
                  <a:cubicBezTo>
                    <a:pt x="4172" y="3477"/>
                    <a:pt x="4050" y="3497"/>
                    <a:pt x="3928" y="3497"/>
                  </a:cubicBezTo>
                  <a:cubicBezTo>
                    <a:pt x="3695" y="3497"/>
                    <a:pt x="3463" y="3423"/>
                    <a:pt x="3284" y="3284"/>
                  </a:cubicBezTo>
                  <a:cubicBezTo>
                    <a:pt x="3162" y="3192"/>
                    <a:pt x="3071" y="3040"/>
                    <a:pt x="3040" y="2858"/>
                  </a:cubicBezTo>
                  <a:cubicBezTo>
                    <a:pt x="3040" y="2706"/>
                    <a:pt x="3132" y="2554"/>
                    <a:pt x="3253" y="2463"/>
                  </a:cubicBezTo>
                  <a:cubicBezTo>
                    <a:pt x="3506" y="2266"/>
                    <a:pt x="3810" y="2148"/>
                    <a:pt x="4143" y="2059"/>
                  </a:cubicBezTo>
                  <a:close/>
                  <a:moveTo>
                    <a:pt x="16141" y="1"/>
                  </a:moveTo>
                  <a:cubicBezTo>
                    <a:pt x="15411" y="122"/>
                    <a:pt x="14743" y="396"/>
                    <a:pt x="14165" y="852"/>
                  </a:cubicBezTo>
                  <a:cubicBezTo>
                    <a:pt x="14104" y="899"/>
                    <a:pt x="14045" y="950"/>
                    <a:pt x="13987" y="1003"/>
                  </a:cubicBezTo>
                  <a:lnTo>
                    <a:pt x="13987" y="1003"/>
                  </a:lnTo>
                  <a:cubicBezTo>
                    <a:pt x="13897" y="979"/>
                    <a:pt x="13804" y="959"/>
                    <a:pt x="13709" y="943"/>
                  </a:cubicBezTo>
                  <a:cubicBezTo>
                    <a:pt x="13384" y="888"/>
                    <a:pt x="13052" y="859"/>
                    <a:pt x="12721" y="859"/>
                  </a:cubicBezTo>
                  <a:cubicBezTo>
                    <a:pt x="11605" y="859"/>
                    <a:pt x="10491" y="1183"/>
                    <a:pt x="9626" y="1899"/>
                  </a:cubicBezTo>
                  <a:lnTo>
                    <a:pt x="9626" y="1899"/>
                  </a:lnTo>
                  <a:cubicBezTo>
                    <a:pt x="9599" y="1894"/>
                    <a:pt x="9572" y="1890"/>
                    <a:pt x="9545" y="1885"/>
                  </a:cubicBezTo>
                  <a:cubicBezTo>
                    <a:pt x="8846" y="1764"/>
                    <a:pt x="8116" y="1733"/>
                    <a:pt x="7417" y="1703"/>
                  </a:cubicBezTo>
                  <a:cubicBezTo>
                    <a:pt x="7150" y="1692"/>
                    <a:pt x="6883" y="1685"/>
                    <a:pt x="6618" y="1685"/>
                  </a:cubicBezTo>
                  <a:cubicBezTo>
                    <a:pt x="6158" y="1685"/>
                    <a:pt x="5703" y="1706"/>
                    <a:pt x="5259" y="1764"/>
                  </a:cubicBezTo>
                  <a:cubicBezTo>
                    <a:pt x="4895" y="1794"/>
                    <a:pt x="4530" y="1825"/>
                    <a:pt x="4195" y="1916"/>
                  </a:cubicBezTo>
                  <a:cubicBezTo>
                    <a:pt x="4164" y="1924"/>
                    <a:pt x="4133" y="1932"/>
                    <a:pt x="4102" y="1940"/>
                  </a:cubicBezTo>
                  <a:lnTo>
                    <a:pt x="4102" y="1940"/>
                  </a:lnTo>
                  <a:cubicBezTo>
                    <a:pt x="3673" y="1783"/>
                    <a:pt x="3211" y="1731"/>
                    <a:pt x="2753" y="1731"/>
                  </a:cubicBezTo>
                  <a:cubicBezTo>
                    <a:pt x="2522" y="1731"/>
                    <a:pt x="2292" y="1744"/>
                    <a:pt x="2068" y="1764"/>
                  </a:cubicBezTo>
                  <a:cubicBezTo>
                    <a:pt x="1338" y="1855"/>
                    <a:pt x="639" y="2068"/>
                    <a:pt x="1" y="2341"/>
                  </a:cubicBezTo>
                  <a:cubicBezTo>
                    <a:pt x="670" y="2068"/>
                    <a:pt x="1338" y="1885"/>
                    <a:pt x="2068" y="1794"/>
                  </a:cubicBezTo>
                  <a:cubicBezTo>
                    <a:pt x="2229" y="1780"/>
                    <a:pt x="2391" y="1773"/>
                    <a:pt x="2554" y="1773"/>
                  </a:cubicBezTo>
                  <a:cubicBezTo>
                    <a:pt x="3022" y="1773"/>
                    <a:pt x="3495" y="1835"/>
                    <a:pt x="3945" y="1986"/>
                  </a:cubicBezTo>
                  <a:lnTo>
                    <a:pt x="3945" y="1986"/>
                  </a:lnTo>
                  <a:cubicBezTo>
                    <a:pt x="3676" y="2070"/>
                    <a:pt x="3425" y="2185"/>
                    <a:pt x="3192" y="2372"/>
                  </a:cubicBezTo>
                  <a:cubicBezTo>
                    <a:pt x="3040" y="2493"/>
                    <a:pt x="2949" y="2676"/>
                    <a:pt x="2949" y="2888"/>
                  </a:cubicBezTo>
                  <a:cubicBezTo>
                    <a:pt x="2949" y="3071"/>
                    <a:pt x="3071" y="3253"/>
                    <a:pt x="3223" y="3375"/>
                  </a:cubicBezTo>
                  <a:cubicBezTo>
                    <a:pt x="3422" y="3514"/>
                    <a:pt x="3675" y="3589"/>
                    <a:pt x="3927" y="3589"/>
                  </a:cubicBezTo>
                  <a:cubicBezTo>
                    <a:pt x="4060" y="3589"/>
                    <a:pt x="4192" y="3568"/>
                    <a:pt x="4317" y="3527"/>
                  </a:cubicBezTo>
                  <a:cubicBezTo>
                    <a:pt x="4469" y="3466"/>
                    <a:pt x="4651" y="3375"/>
                    <a:pt x="4773" y="3253"/>
                  </a:cubicBezTo>
                  <a:cubicBezTo>
                    <a:pt x="4895" y="3101"/>
                    <a:pt x="5016" y="2919"/>
                    <a:pt x="4955" y="2706"/>
                  </a:cubicBezTo>
                  <a:cubicBezTo>
                    <a:pt x="4925" y="2524"/>
                    <a:pt x="4803" y="2372"/>
                    <a:pt x="4651" y="2250"/>
                  </a:cubicBezTo>
                  <a:cubicBezTo>
                    <a:pt x="4556" y="2154"/>
                    <a:pt x="4422" y="2077"/>
                    <a:pt x="4295" y="2019"/>
                  </a:cubicBezTo>
                  <a:lnTo>
                    <a:pt x="4295" y="2019"/>
                  </a:lnTo>
                  <a:cubicBezTo>
                    <a:pt x="4610" y="1942"/>
                    <a:pt x="4948" y="1914"/>
                    <a:pt x="5259" y="1885"/>
                  </a:cubicBezTo>
                  <a:cubicBezTo>
                    <a:pt x="5697" y="1831"/>
                    <a:pt x="6124" y="1820"/>
                    <a:pt x="6553" y="1820"/>
                  </a:cubicBezTo>
                  <a:cubicBezTo>
                    <a:pt x="6839" y="1820"/>
                    <a:pt x="7126" y="1825"/>
                    <a:pt x="7417" y="1825"/>
                  </a:cubicBezTo>
                  <a:cubicBezTo>
                    <a:pt x="8096" y="1854"/>
                    <a:pt x="8804" y="1912"/>
                    <a:pt x="9484" y="2027"/>
                  </a:cubicBezTo>
                  <a:lnTo>
                    <a:pt x="9484" y="2027"/>
                  </a:lnTo>
                  <a:cubicBezTo>
                    <a:pt x="9254" y="2243"/>
                    <a:pt x="9041" y="2487"/>
                    <a:pt x="8937" y="2797"/>
                  </a:cubicBezTo>
                  <a:cubicBezTo>
                    <a:pt x="8907" y="2980"/>
                    <a:pt x="8907" y="3223"/>
                    <a:pt x="9059" y="3375"/>
                  </a:cubicBezTo>
                  <a:cubicBezTo>
                    <a:pt x="9211" y="3527"/>
                    <a:pt x="9424" y="3587"/>
                    <a:pt x="9606" y="3587"/>
                  </a:cubicBezTo>
                  <a:cubicBezTo>
                    <a:pt x="9735" y="3609"/>
                    <a:pt x="9864" y="3619"/>
                    <a:pt x="9994" y="3619"/>
                  </a:cubicBezTo>
                  <a:cubicBezTo>
                    <a:pt x="10229" y="3619"/>
                    <a:pt x="10465" y="3586"/>
                    <a:pt x="10700" y="3527"/>
                  </a:cubicBezTo>
                  <a:cubicBezTo>
                    <a:pt x="10852" y="3466"/>
                    <a:pt x="11034" y="3405"/>
                    <a:pt x="11217" y="3314"/>
                  </a:cubicBezTo>
                  <a:cubicBezTo>
                    <a:pt x="11278" y="3284"/>
                    <a:pt x="11369" y="3192"/>
                    <a:pt x="11430" y="3132"/>
                  </a:cubicBezTo>
                  <a:cubicBezTo>
                    <a:pt x="11490" y="3040"/>
                    <a:pt x="11521" y="2919"/>
                    <a:pt x="11490" y="2797"/>
                  </a:cubicBezTo>
                  <a:cubicBezTo>
                    <a:pt x="11460" y="2584"/>
                    <a:pt x="11278" y="2463"/>
                    <a:pt x="11126" y="2372"/>
                  </a:cubicBezTo>
                  <a:cubicBezTo>
                    <a:pt x="10943" y="2280"/>
                    <a:pt x="10791" y="2189"/>
                    <a:pt x="10609" y="2128"/>
                  </a:cubicBezTo>
                  <a:cubicBezTo>
                    <a:pt x="10351" y="2058"/>
                    <a:pt x="10074" y="1988"/>
                    <a:pt x="9794" y="1931"/>
                  </a:cubicBezTo>
                  <a:lnTo>
                    <a:pt x="9794" y="1931"/>
                  </a:lnTo>
                  <a:cubicBezTo>
                    <a:pt x="10652" y="1281"/>
                    <a:pt x="11751" y="969"/>
                    <a:pt x="12830" y="969"/>
                  </a:cubicBezTo>
                  <a:cubicBezTo>
                    <a:pt x="13116" y="969"/>
                    <a:pt x="13401" y="991"/>
                    <a:pt x="13679" y="1034"/>
                  </a:cubicBezTo>
                  <a:cubicBezTo>
                    <a:pt x="13753" y="1048"/>
                    <a:pt x="13829" y="1064"/>
                    <a:pt x="13905" y="1084"/>
                  </a:cubicBezTo>
                  <a:lnTo>
                    <a:pt x="13905" y="1084"/>
                  </a:lnTo>
                  <a:cubicBezTo>
                    <a:pt x="13740" y="1253"/>
                    <a:pt x="13598" y="1449"/>
                    <a:pt x="13497" y="1673"/>
                  </a:cubicBezTo>
                  <a:cubicBezTo>
                    <a:pt x="13345" y="2007"/>
                    <a:pt x="13223" y="2372"/>
                    <a:pt x="13345" y="2736"/>
                  </a:cubicBezTo>
                  <a:cubicBezTo>
                    <a:pt x="13436" y="2919"/>
                    <a:pt x="13588" y="3071"/>
                    <a:pt x="13770" y="3101"/>
                  </a:cubicBezTo>
                  <a:cubicBezTo>
                    <a:pt x="13827" y="3109"/>
                    <a:pt x="13882" y="3113"/>
                    <a:pt x="13935" y="3113"/>
                  </a:cubicBezTo>
                  <a:cubicBezTo>
                    <a:pt x="14078" y="3113"/>
                    <a:pt x="14206" y="3085"/>
                    <a:pt x="14317" y="3040"/>
                  </a:cubicBezTo>
                  <a:cubicBezTo>
                    <a:pt x="14682" y="2919"/>
                    <a:pt x="15016" y="2676"/>
                    <a:pt x="15138" y="2311"/>
                  </a:cubicBezTo>
                  <a:cubicBezTo>
                    <a:pt x="15229" y="1946"/>
                    <a:pt x="15016" y="1551"/>
                    <a:pt x="14712" y="1338"/>
                  </a:cubicBezTo>
                  <a:cubicBezTo>
                    <a:pt x="14503" y="1192"/>
                    <a:pt x="14279" y="1088"/>
                    <a:pt x="14041" y="1018"/>
                  </a:cubicBezTo>
                  <a:lnTo>
                    <a:pt x="14041" y="1018"/>
                  </a:lnTo>
                  <a:cubicBezTo>
                    <a:pt x="14090" y="970"/>
                    <a:pt x="14142" y="924"/>
                    <a:pt x="14196" y="882"/>
                  </a:cubicBezTo>
                  <a:cubicBezTo>
                    <a:pt x="14743" y="396"/>
                    <a:pt x="15442" y="122"/>
                    <a:pt x="16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5"/>
            <p:cNvSpPr/>
            <p:nvPr/>
          </p:nvSpPr>
          <p:spPr>
            <a:xfrm>
              <a:off x="5339275" y="1767800"/>
              <a:ext cx="408825" cy="102600"/>
            </a:xfrm>
            <a:custGeom>
              <a:rect b="b" l="l" r="r" t="t"/>
              <a:pathLst>
                <a:path extrusionOk="0" h="4104" w="16353">
                  <a:moveTo>
                    <a:pt x="13265" y="1465"/>
                  </a:moveTo>
                  <a:lnTo>
                    <a:pt x="13265" y="1465"/>
                  </a:lnTo>
                  <a:cubicBezTo>
                    <a:pt x="13342" y="1471"/>
                    <a:pt x="13419" y="1480"/>
                    <a:pt x="13496" y="1490"/>
                  </a:cubicBezTo>
                  <a:cubicBezTo>
                    <a:pt x="13830" y="1520"/>
                    <a:pt x="14165" y="1611"/>
                    <a:pt x="14438" y="1854"/>
                  </a:cubicBezTo>
                  <a:cubicBezTo>
                    <a:pt x="14560" y="1946"/>
                    <a:pt x="14651" y="2098"/>
                    <a:pt x="14651" y="2250"/>
                  </a:cubicBezTo>
                  <a:cubicBezTo>
                    <a:pt x="14651" y="2432"/>
                    <a:pt x="14530" y="2553"/>
                    <a:pt x="14408" y="2675"/>
                  </a:cubicBezTo>
                  <a:cubicBezTo>
                    <a:pt x="14231" y="2830"/>
                    <a:pt x="13990" y="2936"/>
                    <a:pt x="13755" y="2936"/>
                  </a:cubicBezTo>
                  <a:cubicBezTo>
                    <a:pt x="13667" y="2936"/>
                    <a:pt x="13579" y="2921"/>
                    <a:pt x="13496" y="2888"/>
                  </a:cubicBezTo>
                  <a:cubicBezTo>
                    <a:pt x="13162" y="2766"/>
                    <a:pt x="12979" y="2402"/>
                    <a:pt x="13040" y="2067"/>
                  </a:cubicBezTo>
                  <a:cubicBezTo>
                    <a:pt x="13060" y="1851"/>
                    <a:pt x="13143" y="1647"/>
                    <a:pt x="13265" y="1465"/>
                  </a:cubicBezTo>
                  <a:close/>
                  <a:moveTo>
                    <a:pt x="9581" y="2213"/>
                  </a:moveTo>
                  <a:cubicBezTo>
                    <a:pt x="9775" y="2242"/>
                    <a:pt x="9964" y="2276"/>
                    <a:pt x="10153" y="2310"/>
                  </a:cubicBezTo>
                  <a:cubicBezTo>
                    <a:pt x="10487" y="2402"/>
                    <a:pt x="10852" y="2493"/>
                    <a:pt x="11034" y="2705"/>
                  </a:cubicBezTo>
                  <a:cubicBezTo>
                    <a:pt x="11156" y="2827"/>
                    <a:pt x="11125" y="2979"/>
                    <a:pt x="11004" y="3070"/>
                  </a:cubicBezTo>
                  <a:cubicBezTo>
                    <a:pt x="10882" y="3192"/>
                    <a:pt x="10760" y="3283"/>
                    <a:pt x="10578" y="3344"/>
                  </a:cubicBezTo>
                  <a:cubicBezTo>
                    <a:pt x="10274" y="3465"/>
                    <a:pt x="9940" y="3526"/>
                    <a:pt x="9605" y="3526"/>
                  </a:cubicBezTo>
                  <a:lnTo>
                    <a:pt x="9362" y="3496"/>
                  </a:lnTo>
                  <a:cubicBezTo>
                    <a:pt x="9271" y="3465"/>
                    <a:pt x="9180" y="3465"/>
                    <a:pt x="9119" y="3435"/>
                  </a:cubicBezTo>
                  <a:cubicBezTo>
                    <a:pt x="8967" y="3344"/>
                    <a:pt x="8906" y="3192"/>
                    <a:pt x="8937" y="3040"/>
                  </a:cubicBezTo>
                  <a:cubicBezTo>
                    <a:pt x="8937" y="2736"/>
                    <a:pt x="9210" y="2462"/>
                    <a:pt x="9484" y="2280"/>
                  </a:cubicBezTo>
                  <a:cubicBezTo>
                    <a:pt x="9516" y="2257"/>
                    <a:pt x="9548" y="2235"/>
                    <a:pt x="9581" y="2213"/>
                  </a:cubicBezTo>
                  <a:close/>
                  <a:moveTo>
                    <a:pt x="4421" y="2695"/>
                  </a:moveTo>
                  <a:cubicBezTo>
                    <a:pt x="4658" y="2765"/>
                    <a:pt x="4890" y="2849"/>
                    <a:pt x="5107" y="2979"/>
                  </a:cubicBezTo>
                  <a:cubicBezTo>
                    <a:pt x="5228" y="3070"/>
                    <a:pt x="5380" y="3192"/>
                    <a:pt x="5472" y="3313"/>
                  </a:cubicBezTo>
                  <a:cubicBezTo>
                    <a:pt x="5502" y="3405"/>
                    <a:pt x="5502" y="3465"/>
                    <a:pt x="5502" y="3526"/>
                  </a:cubicBezTo>
                  <a:cubicBezTo>
                    <a:pt x="5472" y="3617"/>
                    <a:pt x="5441" y="3678"/>
                    <a:pt x="5350" y="3739"/>
                  </a:cubicBezTo>
                  <a:cubicBezTo>
                    <a:pt x="5107" y="3921"/>
                    <a:pt x="4742" y="3982"/>
                    <a:pt x="4377" y="3982"/>
                  </a:cubicBezTo>
                  <a:cubicBezTo>
                    <a:pt x="4333" y="3991"/>
                    <a:pt x="4286" y="3995"/>
                    <a:pt x="4238" y="3995"/>
                  </a:cubicBezTo>
                  <a:cubicBezTo>
                    <a:pt x="4121" y="3995"/>
                    <a:pt x="3998" y="3973"/>
                    <a:pt x="3891" y="3952"/>
                  </a:cubicBezTo>
                  <a:cubicBezTo>
                    <a:pt x="3739" y="3921"/>
                    <a:pt x="3557" y="3830"/>
                    <a:pt x="3526" y="3678"/>
                  </a:cubicBezTo>
                  <a:cubicBezTo>
                    <a:pt x="3496" y="3526"/>
                    <a:pt x="3557" y="3374"/>
                    <a:pt x="3678" y="3253"/>
                  </a:cubicBezTo>
                  <a:cubicBezTo>
                    <a:pt x="3769" y="3101"/>
                    <a:pt x="3921" y="3009"/>
                    <a:pt x="4043" y="2918"/>
                  </a:cubicBezTo>
                  <a:cubicBezTo>
                    <a:pt x="4168" y="2830"/>
                    <a:pt x="4294" y="2758"/>
                    <a:pt x="4421" y="2695"/>
                  </a:cubicBezTo>
                  <a:close/>
                  <a:moveTo>
                    <a:pt x="16353" y="0"/>
                  </a:moveTo>
                  <a:lnTo>
                    <a:pt x="16353" y="0"/>
                  </a:lnTo>
                  <a:cubicBezTo>
                    <a:pt x="15684" y="122"/>
                    <a:pt x="14985" y="274"/>
                    <a:pt x="14347" y="547"/>
                  </a:cubicBezTo>
                  <a:cubicBezTo>
                    <a:pt x="14043" y="730"/>
                    <a:pt x="13709" y="882"/>
                    <a:pt x="13466" y="1155"/>
                  </a:cubicBezTo>
                  <a:cubicBezTo>
                    <a:pt x="13395" y="1210"/>
                    <a:pt x="13330" y="1274"/>
                    <a:pt x="13272" y="1344"/>
                  </a:cubicBezTo>
                  <a:lnTo>
                    <a:pt x="13272" y="1344"/>
                  </a:lnTo>
                  <a:cubicBezTo>
                    <a:pt x="13113" y="1330"/>
                    <a:pt x="12955" y="1324"/>
                    <a:pt x="12797" y="1324"/>
                  </a:cubicBezTo>
                  <a:cubicBezTo>
                    <a:pt x="12331" y="1324"/>
                    <a:pt x="11865" y="1378"/>
                    <a:pt x="11399" y="1459"/>
                  </a:cubicBezTo>
                  <a:cubicBezTo>
                    <a:pt x="10763" y="1570"/>
                    <a:pt x="10128" y="1730"/>
                    <a:pt x="9561" y="2055"/>
                  </a:cubicBezTo>
                  <a:lnTo>
                    <a:pt x="9561" y="2055"/>
                  </a:lnTo>
                  <a:cubicBezTo>
                    <a:pt x="9422" y="2036"/>
                    <a:pt x="9283" y="2019"/>
                    <a:pt x="9149" y="2006"/>
                  </a:cubicBezTo>
                  <a:cubicBezTo>
                    <a:pt x="8722" y="1971"/>
                    <a:pt x="8305" y="1956"/>
                    <a:pt x="7893" y="1956"/>
                  </a:cubicBezTo>
                  <a:cubicBezTo>
                    <a:pt x="7601" y="1956"/>
                    <a:pt x="7311" y="1963"/>
                    <a:pt x="7022" y="1976"/>
                  </a:cubicBezTo>
                  <a:cubicBezTo>
                    <a:pt x="6323" y="2037"/>
                    <a:pt x="5624" y="2128"/>
                    <a:pt x="4955" y="2371"/>
                  </a:cubicBezTo>
                  <a:cubicBezTo>
                    <a:pt x="4761" y="2424"/>
                    <a:pt x="4567" y="2497"/>
                    <a:pt x="4380" y="2591"/>
                  </a:cubicBezTo>
                  <a:lnTo>
                    <a:pt x="4380" y="2591"/>
                  </a:lnTo>
                  <a:cubicBezTo>
                    <a:pt x="4299" y="2566"/>
                    <a:pt x="4218" y="2544"/>
                    <a:pt x="4134" y="2523"/>
                  </a:cubicBezTo>
                  <a:cubicBezTo>
                    <a:pt x="3738" y="2444"/>
                    <a:pt x="3335" y="2408"/>
                    <a:pt x="2930" y="2408"/>
                  </a:cubicBezTo>
                  <a:cubicBezTo>
                    <a:pt x="1935" y="2408"/>
                    <a:pt x="929" y="2625"/>
                    <a:pt x="0" y="2949"/>
                  </a:cubicBezTo>
                  <a:cubicBezTo>
                    <a:pt x="903" y="2661"/>
                    <a:pt x="1847" y="2471"/>
                    <a:pt x="2786" y="2471"/>
                  </a:cubicBezTo>
                  <a:cubicBezTo>
                    <a:pt x="3238" y="2471"/>
                    <a:pt x="3689" y="2515"/>
                    <a:pt x="4134" y="2614"/>
                  </a:cubicBezTo>
                  <a:cubicBezTo>
                    <a:pt x="4178" y="2626"/>
                    <a:pt x="4222" y="2638"/>
                    <a:pt x="4266" y="2650"/>
                  </a:cubicBezTo>
                  <a:lnTo>
                    <a:pt x="4266" y="2650"/>
                  </a:lnTo>
                  <a:cubicBezTo>
                    <a:pt x="4169" y="2704"/>
                    <a:pt x="4074" y="2763"/>
                    <a:pt x="3982" y="2827"/>
                  </a:cubicBezTo>
                  <a:cubicBezTo>
                    <a:pt x="3830" y="2918"/>
                    <a:pt x="3709" y="3040"/>
                    <a:pt x="3587" y="3161"/>
                  </a:cubicBezTo>
                  <a:cubicBezTo>
                    <a:pt x="3465" y="3313"/>
                    <a:pt x="3374" y="3496"/>
                    <a:pt x="3435" y="3709"/>
                  </a:cubicBezTo>
                  <a:cubicBezTo>
                    <a:pt x="3496" y="3921"/>
                    <a:pt x="3678" y="4012"/>
                    <a:pt x="3861" y="4043"/>
                  </a:cubicBezTo>
                  <a:cubicBezTo>
                    <a:pt x="4043" y="4104"/>
                    <a:pt x="4225" y="4104"/>
                    <a:pt x="4408" y="4104"/>
                  </a:cubicBezTo>
                  <a:cubicBezTo>
                    <a:pt x="4742" y="4073"/>
                    <a:pt x="5107" y="4012"/>
                    <a:pt x="5411" y="3800"/>
                  </a:cubicBezTo>
                  <a:cubicBezTo>
                    <a:pt x="5502" y="3739"/>
                    <a:pt x="5563" y="3648"/>
                    <a:pt x="5593" y="3557"/>
                  </a:cubicBezTo>
                  <a:cubicBezTo>
                    <a:pt x="5624" y="3465"/>
                    <a:pt x="5593" y="3374"/>
                    <a:pt x="5532" y="3283"/>
                  </a:cubicBezTo>
                  <a:cubicBezTo>
                    <a:pt x="5441" y="3101"/>
                    <a:pt x="5289" y="3009"/>
                    <a:pt x="5137" y="2918"/>
                  </a:cubicBezTo>
                  <a:cubicBezTo>
                    <a:pt x="4948" y="2805"/>
                    <a:pt x="4748" y="2715"/>
                    <a:pt x="4535" y="2641"/>
                  </a:cubicBezTo>
                  <a:lnTo>
                    <a:pt x="4535" y="2641"/>
                  </a:lnTo>
                  <a:cubicBezTo>
                    <a:pt x="4681" y="2575"/>
                    <a:pt x="4830" y="2519"/>
                    <a:pt x="4985" y="2462"/>
                  </a:cubicBezTo>
                  <a:cubicBezTo>
                    <a:pt x="5654" y="2250"/>
                    <a:pt x="6353" y="2158"/>
                    <a:pt x="7022" y="2128"/>
                  </a:cubicBezTo>
                  <a:cubicBezTo>
                    <a:pt x="7311" y="2115"/>
                    <a:pt x="7601" y="2108"/>
                    <a:pt x="7890" y="2108"/>
                  </a:cubicBezTo>
                  <a:cubicBezTo>
                    <a:pt x="8300" y="2108"/>
                    <a:pt x="8710" y="2123"/>
                    <a:pt x="9119" y="2158"/>
                  </a:cubicBezTo>
                  <a:cubicBezTo>
                    <a:pt x="9201" y="2165"/>
                    <a:pt x="9282" y="2174"/>
                    <a:pt x="9361" y="2183"/>
                  </a:cubicBezTo>
                  <a:lnTo>
                    <a:pt x="9361" y="2183"/>
                  </a:lnTo>
                  <a:cubicBezTo>
                    <a:pt x="9096" y="2392"/>
                    <a:pt x="8814" y="2660"/>
                    <a:pt x="8785" y="3040"/>
                  </a:cubicBezTo>
                  <a:cubicBezTo>
                    <a:pt x="8754" y="3253"/>
                    <a:pt x="8876" y="3465"/>
                    <a:pt x="9058" y="3557"/>
                  </a:cubicBezTo>
                  <a:cubicBezTo>
                    <a:pt x="9119" y="3617"/>
                    <a:pt x="9241" y="3617"/>
                    <a:pt x="9332" y="3648"/>
                  </a:cubicBezTo>
                  <a:lnTo>
                    <a:pt x="9605" y="3678"/>
                  </a:lnTo>
                  <a:cubicBezTo>
                    <a:pt x="9970" y="3678"/>
                    <a:pt x="10305" y="3617"/>
                    <a:pt x="10639" y="3496"/>
                  </a:cubicBezTo>
                  <a:cubicBezTo>
                    <a:pt x="10821" y="3405"/>
                    <a:pt x="10973" y="3313"/>
                    <a:pt x="11125" y="3192"/>
                  </a:cubicBezTo>
                  <a:cubicBezTo>
                    <a:pt x="11186" y="3131"/>
                    <a:pt x="11247" y="3040"/>
                    <a:pt x="11277" y="2918"/>
                  </a:cubicBezTo>
                  <a:cubicBezTo>
                    <a:pt x="11277" y="2797"/>
                    <a:pt x="11247" y="2705"/>
                    <a:pt x="11186" y="2614"/>
                  </a:cubicBezTo>
                  <a:cubicBezTo>
                    <a:pt x="11034" y="2462"/>
                    <a:pt x="10882" y="2371"/>
                    <a:pt x="10700" y="2310"/>
                  </a:cubicBezTo>
                  <a:cubicBezTo>
                    <a:pt x="10548" y="2250"/>
                    <a:pt x="10365" y="2189"/>
                    <a:pt x="10183" y="2158"/>
                  </a:cubicBezTo>
                  <a:cubicBezTo>
                    <a:pt x="10054" y="2135"/>
                    <a:pt x="9921" y="2112"/>
                    <a:pt x="9787" y="2090"/>
                  </a:cubicBezTo>
                  <a:lnTo>
                    <a:pt x="9787" y="2090"/>
                  </a:lnTo>
                  <a:cubicBezTo>
                    <a:pt x="10277" y="1822"/>
                    <a:pt x="10848" y="1681"/>
                    <a:pt x="11399" y="1581"/>
                  </a:cubicBezTo>
                  <a:cubicBezTo>
                    <a:pt x="11865" y="1500"/>
                    <a:pt x="12331" y="1446"/>
                    <a:pt x="12797" y="1446"/>
                  </a:cubicBezTo>
                  <a:cubicBezTo>
                    <a:pt x="12927" y="1446"/>
                    <a:pt x="13056" y="1450"/>
                    <a:pt x="13186" y="1459"/>
                  </a:cubicBezTo>
                  <a:lnTo>
                    <a:pt x="13186" y="1459"/>
                  </a:lnTo>
                  <a:cubicBezTo>
                    <a:pt x="13067" y="1637"/>
                    <a:pt x="12986" y="1847"/>
                    <a:pt x="12949" y="2067"/>
                  </a:cubicBezTo>
                  <a:cubicBezTo>
                    <a:pt x="12888" y="2432"/>
                    <a:pt x="13101" y="2827"/>
                    <a:pt x="13435" y="2949"/>
                  </a:cubicBezTo>
                  <a:cubicBezTo>
                    <a:pt x="13526" y="3009"/>
                    <a:pt x="13618" y="3009"/>
                    <a:pt x="13709" y="3009"/>
                  </a:cubicBezTo>
                  <a:cubicBezTo>
                    <a:pt x="13800" y="3009"/>
                    <a:pt x="13891" y="3009"/>
                    <a:pt x="13982" y="2979"/>
                  </a:cubicBezTo>
                  <a:cubicBezTo>
                    <a:pt x="14165" y="2949"/>
                    <a:pt x="14347" y="2857"/>
                    <a:pt x="14469" y="2736"/>
                  </a:cubicBezTo>
                  <a:cubicBezTo>
                    <a:pt x="14621" y="2614"/>
                    <a:pt x="14742" y="2462"/>
                    <a:pt x="14742" y="2250"/>
                  </a:cubicBezTo>
                  <a:cubicBezTo>
                    <a:pt x="14742" y="2067"/>
                    <a:pt x="14621" y="1885"/>
                    <a:pt x="14499" y="1763"/>
                  </a:cubicBezTo>
                  <a:cubicBezTo>
                    <a:pt x="14226" y="1520"/>
                    <a:pt x="13861" y="1429"/>
                    <a:pt x="13496" y="1368"/>
                  </a:cubicBezTo>
                  <a:cubicBezTo>
                    <a:pt x="13447" y="1362"/>
                    <a:pt x="13398" y="1356"/>
                    <a:pt x="13348" y="1351"/>
                  </a:cubicBezTo>
                  <a:lnTo>
                    <a:pt x="13348" y="1351"/>
                  </a:lnTo>
                  <a:cubicBezTo>
                    <a:pt x="13394" y="1293"/>
                    <a:pt x="13444" y="1238"/>
                    <a:pt x="13496" y="1186"/>
                  </a:cubicBezTo>
                  <a:cubicBezTo>
                    <a:pt x="13618" y="1064"/>
                    <a:pt x="13770" y="973"/>
                    <a:pt x="13922" y="851"/>
                  </a:cubicBezTo>
                  <a:cubicBezTo>
                    <a:pt x="14043" y="760"/>
                    <a:pt x="14195" y="669"/>
                    <a:pt x="14347" y="608"/>
                  </a:cubicBezTo>
                  <a:cubicBezTo>
                    <a:pt x="14985" y="304"/>
                    <a:pt x="15684" y="122"/>
                    <a:pt x="163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35"/>
          <p:cNvSpPr txBox="1"/>
          <p:nvPr>
            <p:ph type="ctrTitle"/>
          </p:nvPr>
        </p:nvSpPr>
        <p:spPr>
          <a:xfrm>
            <a:off x="2562000" y="263125"/>
            <a:ext cx="4020000" cy="199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5"/>
                </a:solidFill>
              </a:rPr>
              <a:t>成長電影院 🎬</a:t>
            </a:r>
            <a:r>
              <a:rPr lang="en" sz="4100">
                <a:solidFill>
                  <a:srgbClr val="3D7E81"/>
                </a:solidFill>
              </a:rPr>
              <a:t> </a:t>
            </a:r>
            <a:endParaRPr sz="4100">
              <a:solidFill>
                <a:srgbClr val="3D7E81"/>
              </a:solidFill>
            </a:endParaRPr>
          </a:p>
          <a:p>
            <a:pPr indent="0" lvl="0" marL="0" rtl="0" algn="ctr">
              <a:spcBef>
                <a:spcPts val="0"/>
              </a:spcBef>
              <a:spcAft>
                <a:spcPts val="0"/>
              </a:spcAft>
              <a:buNone/>
            </a:pPr>
            <a:r>
              <a:rPr lang="en" sz="3600">
                <a:solidFill>
                  <a:schemeClr val="accent1"/>
                </a:solidFill>
              </a:rPr>
              <a:t>第二節</a:t>
            </a:r>
            <a:endParaRPr sz="3600">
              <a:solidFill>
                <a:schemeClr val="accent1"/>
              </a:solidFill>
            </a:endParaRPr>
          </a:p>
          <a:p>
            <a:pPr indent="0" lvl="0" marL="0" rtl="0" algn="ctr">
              <a:spcBef>
                <a:spcPts val="0"/>
              </a:spcBef>
              <a:spcAft>
                <a:spcPts val="0"/>
              </a:spcAft>
              <a:buNone/>
            </a:pPr>
            <a:r>
              <a:rPr lang="en" sz="2000">
                <a:solidFill>
                  <a:schemeClr val="accent2"/>
                </a:solidFill>
              </a:rPr>
              <a:t>X月X日  XX:XX - XX:XX</a:t>
            </a:r>
            <a:endParaRPr sz="2000">
              <a:solidFill>
                <a:schemeClr val="accent2"/>
              </a:solidFill>
            </a:endParaRPr>
          </a:p>
        </p:txBody>
      </p:sp>
      <p:grpSp>
        <p:nvGrpSpPr>
          <p:cNvPr id="601" name="Google Shape;601;p35"/>
          <p:cNvGrpSpPr/>
          <p:nvPr/>
        </p:nvGrpSpPr>
        <p:grpSpPr>
          <a:xfrm>
            <a:off x="4090606" y="3607515"/>
            <a:ext cx="1249674" cy="1764723"/>
            <a:chOff x="6652425" y="2271225"/>
            <a:chExt cx="1993100" cy="2814550"/>
          </a:xfrm>
        </p:grpSpPr>
        <p:sp>
          <p:nvSpPr>
            <p:cNvPr id="602" name="Google Shape;602;p35"/>
            <p:cNvSpPr/>
            <p:nvPr/>
          </p:nvSpPr>
          <p:spPr>
            <a:xfrm>
              <a:off x="6652425" y="2271225"/>
              <a:ext cx="1993100" cy="2814550"/>
            </a:xfrm>
            <a:custGeom>
              <a:rect b="b" l="l" r="r" t="t"/>
              <a:pathLst>
                <a:path extrusionOk="0" h="112582" w="79724">
                  <a:moveTo>
                    <a:pt x="41997" y="1"/>
                  </a:moveTo>
                  <a:cubicBezTo>
                    <a:pt x="41897" y="1"/>
                    <a:pt x="41764" y="1"/>
                    <a:pt x="41630" y="34"/>
                  </a:cubicBezTo>
                  <a:lnTo>
                    <a:pt x="41196" y="34"/>
                  </a:lnTo>
                  <a:cubicBezTo>
                    <a:pt x="41096" y="68"/>
                    <a:pt x="40963" y="68"/>
                    <a:pt x="40830" y="101"/>
                  </a:cubicBezTo>
                  <a:lnTo>
                    <a:pt x="40763" y="101"/>
                  </a:lnTo>
                  <a:cubicBezTo>
                    <a:pt x="40663" y="134"/>
                    <a:pt x="40563" y="134"/>
                    <a:pt x="40429" y="168"/>
                  </a:cubicBezTo>
                  <a:cubicBezTo>
                    <a:pt x="40296" y="201"/>
                    <a:pt x="40129" y="234"/>
                    <a:pt x="39962" y="268"/>
                  </a:cubicBezTo>
                  <a:cubicBezTo>
                    <a:pt x="39862" y="301"/>
                    <a:pt x="39762" y="334"/>
                    <a:pt x="39662" y="368"/>
                  </a:cubicBezTo>
                  <a:cubicBezTo>
                    <a:pt x="39395" y="435"/>
                    <a:pt x="39128" y="535"/>
                    <a:pt x="38895" y="635"/>
                  </a:cubicBezTo>
                  <a:cubicBezTo>
                    <a:pt x="37961" y="1002"/>
                    <a:pt x="37127" y="1569"/>
                    <a:pt x="36426" y="2236"/>
                  </a:cubicBezTo>
                  <a:cubicBezTo>
                    <a:pt x="35392" y="1769"/>
                    <a:pt x="34225" y="1502"/>
                    <a:pt x="33057" y="1502"/>
                  </a:cubicBezTo>
                  <a:cubicBezTo>
                    <a:pt x="31990" y="1502"/>
                    <a:pt x="30956" y="1735"/>
                    <a:pt x="29955" y="2136"/>
                  </a:cubicBezTo>
                  <a:cubicBezTo>
                    <a:pt x="29655" y="2269"/>
                    <a:pt x="29388" y="2403"/>
                    <a:pt x="29088" y="2569"/>
                  </a:cubicBezTo>
                  <a:cubicBezTo>
                    <a:pt x="29021" y="2603"/>
                    <a:pt x="28954" y="2636"/>
                    <a:pt x="28854" y="2703"/>
                  </a:cubicBezTo>
                  <a:cubicBezTo>
                    <a:pt x="28654" y="2836"/>
                    <a:pt x="28454" y="2970"/>
                    <a:pt x="28254" y="3103"/>
                  </a:cubicBezTo>
                  <a:cubicBezTo>
                    <a:pt x="28187" y="3136"/>
                    <a:pt x="28120" y="3203"/>
                    <a:pt x="28054" y="3237"/>
                  </a:cubicBezTo>
                  <a:cubicBezTo>
                    <a:pt x="27820" y="3437"/>
                    <a:pt x="27587" y="3637"/>
                    <a:pt x="27353" y="3870"/>
                  </a:cubicBezTo>
                  <a:cubicBezTo>
                    <a:pt x="27320" y="3904"/>
                    <a:pt x="27320" y="3904"/>
                    <a:pt x="27320" y="3937"/>
                  </a:cubicBezTo>
                  <a:cubicBezTo>
                    <a:pt x="27120" y="4104"/>
                    <a:pt x="26920" y="4337"/>
                    <a:pt x="26753" y="4571"/>
                  </a:cubicBezTo>
                  <a:cubicBezTo>
                    <a:pt x="26719" y="4604"/>
                    <a:pt x="26686" y="4638"/>
                    <a:pt x="26619" y="4704"/>
                  </a:cubicBezTo>
                  <a:cubicBezTo>
                    <a:pt x="26486" y="4904"/>
                    <a:pt x="26319" y="5138"/>
                    <a:pt x="26186" y="5371"/>
                  </a:cubicBezTo>
                  <a:cubicBezTo>
                    <a:pt x="26152" y="5405"/>
                    <a:pt x="26119" y="5438"/>
                    <a:pt x="26119" y="5471"/>
                  </a:cubicBezTo>
                  <a:cubicBezTo>
                    <a:pt x="25852" y="5905"/>
                    <a:pt x="25652" y="6339"/>
                    <a:pt x="25485" y="6806"/>
                  </a:cubicBezTo>
                  <a:cubicBezTo>
                    <a:pt x="25352" y="6806"/>
                    <a:pt x="25185" y="6806"/>
                    <a:pt x="25018" y="6839"/>
                  </a:cubicBezTo>
                  <a:lnTo>
                    <a:pt x="24985" y="6839"/>
                  </a:lnTo>
                  <a:cubicBezTo>
                    <a:pt x="24851" y="6839"/>
                    <a:pt x="24718" y="6872"/>
                    <a:pt x="24551" y="6872"/>
                  </a:cubicBezTo>
                  <a:cubicBezTo>
                    <a:pt x="24351" y="6906"/>
                    <a:pt x="24151" y="6939"/>
                    <a:pt x="23917" y="7006"/>
                  </a:cubicBezTo>
                  <a:cubicBezTo>
                    <a:pt x="23817" y="7006"/>
                    <a:pt x="23684" y="7039"/>
                    <a:pt x="23551" y="7073"/>
                  </a:cubicBezTo>
                  <a:cubicBezTo>
                    <a:pt x="23217" y="7173"/>
                    <a:pt x="22883" y="7273"/>
                    <a:pt x="22583" y="7406"/>
                  </a:cubicBezTo>
                  <a:cubicBezTo>
                    <a:pt x="22350" y="7506"/>
                    <a:pt x="22083" y="7640"/>
                    <a:pt x="21849" y="7773"/>
                  </a:cubicBezTo>
                  <a:cubicBezTo>
                    <a:pt x="21749" y="7806"/>
                    <a:pt x="21649" y="7873"/>
                    <a:pt x="21549" y="7940"/>
                  </a:cubicBezTo>
                  <a:lnTo>
                    <a:pt x="21516" y="7973"/>
                  </a:lnTo>
                  <a:cubicBezTo>
                    <a:pt x="21416" y="8040"/>
                    <a:pt x="21282" y="8107"/>
                    <a:pt x="21182" y="8173"/>
                  </a:cubicBezTo>
                  <a:cubicBezTo>
                    <a:pt x="21082" y="8240"/>
                    <a:pt x="20949" y="8340"/>
                    <a:pt x="20849" y="8407"/>
                  </a:cubicBezTo>
                  <a:lnTo>
                    <a:pt x="20782" y="8440"/>
                  </a:lnTo>
                  <a:cubicBezTo>
                    <a:pt x="20715" y="8507"/>
                    <a:pt x="20648" y="8574"/>
                    <a:pt x="20582" y="8607"/>
                  </a:cubicBezTo>
                  <a:cubicBezTo>
                    <a:pt x="20415" y="8740"/>
                    <a:pt x="20282" y="8874"/>
                    <a:pt x="20181" y="8974"/>
                  </a:cubicBezTo>
                  <a:cubicBezTo>
                    <a:pt x="20115" y="9007"/>
                    <a:pt x="20048" y="9074"/>
                    <a:pt x="20015" y="9107"/>
                  </a:cubicBezTo>
                  <a:cubicBezTo>
                    <a:pt x="19881" y="9241"/>
                    <a:pt x="19748" y="9408"/>
                    <a:pt x="19614" y="9541"/>
                  </a:cubicBezTo>
                  <a:cubicBezTo>
                    <a:pt x="19581" y="9574"/>
                    <a:pt x="19548" y="9641"/>
                    <a:pt x="19514" y="9641"/>
                  </a:cubicBezTo>
                  <a:cubicBezTo>
                    <a:pt x="19381" y="9841"/>
                    <a:pt x="19247" y="10008"/>
                    <a:pt x="19114" y="10175"/>
                  </a:cubicBezTo>
                  <a:cubicBezTo>
                    <a:pt x="19114" y="10208"/>
                    <a:pt x="19081" y="10208"/>
                    <a:pt x="19081" y="10242"/>
                  </a:cubicBezTo>
                  <a:cubicBezTo>
                    <a:pt x="18947" y="10408"/>
                    <a:pt x="18814" y="10608"/>
                    <a:pt x="18714" y="10809"/>
                  </a:cubicBezTo>
                  <a:cubicBezTo>
                    <a:pt x="18680" y="10809"/>
                    <a:pt x="18680" y="10842"/>
                    <a:pt x="18680" y="10842"/>
                  </a:cubicBezTo>
                  <a:cubicBezTo>
                    <a:pt x="17413" y="13044"/>
                    <a:pt x="17246" y="15645"/>
                    <a:pt x="18213" y="17980"/>
                  </a:cubicBezTo>
                  <a:cubicBezTo>
                    <a:pt x="18447" y="18514"/>
                    <a:pt x="18680" y="18981"/>
                    <a:pt x="19014" y="19448"/>
                  </a:cubicBezTo>
                  <a:cubicBezTo>
                    <a:pt x="18981" y="19548"/>
                    <a:pt x="18847" y="19815"/>
                    <a:pt x="18847" y="19815"/>
                  </a:cubicBezTo>
                  <a:cubicBezTo>
                    <a:pt x="18747" y="20049"/>
                    <a:pt x="18647" y="20282"/>
                    <a:pt x="18547" y="20516"/>
                  </a:cubicBezTo>
                  <a:lnTo>
                    <a:pt x="18480" y="20682"/>
                  </a:lnTo>
                  <a:cubicBezTo>
                    <a:pt x="18380" y="20916"/>
                    <a:pt x="18280" y="21183"/>
                    <a:pt x="18213" y="21416"/>
                  </a:cubicBezTo>
                  <a:cubicBezTo>
                    <a:pt x="17346" y="23885"/>
                    <a:pt x="16912" y="26453"/>
                    <a:pt x="16912" y="29055"/>
                  </a:cubicBezTo>
                  <a:cubicBezTo>
                    <a:pt x="16912" y="29689"/>
                    <a:pt x="16912" y="30289"/>
                    <a:pt x="16979" y="30956"/>
                  </a:cubicBezTo>
                  <a:cubicBezTo>
                    <a:pt x="16979" y="31023"/>
                    <a:pt x="16979" y="31090"/>
                    <a:pt x="16979" y="31123"/>
                  </a:cubicBezTo>
                  <a:cubicBezTo>
                    <a:pt x="16979" y="37461"/>
                    <a:pt x="20148" y="43332"/>
                    <a:pt x="25318" y="47235"/>
                  </a:cubicBezTo>
                  <a:lnTo>
                    <a:pt x="25218" y="47335"/>
                  </a:lnTo>
                  <a:cubicBezTo>
                    <a:pt x="25018" y="47435"/>
                    <a:pt x="24818" y="47568"/>
                    <a:pt x="24618" y="47702"/>
                  </a:cubicBezTo>
                  <a:lnTo>
                    <a:pt x="24485" y="47802"/>
                  </a:lnTo>
                  <a:cubicBezTo>
                    <a:pt x="24251" y="47935"/>
                    <a:pt x="24018" y="48102"/>
                    <a:pt x="23784" y="48235"/>
                  </a:cubicBezTo>
                  <a:lnTo>
                    <a:pt x="23651" y="48335"/>
                  </a:lnTo>
                  <a:cubicBezTo>
                    <a:pt x="23450" y="48502"/>
                    <a:pt x="23250" y="48636"/>
                    <a:pt x="23017" y="48769"/>
                  </a:cubicBezTo>
                  <a:lnTo>
                    <a:pt x="22850" y="48903"/>
                  </a:lnTo>
                  <a:cubicBezTo>
                    <a:pt x="22617" y="49069"/>
                    <a:pt x="22383" y="49269"/>
                    <a:pt x="22150" y="49436"/>
                  </a:cubicBezTo>
                  <a:lnTo>
                    <a:pt x="22016" y="49536"/>
                  </a:lnTo>
                  <a:cubicBezTo>
                    <a:pt x="21816" y="49703"/>
                    <a:pt x="21582" y="49870"/>
                    <a:pt x="21349" y="50103"/>
                  </a:cubicBezTo>
                  <a:lnTo>
                    <a:pt x="21182" y="50237"/>
                  </a:lnTo>
                  <a:cubicBezTo>
                    <a:pt x="20915" y="50437"/>
                    <a:pt x="20682" y="50637"/>
                    <a:pt x="20415" y="50871"/>
                  </a:cubicBezTo>
                  <a:cubicBezTo>
                    <a:pt x="20415" y="50871"/>
                    <a:pt x="20415" y="50904"/>
                    <a:pt x="20382" y="50904"/>
                  </a:cubicBezTo>
                  <a:cubicBezTo>
                    <a:pt x="20148" y="51104"/>
                    <a:pt x="19915" y="51338"/>
                    <a:pt x="19681" y="51571"/>
                  </a:cubicBezTo>
                  <a:lnTo>
                    <a:pt x="19481" y="51771"/>
                  </a:lnTo>
                  <a:cubicBezTo>
                    <a:pt x="19247" y="51971"/>
                    <a:pt x="19014" y="52205"/>
                    <a:pt x="18780" y="52438"/>
                  </a:cubicBezTo>
                  <a:lnTo>
                    <a:pt x="18714" y="52505"/>
                  </a:lnTo>
                  <a:cubicBezTo>
                    <a:pt x="18480" y="52772"/>
                    <a:pt x="18213" y="53039"/>
                    <a:pt x="17980" y="53306"/>
                  </a:cubicBezTo>
                  <a:lnTo>
                    <a:pt x="17780" y="53506"/>
                  </a:lnTo>
                  <a:cubicBezTo>
                    <a:pt x="17580" y="53739"/>
                    <a:pt x="17379" y="53973"/>
                    <a:pt x="17179" y="54206"/>
                  </a:cubicBezTo>
                  <a:lnTo>
                    <a:pt x="17013" y="54373"/>
                  </a:lnTo>
                  <a:cubicBezTo>
                    <a:pt x="16779" y="54673"/>
                    <a:pt x="16546" y="54974"/>
                    <a:pt x="16312" y="55274"/>
                  </a:cubicBezTo>
                  <a:lnTo>
                    <a:pt x="16145" y="55474"/>
                  </a:lnTo>
                  <a:cubicBezTo>
                    <a:pt x="15945" y="55741"/>
                    <a:pt x="15745" y="56008"/>
                    <a:pt x="15545" y="56275"/>
                  </a:cubicBezTo>
                  <a:lnTo>
                    <a:pt x="15378" y="56475"/>
                  </a:lnTo>
                  <a:cubicBezTo>
                    <a:pt x="15145" y="56808"/>
                    <a:pt x="14911" y="57142"/>
                    <a:pt x="14678" y="57509"/>
                  </a:cubicBezTo>
                  <a:lnTo>
                    <a:pt x="14544" y="57709"/>
                  </a:lnTo>
                  <a:cubicBezTo>
                    <a:pt x="14344" y="57976"/>
                    <a:pt x="14177" y="58276"/>
                    <a:pt x="13977" y="58576"/>
                  </a:cubicBezTo>
                  <a:lnTo>
                    <a:pt x="13810" y="58843"/>
                  </a:lnTo>
                  <a:cubicBezTo>
                    <a:pt x="13577" y="59210"/>
                    <a:pt x="13377" y="59577"/>
                    <a:pt x="13143" y="59977"/>
                  </a:cubicBezTo>
                  <a:lnTo>
                    <a:pt x="13076" y="60111"/>
                  </a:lnTo>
                  <a:cubicBezTo>
                    <a:pt x="12876" y="60478"/>
                    <a:pt x="12676" y="60811"/>
                    <a:pt x="12509" y="61145"/>
                  </a:cubicBezTo>
                  <a:lnTo>
                    <a:pt x="12343" y="61478"/>
                  </a:lnTo>
                  <a:cubicBezTo>
                    <a:pt x="12142" y="61879"/>
                    <a:pt x="11942" y="62279"/>
                    <a:pt x="11742" y="62679"/>
                  </a:cubicBezTo>
                  <a:cubicBezTo>
                    <a:pt x="11509" y="63213"/>
                    <a:pt x="11409" y="63780"/>
                    <a:pt x="11442" y="64347"/>
                  </a:cubicBezTo>
                  <a:cubicBezTo>
                    <a:pt x="11142" y="64881"/>
                    <a:pt x="10741" y="65681"/>
                    <a:pt x="10274" y="66615"/>
                  </a:cubicBezTo>
                  <a:cubicBezTo>
                    <a:pt x="9174" y="66649"/>
                    <a:pt x="8140" y="66815"/>
                    <a:pt x="7139" y="67116"/>
                  </a:cubicBezTo>
                  <a:cubicBezTo>
                    <a:pt x="7105" y="67116"/>
                    <a:pt x="7039" y="67149"/>
                    <a:pt x="6972" y="67149"/>
                  </a:cubicBezTo>
                  <a:cubicBezTo>
                    <a:pt x="6839" y="67216"/>
                    <a:pt x="6705" y="67249"/>
                    <a:pt x="6538" y="67316"/>
                  </a:cubicBezTo>
                  <a:cubicBezTo>
                    <a:pt x="6538" y="67316"/>
                    <a:pt x="6505" y="67349"/>
                    <a:pt x="6472" y="67349"/>
                  </a:cubicBezTo>
                  <a:cubicBezTo>
                    <a:pt x="4137" y="68316"/>
                    <a:pt x="2335" y="70485"/>
                    <a:pt x="1201" y="73687"/>
                  </a:cubicBezTo>
                  <a:cubicBezTo>
                    <a:pt x="467" y="75688"/>
                    <a:pt x="67" y="78023"/>
                    <a:pt x="0" y="80492"/>
                  </a:cubicBezTo>
                  <a:cubicBezTo>
                    <a:pt x="0" y="80525"/>
                    <a:pt x="0" y="80559"/>
                    <a:pt x="0" y="80592"/>
                  </a:cubicBezTo>
                  <a:cubicBezTo>
                    <a:pt x="0" y="80592"/>
                    <a:pt x="0" y="81126"/>
                    <a:pt x="0" y="81126"/>
                  </a:cubicBezTo>
                  <a:cubicBezTo>
                    <a:pt x="0" y="81292"/>
                    <a:pt x="0" y="81459"/>
                    <a:pt x="0" y="81626"/>
                  </a:cubicBezTo>
                  <a:lnTo>
                    <a:pt x="0" y="81826"/>
                  </a:lnTo>
                  <a:cubicBezTo>
                    <a:pt x="0" y="82060"/>
                    <a:pt x="0" y="82293"/>
                    <a:pt x="34" y="82527"/>
                  </a:cubicBezTo>
                  <a:lnTo>
                    <a:pt x="34" y="82660"/>
                  </a:lnTo>
                  <a:cubicBezTo>
                    <a:pt x="34" y="82827"/>
                    <a:pt x="34" y="83027"/>
                    <a:pt x="67" y="83227"/>
                  </a:cubicBezTo>
                  <a:lnTo>
                    <a:pt x="67" y="83461"/>
                  </a:lnTo>
                  <a:cubicBezTo>
                    <a:pt x="100" y="83627"/>
                    <a:pt x="100" y="83761"/>
                    <a:pt x="134" y="83928"/>
                  </a:cubicBezTo>
                  <a:lnTo>
                    <a:pt x="167" y="84194"/>
                  </a:lnTo>
                  <a:cubicBezTo>
                    <a:pt x="167" y="84361"/>
                    <a:pt x="201" y="84495"/>
                    <a:pt x="201" y="84661"/>
                  </a:cubicBezTo>
                  <a:lnTo>
                    <a:pt x="234" y="84928"/>
                  </a:lnTo>
                  <a:cubicBezTo>
                    <a:pt x="267" y="85095"/>
                    <a:pt x="301" y="85262"/>
                    <a:pt x="301" y="85429"/>
                  </a:cubicBezTo>
                  <a:lnTo>
                    <a:pt x="334" y="85662"/>
                  </a:lnTo>
                  <a:cubicBezTo>
                    <a:pt x="401" y="85896"/>
                    <a:pt x="434" y="86129"/>
                    <a:pt x="467" y="86363"/>
                  </a:cubicBezTo>
                  <a:lnTo>
                    <a:pt x="501" y="86496"/>
                  </a:lnTo>
                  <a:cubicBezTo>
                    <a:pt x="534" y="86696"/>
                    <a:pt x="567" y="86896"/>
                    <a:pt x="634" y="87130"/>
                  </a:cubicBezTo>
                  <a:lnTo>
                    <a:pt x="668" y="87363"/>
                  </a:lnTo>
                  <a:cubicBezTo>
                    <a:pt x="701" y="87530"/>
                    <a:pt x="768" y="87697"/>
                    <a:pt x="801" y="87864"/>
                  </a:cubicBezTo>
                  <a:lnTo>
                    <a:pt x="868" y="88131"/>
                  </a:lnTo>
                  <a:cubicBezTo>
                    <a:pt x="901" y="88297"/>
                    <a:pt x="934" y="88464"/>
                    <a:pt x="968" y="88598"/>
                  </a:cubicBezTo>
                  <a:lnTo>
                    <a:pt x="1068" y="88864"/>
                  </a:lnTo>
                  <a:cubicBezTo>
                    <a:pt x="1101" y="89065"/>
                    <a:pt x="1168" y="89231"/>
                    <a:pt x="1201" y="89398"/>
                  </a:cubicBezTo>
                  <a:lnTo>
                    <a:pt x="1268" y="89632"/>
                  </a:lnTo>
                  <a:cubicBezTo>
                    <a:pt x="1368" y="89865"/>
                    <a:pt x="1435" y="90132"/>
                    <a:pt x="1501" y="90366"/>
                  </a:cubicBezTo>
                  <a:cubicBezTo>
                    <a:pt x="1501" y="90366"/>
                    <a:pt x="1535" y="90399"/>
                    <a:pt x="1535" y="90399"/>
                  </a:cubicBezTo>
                  <a:cubicBezTo>
                    <a:pt x="1602" y="90632"/>
                    <a:pt x="1702" y="90866"/>
                    <a:pt x="1768" y="91099"/>
                  </a:cubicBezTo>
                  <a:lnTo>
                    <a:pt x="1868" y="91333"/>
                  </a:lnTo>
                  <a:cubicBezTo>
                    <a:pt x="1935" y="91533"/>
                    <a:pt x="2002" y="91700"/>
                    <a:pt x="2069" y="91867"/>
                  </a:cubicBezTo>
                  <a:lnTo>
                    <a:pt x="2169" y="92134"/>
                  </a:lnTo>
                  <a:cubicBezTo>
                    <a:pt x="2235" y="92300"/>
                    <a:pt x="2302" y="92434"/>
                    <a:pt x="2369" y="92601"/>
                  </a:cubicBezTo>
                  <a:lnTo>
                    <a:pt x="2502" y="92901"/>
                  </a:lnTo>
                  <a:cubicBezTo>
                    <a:pt x="2569" y="93068"/>
                    <a:pt x="2636" y="93234"/>
                    <a:pt x="2736" y="93368"/>
                  </a:cubicBezTo>
                  <a:lnTo>
                    <a:pt x="2836" y="93635"/>
                  </a:lnTo>
                  <a:cubicBezTo>
                    <a:pt x="2936" y="93835"/>
                    <a:pt x="3036" y="94068"/>
                    <a:pt x="3169" y="94302"/>
                  </a:cubicBezTo>
                  <a:cubicBezTo>
                    <a:pt x="3169" y="94302"/>
                    <a:pt x="3203" y="94335"/>
                    <a:pt x="3203" y="94368"/>
                  </a:cubicBezTo>
                  <a:cubicBezTo>
                    <a:pt x="3336" y="94602"/>
                    <a:pt x="3436" y="94869"/>
                    <a:pt x="3570" y="95102"/>
                  </a:cubicBezTo>
                  <a:lnTo>
                    <a:pt x="3703" y="95336"/>
                  </a:lnTo>
                  <a:cubicBezTo>
                    <a:pt x="3803" y="95503"/>
                    <a:pt x="3903" y="95669"/>
                    <a:pt x="4003" y="95836"/>
                  </a:cubicBezTo>
                  <a:lnTo>
                    <a:pt x="4170" y="96103"/>
                  </a:lnTo>
                  <a:cubicBezTo>
                    <a:pt x="4237" y="96236"/>
                    <a:pt x="4337" y="96403"/>
                    <a:pt x="4437" y="96570"/>
                  </a:cubicBezTo>
                  <a:lnTo>
                    <a:pt x="4604" y="96837"/>
                  </a:lnTo>
                  <a:cubicBezTo>
                    <a:pt x="4704" y="97004"/>
                    <a:pt x="4804" y="97137"/>
                    <a:pt x="4937" y="97304"/>
                  </a:cubicBezTo>
                  <a:lnTo>
                    <a:pt x="5104" y="97537"/>
                  </a:lnTo>
                  <a:cubicBezTo>
                    <a:pt x="5237" y="97738"/>
                    <a:pt x="5371" y="97971"/>
                    <a:pt x="5504" y="98171"/>
                  </a:cubicBezTo>
                  <a:lnTo>
                    <a:pt x="5571" y="98271"/>
                  </a:lnTo>
                  <a:cubicBezTo>
                    <a:pt x="5771" y="98505"/>
                    <a:pt x="5938" y="98738"/>
                    <a:pt x="6105" y="98972"/>
                  </a:cubicBezTo>
                  <a:lnTo>
                    <a:pt x="6272" y="99172"/>
                  </a:lnTo>
                  <a:cubicBezTo>
                    <a:pt x="6405" y="99339"/>
                    <a:pt x="6538" y="99472"/>
                    <a:pt x="6672" y="99672"/>
                  </a:cubicBezTo>
                  <a:lnTo>
                    <a:pt x="6872" y="99906"/>
                  </a:lnTo>
                  <a:cubicBezTo>
                    <a:pt x="7005" y="100039"/>
                    <a:pt x="7105" y="100206"/>
                    <a:pt x="7272" y="100373"/>
                  </a:cubicBezTo>
                  <a:lnTo>
                    <a:pt x="7472" y="100606"/>
                  </a:lnTo>
                  <a:cubicBezTo>
                    <a:pt x="7606" y="100740"/>
                    <a:pt x="7739" y="100906"/>
                    <a:pt x="7873" y="101040"/>
                  </a:cubicBezTo>
                  <a:lnTo>
                    <a:pt x="8106" y="101273"/>
                  </a:lnTo>
                  <a:cubicBezTo>
                    <a:pt x="8273" y="101440"/>
                    <a:pt x="8440" y="101607"/>
                    <a:pt x="8640" y="101807"/>
                  </a:cubicBezTo>
                  <a:lnTo>
                    <a:pt x="8740" y="101941"/>
                  </a:lnTo>
                  <a:cubicBezTo>
                    <a:pt x="8940" y="102141"/>
                    <a:pt x="9174" y="102374"/>
                    <a:pt x="9407" y="102574"/>
                  </a:cubicBezTo>
                  <a:lnTo>
                    <a:pt x="9607" y="102741"/>
                  </a:lnTo>
                  <a:cubicBezTo>
                    <a:pt x="9774" y="102908"/>
                    <a:pt x="9941" y="103041"/>
                    <a:pt x="10108" y="103208"/>
                  </a:cubicBezTo>
                  <a:lnTo>
                    <a:pt x="10374" y="103408"/>
                  </a:lnTo>
                  <a:cubicBezTo>
                    <a:pt x="10508" y="103542"/>
                    <a:pt x="10675" y="103675"/>
                    <a:pt x="10841" y="103842"/>
                  </a:cubicBezTo>
                  <a:lnTo>
                    <a:pt x="11108" y="104042"/>
                  </a:lnTo>
                  <a:cubicBezTo>
                    <a:pt x="11275" y="104175"/>
                    <a:pt x="11442" y="104309"/>
                    <a:pt x="11609" y="104442"/>
                  </a:cubicBezTo>
                  <a:lnTo>
                    <a:pt x="11909" y="104642"/>
                  </a:lnTo>
                  <a:cubicBezTo>
                    <a:pt x="12076" y="104809"/>
                    <a:pt x="12276" y="104943"/>
                    <a:pt x="12509" y="105109"/>
                  </a:cubicBezTo>
                  <a:lnTo>
                    <a:pt x="12676" y="105243"/>
                  </a:lnTo>
                  <a:cubicBezTo>
                    <a:pt x="12943" y="105410"/>
                    <a:pt x="13243" y="105610"/>
                    <a:pt x="13510" y="105810"/>
                  </a:cubicBezTo>
                  <a:lnTo>
                    <a:pt x="13710" y="105943"/>
                  </a:lnTo>
                  <a:cubicBezTo>
                    <a:pt x="13944" y="106077"/>
                    <a:pt x="14144" y="106210"/>
                    <a:pt x="14377" y="106344"/>
                  </a:cubicBezTo>
                  <a:lnTo>
                    <a:pt x="14678" y="106544"/>
                  </a:lnTo>
                  <a:cubicBezTo>
                    <a:pt x="14878" y="106644"/>
                    <a:pt x="15044" y="106744"/>
                    <a:pt x="15245" y="106877"/>
                  </a:cubicBezTo>
                  <a:cubicBezTo>
                    <a:pt x="15345" y="106944"/>
                    <a:pt x="15478" y="107011"/>
                    <a:pt x="15578" y="107078"/>
                  </a:cubicBezTo>
                  <a:cubicBezTo>
                    <a:pt x="15778" y="107178"/>
                    <a:pt x="15978" y="107278"/>
                    <a:pt x="16179" y="107378"/>
                  </a:cubicBezTo>
                  <a:lnTo>
                    <a:pt x="16512" y="107578"/>
                  </a:lnTo>
                  <a:cubicBezTo>
                    <a:pt x="16746" y="107678"/>
                    <a:pt x="16979" y="107811"/>
                    <a:pt x="17213" y="107911"/>
                  </a:cubicBezTo>
                  <a:lnTo>
                    <a:pt x="17480" y="108045"/>
                  </a:lnTo>
                  <a:cubicBezTo>
                    <a:pt x="17780" y="108212"/>
                    <a:pt x="18113" y="108378"/>
                    <a:pt x="18447" y="108512"/>
                  </a:cubicBezTo>
                  <a:lnTo>
                    <a:pt x="18647" y="108612"/>
                  </a:lnTo>
                  <a:cubicBezTo>
                    <a:pt x="18914" y="108712"/>
                    <a:pt x="19181" y="108845"/>
                    <a:pt x="19448" y="108946"/>
                  </a:cubicBezTo>
                  <a:lnTo>
                    <a:pt x="19815" y="109112"/>
                  </a:lnTo>
                  <a:cubicBezTo>
                    <a:pt x="20048" y="109179"/>
                    <a:pt x="20282" y="109279"/>
                    <a:pt x="20515" y="109379"/>
                  </a:cubicBezTo>
                  <a:lnTo>
                    <a:pt x="20882" y="109513"/>
                  </a:lnTo>
                  <a:cubicBezTo>
                    <a:pt x="21115" y="109613"/>
                    <a:pt x="21349" y="109679"/>
                    <a:pt x="21582" y="109779"/>
                  </a:cubicBezTo>
                  <a:lnTo>
                    <a:pt x="21983" y="109913"/>
                  </a:lnTo>
                  <a:cubicBezTo>
                    <a:pt x="22250" y="110013"/>
                    <a:pt x="22516" y="110080"/>
                    <a:pt x="22783" y="110180"/>
                  </a:cubicBezTo>
                  <a:lnTo>
                    <a:pt x="23084" y="110280"/>
                  </a:lnTo>
                  <a:cubicBezTo>
                    <a:pt x="23484" y="110380"/>
                    <a:pt x="23851" y="110513"/>
                    <a:pt x="24218" y="110613"/>
                  </a:cubicBezTo>
                  <a:lnTo>
                    <a:pt x="24418" y="110680"/>
                  </a:lnTo>
                  <a:cubicBezTo>
                    <a:pt x="24751" y="110747"/>
                    <a:pt x="25085" y="110847"/>
                    <a:pt x="25385" y="110914"/>
                  </a:cubicBezTo>
                  <a:cubicBezTo>
                    <a:pt x="25519" y="110947"/>
                    <a:pt x="25819" y="111014"/>
                    <a:pt x="25819" y="111014"/>
                  </a:cubicBezTo>
                  <a:cubicBezTo>
                    <a:pt x="26086" y="111080"/>
                    <a:pt x="26353" y="111147"/>
                    <a:pt x="26619" y="111214"/>
                  </a:cubicBezTo>
                  <a:cubicBezTo>
                    <a:pt x="26753" y="111247"/>
                    <a:pt x="26920" y="111281"/>
                    <a:pt x="27053" y="111314"/>
                  </a:cubicBezTo>
                  <a:cubicBezTo>
                    <a:pt x="27320" y="111381"/>
                    <a:pt x="27587" y="111414"/>
                    <a:pt x="27854" y="111481"/>
                  </a:cubicBezTo>
                  <a:cubicBezTo>
                    <a:pt x="28020" y="111514"/>
                    <a:pt x="28154" y="111547"/>
                    <a:pt x="28321" y="111581"/>
                  </a:cubicBezTo>
                  <a:cubicBezTo>
                    <a:pt x="28621" y="111614"/>
                    <a:pt x="28921" y="111681"/>
                    <a:pt x="29188" y="111714"/>
                  </a:cubicBezTo>
                  <a:lnTo>
                    <a:pt x="29588" y="111781"/>
                  </a:lnTo>
                  <a:cubicBezTo>
                    <a:pt x="30022" y="111881"/>
                    <a:pt x="30455" y="111948"/>
                    <a:pt x="30889" y="111981"/>
                  </a:cubicBezTo>
                  <a:lnTo>
                    <a:pt x="31056" y="112014"/>
                  </a:lnTo>
                  <a:cubicBezTo>
                    <a:pt x="31423" y="112081"/>
                    <a:pt x="31823" y="112114"/>
                    <a:pt x="32223" y="112181"/>
                  </a:cubicBezTo>
                  <a:lnTo>
                    <a:pt x="32690" y="112215"/>
                  </a:lnTo>
                  <a:cubicBezTo>
                    <a:pt x="32991" y="112248"/>
                    <a:pt x="33291" y="112281"/>
                    <a:pt x="33624" y="112315"/>
                  </a:cubicBezTo>
                  <a:cubicBezTo>
                    <a:pt x="33791" y="112315"/>
                    <a:pt x="33958" y="112348"/>
                    <a:pt x="34125" y="112348"/>
                  </a:cubicBezTo>
                  <a:cubicBezTo>
                    <a:pt x="34425" y="112381"/>
                    <a:pt x="34725" y="112415"/>
                    <a:pt x="35025" y="112415"/>
                  </a:cubicBezTo>
                  <a:cubicBezTo>
                    <a:pt x="35192" y="112448"/>
                    <a:pt x="35392" y="112448"/>
                    <a:pt x="35559" y="112448"/>
                  </a:cubicBezTo>
                  <a:cubicBezTo>
                    <a:pt x="35893" y="112481"/>
                    <a:pt x="36226" y="112481"/>
                    <a:pt x="36526" y="112515"/>
                  </a:cubicBezTo>
                  <a:lnTo>
                    <a:pt x="36993" y="112548"/>
                  </a:lnTo>
                  <a:cubicBezTo>
                    <a:pt x="37494" y="112548"/>
                    <a:pt x="37994" y="112581"/>
                    <a:pt x="38461" y="112581"/>
                  </a:cubicBezTo>
                  <a:lnTo>
                    <a:pt x="41196" y="112581"/>
                  </a:lnTo>
                  <a:cubicBezTo>
                    <a:pt x="41697" y="112581"/>
                    <a:pt x="42197" y="112548"/>
                    <a:pt x="42664" y="112548"/>
                  </a:cubicBezTo>
                  <a:lnTo>
                    <a:pt x="43165" y="112515"/>
                  </a:lnTo>
                  <a:cubicBezTo>
                    <a:pt x="43465" y="112481"/>
                    <a:pt x="43798" y="112481"/>
                    <a:pt x="44132" y="112448"/>
                  </a:cubicBezTo>
                  <a:cubicBezTo>
                    <a:pt x="44332" y="112448"/>
                    <a:pt x="44499" y="112448"/>
                    <a:pt x="44666" y="112415"/>
                  </a:cubicBezTo>
                  <a:cubicBezTo>
                    <a:pt x="44966" y="112415"/>
                    <a:pt x="45266" y="112381"/>
                    <a:pt x="45566" y="112348"/>
                  </a:cubicBezTo>
                  <a:lnTo>
                    <a:pt x="46100" y="112315"/>
                  </a:lnTo>
                  <a:cubicBezTo>
                    <a:pt x="46400" y="112281"/>
                    <a:pt x="46700" y="112248"/>
                    <a:pt x="47001" y="112215"/>
                  </a:cubicBezTo>
                  <a:lnTo>
                    <a:pt x="47468" y="112181"/>
                  </a:lnTo>
                  <a:cubicBezTo>
                    <a:pt x="47868" y="112114"/>
                    <a:pt x="48268" y="112081"/>
                    <a:pt x="48668" y="112014"/>
                  </a:cubicBezTo>
                  <a:lnTo>
                    <a:pt x="48802" y="111981"/>
                  </a:lnTo>
                  <a:cubicBezTo>
                    <a:pt x="49236" y="111948"/>
                    <a:pt x="49669" y="111881"/>
                    <a:pt x="50103" y="111781"/>
                  </a:cubicBezTo>
                  <a:lnTo>
                    <a:pt x="50470" y="111714"/>
                  </a:lnTo>
                  <a:cubicBezTo>
                    <a:pt x="50770" y="111681"/>
                    <a:pt x="51070" y="111614"/>
                    <a:pt x="51370" y="111581"/>
                  </a:cubicBezTo>
                  <a:lnTo>
                    <a:pt x="51837" y="111481"/>
                  </a:lnTo>
                  <a:cubicBezTo>
                    <a:pt x="52104" y="111414"/>
                    <a:pt x="52371" y="111381"/>
                    <a:pt x="52638" y="111314"/>
                  </a:cubicBezTo>
                  <a:cubicBezTo>
                    <a:pt x="52771" y="111281"/>
                    <a:pt x="52938" y="111247"/>
                    <a:pt x="53105" y="111214"/>
                  </a:cubicBezTo>
                  <a:cubicBezTo>
                    <a:pt x="53372" y="111147"/>
                    <a:pt x="53639" y="111080"/>
                    <a:pt x="53872" y="111014"/>
                  </a:cubicBezTo>
                  <a:cubicBezTo>
                    <a:pt x="53872" y="111014"/>
                    <a:pt x="54172" y="110947"/>
                    <a:pt x="54306" y="110914"/>
                  </a:cubicBezTo>
                  <a:cubicBezTo>
                    <a:pt x="54639" y="110847"/>
                    <a:pt x="54940" y="110747"/>
                    <a:pt x="55273" y="110680"/>
                  </a:cubicBezTo>
                  <a:lnTo>
                    <a:pt x="55473" y="110613"/>
                  </a:lnTo>
                  <a:cubicBezTo>
                    <a:pt x="55840" y="110513"/>
                    <a:pt x="56241" y="110380"/>
                    <a:pt x="56574" y="110280"/>
                  </a:cubicBezTo>
                  <a:cubicBezTo>
                    <a:pt x="56674" y="110246"/>
                    <a:pt x="56908" y="110180"/>
                    <a:pt x="56908" y="110180"/>
                  </a:cubicBezTo>
                  <a:cubicBezTo>
                    <a:pt x="57175" y="110080"/>
                    <a:pt x="57441" y="110013"/>
                    <a:pt x="57708" y="109913"/>
                  </a:cubicBezTo>
                  <a:cubicBezTo>
                    <a:pt x="57842" y="109880"/>
                    <a:pt x="57975" y="109813"/>
                    <a:pt x="58109" y="109779"/>
                  </a:cubicBezTo>
                  <a:cubicBezTo>
                    <a:pt x="58342" y="109679"/>
                    <a:pt x="58576" y="109613"/>
                    <a:pt x="58776" y="109513"/>
                  </a:cubicBezTo>
                  <a:cubicBezTo>
                    <a:pt x="58942" y="109479"/>
                    <a:pt x="59076" y="109413"/>
                    <a:pt x="59209" y="109379"/>
                  </a:cubicBezTo>
                  <a:cubicBezTo>
                    <a:pt x="59443" y="109279"/>
                    <a:pt x="59643" y="109179"/>
                    <a:pt x="59876" y="109112"/>
                  </a:cubicBezTo>
                  <a:cubicBezTo>
                    <a:pt x="59876" y="109112"/>
                    <a:pt x="60143" y="108979"/>
                    <a:pt x="60243" y="108946"/>
                  </a:cubicBezTo>
                  <a:cubicBezTo>
                    <a:pt x="60510" y="108845"/>
                    <a:pt x="60777" y="108712"/>
                    <a:pt x="61044" y="108612"/>
                  </a:cubicBezTo>
                  <a:lnTo>
                    <a:pt x="61244" y="108512"/>
                  </a:lnTo>
                  <a:cubicBezTo>
                    <a:pt x="61578" y="108378"/>
                    <a:pt x="61911" y="108212"/>
                    <a:pt x="62245" y="108045"/>
                  </a:cubicBezTo>
                  <a:lnTo>
                    <a:pt x="62478" y="107911"/>
                  </a:lnTo>
                  <a:cubicBezTo>
                    <a:pt x="62712" y="107811"/>
                    <a:pt x="62945" y="107678"/>
                    <a:pt x="63179" y="107578"/>
                  </a:cubicBezTo>
                  <a:lnTo>
                    <a:pt x="63512" y="107378"/>
                  </a:lnTo>
                  <a:cubicBezTo>
                    <a:pt x="63713" y="107278"/>
                    <a:pt x="63913" y="107178"/>
                    <a:pt x="64113" y="107078"/>
                  </a:cubicBezTo>
                  <a:lnTo>
                    <a:pt x="64446" y="106877"/>
                  </a:lnTo>
                  <a:cubicBezTo>
                    <a:pt x="64647" y="106744"/>
                    <a:pt x="64847" y="106644"/>
                    <a:pt x="65013" y="106544"/>
                  </a:cubicBezTo>
                  <a:lnTo>
                    <a:pt x="65347" y="106344"/>
                  </a:lnTo>
                  <a:cubicBezTo>
                    <a:pt x="65547" y="106210"/>
                    <a:pt x="65747" y="106077"/>
                    <a:pt x="65981" y="105943"/>
                  </a:cubicBezTo>
                  <a:lnTo>
                    <a:pt x="66181" y="105810"/>
                  </a:lnTo>
                  <a:cubicBezTo>
                    <a:pt x="66481" y="105610"/>
                    <a:pt x="66748" y="105410"/>
                    <a:pt x="66982" y="105243"/>
                  </a:cubicBezTo>
                  <a:lnTo>
                    <a:pt x="67215" y="105109"/>
                  </a:lnTo>
                  <a:cubicBezTo>
                    <a:pt x="67415" y="104943"/>
                    <a:pt x="67615" y="104809"/>
                    <a:pt x="67782" y="104642"/>
                  </a:cubicBezTo>
                  <a:lnTo>
                    <a:pt x="68082" y="104442"/>
                  </a:lnTo>
                  <a:cubicBezTo>
                    <a:pt x="68249" y="104309"/>
                    <a:pt x="68416" y="104175"/>
                    <a:pt x="68583" y="104042"/>
                  </a:cubicBezTo>
                  <a:cubicBezTo>
                    <a:pt x="68683" y="103975"/>
                    <a:pt x="68749" y="103909"/>
                    <a:pt x="68850" y="103809"/>
                  </a:cubicBezTo>
                  <a:cubicBezTo>
                    <a:pt x="69016" y="103708"/>
                    <a:pt x="69183" y="103575"/>
                    <a:pt x="69350" y="103408"/>
                  </a:cubicBezTo>
                  <a:lnTo>
                    <a:pt x="69583" y="103208"/>
                  </a:lnTo>
                  <a:cubicBezTo>
                    <a:pt x="69750" y="103041"/>
                    <a:pt x="69917" y="102908"/>
                    <a:pt x="70084" y="102741"/>
                  </a:cubicBezTo>
                  <a:lnTo>
                    <a:pt x="70284" y="102574"/>
                  </a:lnTo>
                  <a:cubicBezTo>
                    <a:pt x="70517" y="102341"/>
                    <a:pt x="70751" y="102141"/>
                    <a:pt x="70951" y="101941"/>
                  </a:cubicBezTo>
                  <a:lnTo>
                    <a:pt x="71084" y="101807"/>
                  </a:lnTo>
                  <a:cubicBezTo>
                    <a:pt x="71251" y="101640"/>
                    <a:pt x="71418" y="101440"/>
                    <a:pt x="71585" y="101273"/>
                  </a:cubicBezTo>
                  <a:cubicBezTo>
                    <a:pt x="71652" y="101207"/>
                    <a:pt x="71718" y="101140"/>
                    <a:pt x="71818" y="101040"/>
                  </a:cubicBezTo>
                  <a:cubicBezTo>
                    <a:pt x="71952" y="100906"/>
                    <a:pt x="72085" y="100740"/>
                    <a:pt x="72219" y="100606"/>
                  </a:cubicBezTo>
                  <a:lnTo>
                    <a:pt x="72452" y="100339"/>
                  </a:lnTo>
                  <a:cubicBezTo>
                    <a:pt x="72586" y="100206"/>
                    <a:pt x="72686" y="100039"/>
                    <a:pt x="72819" y="99906"/>
                  </a:cubicBezTo>
                  <a:lnTo>
                    <a:pt x="73019" y="99639"/>
                  </a:lnTo>
                  <a:cubicBezTo>
                    <a:pt x="73153" y="99505"/>
                    <a:pt x="73286" y="99339"/>
                    <a:pt x="73419" y="99172"/>
                  </a:cubicBezTo>
                  <a:lnTo>
                    <a:pt x="73586" y="98972"/>
                  </a:lnTo>
                  <a:cubicBezTo>
                    <a:pt x="73753" y="98738"/>
                    <a:pt x="73953" y="98505"/>
                    <a:pt x="74120" y="98238"/>
                  </a:cubicBezTo>
                  <a:lnTo>
                    <a:pt x="74187" y="98138"/>
                  </a:lnTo>
                  <a:cubicBezTo>
                    <a:pt x="74320" y="97938"/>
                    <a:pt x="74487" y="97738"/>
                    <a:pt x="74587" y="97571"/>
                  </a:cubicBezTo>
                  <a:lnTo>
                    <a:pt x="74787" y="97304"/>
                  </a:lnTo>
                  <a:cubicBezTo>
                    <a:pt x="74887" y="97137"/>
                    <a:pt x="74987" y="97004"/>
                    <a:pt x="75087" y="96837"/>
                  </a:cubicBezTo>
                  <a:cubicBezTo>
                    <a:pt x="75154" y="96737"/>
                    <a:pt x="75187" y="96637"/>
                    <a:pt x="75254" y="96570"/>
                  </a:cubicBezTo>
                  <a:cubicBezTo>
                    <a:pt x="75354" y="96403"/>
                    <a:pt x="75454" y="96236"/>
                    <a:pt x="75521" y="96103"/>
                  </a:cubicBezTo>
                  <a:lnTo>
                    <a:pt x="75688" y="95836"/>
                  </a:lnTo>
                  <a:cubicBezTo>
                    <a:pt x="75788" y="95669"/>
                    <a:pt x="75888" y="95503"/>
                    <a:pt x="75988" y="95302"/>
                  </a:cubicBezTo>
                  <a:lnTo>
                    <a:pt x="76121" y="95102"/>
                  </a:lnTo>
                  <a:cubicBezTo>
                    <a:pt x="76255" y="94869"/>
                    <a:pt x="76355" y="94635"/>
                    <a:pt x="76488" y="94368"/>
                  </a:cubicBezTo>
                  <a:cubicBezTo>
                    <a:pt x="76488" y="94368"/>
                    <a:pt x="76522" y="94335"/>
                    <a:pt x="76522" y="94302"/>
                  </a:cubicBezTo>
                  <a:cubicBezTo>
                    <a:pt x="76655" y="94102"/>
                    <a:pt x="76755" y="93868"/>
                    <a:pt x="76855" y="93635"/>
                  </a:cubicBezTo>
                  <a:lnTo>
                    <a:pt x="76989" y="93401"/>
                  </a:lnTo>
                  <a:cubicBezTo>
                    <a:pt x="77055" y="93234"/>
                    <a:pt x="77122" y="93068"/>
                    <a:pt x="77189" y="92901"/>
                  </a:cubicBezTo>
                  <a:cubicBezTo>
                    <a:pt x="77256" y="92801"/>
                    <a:pt x="77289" y="92701"/>
                    <a:pt x="77322" y="92601"/>
                  </a:cubicBezTo>
                  <a:cubicBezTo>
                    <a:pt x="77389" y="92434"/>
                    <a:pt x="77456" y="92300"/>
                    <a:pt x="77522" y="92134"/>
                  </a:cubicBezTo>
                  <a:lnTo>
                    <a:pt x="77622" y="91867"/>
                  </a:lnTo>
                  <a:cubicBezTo>
                    <a:pt x="77689" y="91700"/>
                    <a:pt x="77756" y="91533"/>
                    <a:pt x="77823" y="91366"/>
                  </a:cubicBezTo>
                  <a:lnTo>
                    <a:pt x="77923" y="91099"/>
                  </a:lnTo>
                  <a:cubicBezTo>
                    <a:pt x="77989" y="90899"/>
                    <a:pt x="78089" y="90666"/>
                    <a:pt x="78156" y="90432"/>
                  </a:cubicBezTo>
                  <a:cubicBezTo>
                    <a:pt x="78156" y="90399"/>
                    <a:pt x="78190" y="90399"/>
                    <a:pt x="78190" y="90366"/>
                  </a:cubicBezTo>
                  <a:cubicBezTo>
                    <a:pt x="78256" y="90132"/>
                    <a:pt x="78356" y="89865"/>
                    <a:pt x="78423" y="89632"/>
                  </a:cubicBezTo>
                  <a:lnTo>
                    <a:pt x="78490" y="89398"/>
                  </a:lnTo>
                  <a:cubicBezTo>
                    <a:pt x="78556" y="89231"/>
                    <a:pt x="78590" y="89065"/>
                    <a:pt x="78623" y="88898"/>
                  </a:cubicBezTo>
                  <a:lnTo>
                    <a:pt x="78723" y="88598"/>
                  </a:lnTo>
                  <a:cubicBezTo>
                    <a:pt x="78757" y="88431"/>
                    <a:pt x="78790" y="88297"/>
                    <a:pt x="78823" y="88131"/>
                  </a:cubicBezTo>
                  <a:lnTo>
                    <a:pt x="78890" y="87864"/>
                  </a:lnTo>
                  <a:cubicBezTo>
                    <a:pt x="78957" y="87697"/>
                    <a:pt x="78990" y="87530"/>
                    <a:pt x="79023" y="87363"/>
                  </a:cubicBezTo>
                  <a:lnTo>
                    <a:pt x="79090" y="87097"/>
                  </a:lnTo>
                  <a:cubicBezTo>
                    <a:pt x="79124" y="86896"/>
                    <a:pt x="79157" y="86696"/>
                    <a:pt x="79190" y="86463"/>
                  </a:cubicBezTo>
                  <a:lnTo>
                    <a:pt x="79224" y="86363"/>
                  </a:lnTo>
                  <a:cubicBezTo>
                    <a:pt x="79257" y="86129"/>
                    <a:pt x="79324" y="85896"/>
                    <a:pt x="79357" y="85662"/>
                  </a:cubicBezTo>
                  <a:lnTo>
                    <a:pt x="79390" y="85429"/>
                  </a:lnTo>
                  <a:cubicBezTo>
                    <a:pt x="79390" y="85262"/>
                    <a:pt x="79424" y="85095"/>
                    <a:pt x="79457" y="84928"/>
                  </a:cubicBezTo>
                  <a:lnTo>
                    <a:pt x="79490" y="84661"/>
                  </a:lnTo>
                  <a:cubicBezTo>
                    <a:pt x="79490" y="84528"/>
                    <a:pt x="79524" y="84361"/>
                    <a:pt x="79557" y="84194"/>
                  </a:cubicBezTo>
                  <a:lnTo>
                    <a:pt x="79557" y="83928"/>
                  </a:lnTo>
                  <a:cubicBezTo>
                    <a:pt x="79591" y="83761"/>
                    <a:pt x="79591" y="83627"/>
                    <a:pt x="79624" y="83461"/>
                  </a:cubicBezTo>
                  <a:lnTo>
                    <a:pt x="79624" y="83227"/>
                  </a:lnTo>
                  <a:cubicBezTo>
                    <a:pt x="79657" y="83027"/>
                    <a:pt x="79657" y="82827"/>
                    <a:pt x="79657" y="82627"/>
                  </a:cubicBezTo>
                  <a:lnTo>
                    <a:pt x="79691" y="82527"/>
                  </a:lnTo>
                  <a:cubicBezTo>
                    <a:pt x="79691" y="82293"/>
                    <a:pt x="79691" y="82060"/>
                    <a:pt x="79691" y="81826"/>
                  </a:cubicBezTo>
                  <a:lnTo>
                    <a:pt x="79691" y="81626"/>
                  </a:lnTo>
                  <a:cubicBezTo>
                    <a:pt x="79724" y="81459"/>
                    <a:pt x="79724" y="81292"/>
                    <a:pt x="79724" y="81126"/>
                  </a:cubicBezTo>
                  <a:lnTo>
                    <a:pt x="79691" y="80625"/>
                  </a:lnTo>
                  <a:cubicBezTo>
                    <a:pt x="79691" y="80625"/>
                    <a:pt x="79691" y="80525"/>
                    <a:pt x="79691" y="80492"/>
                  </a:cubicBezTo>
                  <a:cubicBezTo>
                    <a:pt x="79624" y="78023"/>
                    <a:pt x="79224" y="75688"/>
                    <a:pt x="78523" y="73687"/>
                  </a:cubicBezTo>
                  <a:cubicBezTo>
                    <a:pt x="77356" y="70485"/>
                    <a:pt x="75554" y="68316"/>
                    <a:pt x="73219" y="67349"/>
                  </a:cubicBezTo>
                  <a:cubicBezTo>
                    <a:pt x="73186" y="67349"/>
                    <a:pt x="73186" y="67316"/>
                    <a:pt x="73153" y="67316"/>
                  </a:cubicBezTo>
                  <a:cubicBezTo>
                    <a:pt x="72986" y="67249"/>
                    <a:pt x="72819" y="67216"/>
                    <a:pt x="72686" y="67149"/>
                  </a:cubicBezTo>
                  <a:cubicBezTo>
                    <a:pt x="72652" y="67149"/>
                    <a:pt x="72552" y="67116"/>
                    <a:pt x="72519" y="67116"/>
                  </a:cubicBezTo>
                  <a:cubicBezTo>
                    <a:pt x="71752" y="66882"/>
                    <a:pt x="70951" y="66749"/>
                    <a:pt x="70117" y="66649"/>
                  </a:cubicBezTo>
                  <a:cubicBezTo>
                    <a:pt x="68983" y="64314"/>
                    <a:pt x="67916" y="62279"/>
                    <a:pt x="67849" y="62145"/>
                  </a:cubicBezTo>
                  <a:cubicBezTo>
                    <a:pt x="67849" y="62145"/>
                    <a:pt x="66648" y="59910"/>
                    <a:pt x="66648" y="59910"/>
                  </a:cubicBezTo>
                  <a:cubicBezTo>
                    <a:pt x="66515" y="59644"/>
                    <a:pt x="66348" y="59410"/>
                    <a:pt x="66148" y="59210"/>
                  </a:cubicBezTo>
                  <a:cubicBezTo>
                    <a:pt x="66148" y="59210"/>
                    <a:pt x="65981" y="58943"/>
                    <a:pt x="65981" y="58943"/>
                  </a:cubicBezTo>
                  <a:cubicBezTo>
                    <a:pt x="65781" y="58643"/>
                    <a:pt x="65614" y="58343"/>
                    <a:pt x="65414" y="58042"/>
                  </a:cubicBezTo>
                  <a:lnTo>
                    <a:pt x="65280" y="57842"/>
                  </a:lnTo>
                  <a:cubicBezTo>
                    <a:pt x="65047" y="57509"/>
                    <a:pt x="64813" y="57175"/>
                    <a:pt x="64580" y="56842"/>
                  </a:cubicBezTo>
                  <a:lnTo>
                    <a:pt x="64413" y="56608"/>
                  </a:lnTo>
                  <a:cubicBezTo>
                    <a:pt x="64213" y="56341"/>
                    <a:pt x="64013" y="56108"/>
                    <a:pt x="63813" y="55841"/>
                  </a:cubicBezTo>
                  <a:lnTo>
                    <a:pt x="63646" y="55641"/>
                  </a:lnTo>
                  <a:cubicBezTo>
                    <a:pt x="63412" y="55307"/>
                    <a:pt x="63179" y="55007"/>
                    <a:pt x="62945" y="54740"/>
                  </a:cubicBezTo>
                  <a:lnTo>
                    <a:pt x="62812" y="54573"/>
                  </a:lnTo>
                  <a:cubicBezTo>
                    <a:pt x="62578" y="54340"/>
                    <a:pt x="62378" y="54106"/>
                    <a:pt x="62178" y="53839"/>
                  </a:cubicBezTo>
                  <a:lnTo>
                    <a:pt x="61978" y="53639"/>
                  </a:lnTo>
                  <a:cubicBezTo>
                    <a:pt x="61744" y="53372"/>
                    <a:pt x="61478" y="53106"/>
                    <a:pt x="61244" y="52872"/>
                  </a:cubicBezTo>
                  <a:lnTo>
                    <a:pt x="61144" y="52772"/>
                  </a:lnTo>
                  <a:cubicBezTo>
                    <a:pt x="60944" y="52538"/>
                    <a:pt x="60710" y="52338"/>
                    <a:pt x="60477" y="52105"/>
                  </a:cubicBezTo>
                  <a:lnTo>
                    <a:pt x="60277" y="51938"/>
                  </a:lnTo>
                  <a:cubicBezTo>
                    <a:pt x="60043" y="51705"/>
                    <a:pt x="59810" y="51471"/>
                    <a:pt x="59576" y="51271"/>
                  </a:cubicBezTo>
                  <a:cubicBezTo>
                    <a:pt x="59543" y="51238"/>
                    <a:pt x="59543" y="51238"/>
                    <a:pt x="59543" y="51238"/>
                  </a:cubicBezTo>
                  <a:cubicBezTo>
                    <a:pt x="59276" y="51004"/>
                    <a:pt x="59043" y="50804"/>
                    <a:pt x="58776" y="50570"/>
                  </a:cubicBezTo>
                  <a:lnTo>
                    <a:pt x="58576" y="50437"/>
                  </a:lnTo>
                  <a:cubicBezTo>
                    <a:pt x="58375" y="50237"/>
                    <a:pt x="58142" y="50070"/>
                    <a:pt x="57908" y="49870"/>
                  </a:cubicBezTo>
                  <a:lnTo>
                    <a:pt x="57842" y="49803"/>
                  </a:lnTo>
                  <a:cubicBezTo>
                    <a:pt x="57575" y="49636"/>
                    <a:pt x="57341" y="49436"/>
                    <a:pt x="57108" y="49269"/>
                  </a:cubicBezTo>
                  <a:lnTo>
                    <a:pt x="56908" y="49136"/>
                  </a:lnTo>
                  <a:cubicBezTo>
                    <a:pt x="56708" y="48969"/>
                    <a:pt x="56507" y="48836"/>
                    <a:pt x="56307" y="48702"/>
                  </a:cubicBezTo>
                  <a:lnTo>
                    <a:pt x="56174" y="48602"/>
                  </a:lnTo>
                  <a:cubicBezTo>
                    <a:pt x="55940" y="48436"/>
                    <a:pt x="55707" y="48302"/>
                    <a:pt x="55473" y="48135"/>
                  </a:cubicBezTo>
                  <a:lnTo>
                    <a:pt x="55307" y="48035"/>
                  </a:lnTo>
                  <a:cubicBezTo>
                    <a:pt x="55140" y="47902"/>
                    <a:pt x="54940" y="47802"/>
                    <a:pt x="54773" y="47668"/>
                  </a:cubicBezTo>
                  <a:lnTo>
                    <a:pt x="54706" y="47668"/>
                  </a:lnTo>
                  <a:cubicBezTo>
                    <a:pt x="54706" y="47668"/>
                    <a:pt x="54339" y="47435"/>
                    <a:pt x="54206" y="47368"/>
                  </a:cubicBezTo>
                  <a:cubicBezTo>
                    <a:pt x="59476" y="43465"/>
                    <a:pt x="62712" y="37528"/>
                    <a:pt x="62712" y="31123"/>
                  </a:cubicBezTo>
                  <a:cubicBezTo>
                    <a:pt x="62712" y="31090"/>
                    <a:pt x="62712" y="31023"/>
                    <a:pt x="62712" y="30956"/>
                  </a:cubicBezTo>
                  <a:cubicBezTo>
                    <a:pt x="62779" y="30289"/>
                    <a:pt x="62812" y="29689"/>
                    <a:pt x="62812" y="29055"/>
                  </a:cubicBezTo>
                  <a:cubicBezTo>
                    <a:pt x="62812" y="20516"/>
                    <a:pt x="58075" y="12710"/>
                    <a:pt x="50503" y="8740"/>
                  </a:cubicBezTo>
                  <a:cubicBezTo>
                    <a:pt x="50370" y="8674"/>
                    <a:pt x="50236" y="8574"/>
                    <a:pt x="50069" y="8507"/>
                  </a:cubicBezTo>
                  <a:cubicBezTo>
                    <a:pt x="50136" y="7339"/>
                    <a:pt x="49936" y="6105"/>
                    <a:pt x="49469" y="4971"/>
                  </a:cubicBezTo>
                  <a:cubicBezTo>
                    <a:pt x="49402" y="4871"/>
                    <a:pt x="49369" y="4771"/>
                    <a:pt x="49336" y="4671"/>
                  </a:cubicBezTo>
                  <a:cubicBezTo>
                    <a:pt x="48668" y="3270"/>
                    <a:pt x="47601" y="2069"/>
                    <a:pt x="46300" y="1235"/>
                  </a:cubicBezTo>
                  <a:cubicBezTo>
                    <a:pt x="46300" y="1235"/>
                    <a:pt x="46267" y="1235"/>
                    <a:pt x="46233" y="1202"/>
                  </a:cubicBezTo>
                  <a:cubicBezTo>
                    <a:pt x="46033" y="1102"/>
                    <a:pt x="45833" y="968"/>
                    <a:pt x="45666" y="902"/>
                  </a:cubicBezTo>
                  <a:cubicBezTo>
                    <a:pt x="45633" y="868"/>
                    <a:pt x="45566" y="835"/>
                    <a:pt x="45533" y="835"/>
                  </a:cubicBezTo>
                  <a:cubicBezTo>
                    <a:pt x="45333" y="735"/>
                    <a:pt x="45166" y="635"/>
                    <a:pt x="44932" y="568"/>
                  </a:cubicBezTo>
                  <a:cubicBezTo>
                    <a:pt x="44899" y="535"/>
                    <a:pt x="44832" y="535"/>
                    <a:pt x="44799" y="501"/>
                  </a:cubicBezTo>
                  <a:cubicBezTo>
                    <a:pt x="44599" y="435"/>
                    <a:pt x="44432" y="368"/>
                    <a:pt x="44232" y="334"/>
                  </a:cubicBezTo>
                  <a:cubicBezTo>
                    <a:pt x="44165" y="301"/>
                    <a:pt x="44132" y="301"/>
                    <a:pt x="44065" y="268"/>
                  </a:cubicBezTo>
                  <a:cubicBezTo>
                    <a:pt x="43865" y="234"/>
                    <a:pt x="43698" y="201"/>
                    <a:pt x="43498" y="134"/>
                  </a:cubicBezTo>
                  <a:cubicBezTo>
                    <a:pt x="43431" y="134"/>
                    <a:pt x="43331" y="134"/>
                    <a:pt x="43298" y="101"/>
                  </a:cubicBezTo>
                  <a:cubicBezTo>
                    <a:pt x="43098" y="101"/>
                    <a:pt x="42931" y="68"/>
                    <a:pt x="42764" y="34"/>
                  </a:cubicBezTo>
                  <a:lnTo>
                    <a:pt x="42431" y="34"/>
                  </a:lnTo>
                  <a:cubicBezTo>
                    <a:pt x="42297" y="1"/>
                    <a:pt x="42130" y="1"/>
                    <a:pt x="41997" y="1"/>
                  </a:cubicBezTo>
                  <a:close/>
                </a:path>
              </a:pathLst>
            </a:custGeom>
            <a:solidFill>
              <a:srgbClr val="FFFFFF"/>
            </a:solidFill>
            <a:ln>
              <a:noFill/>
            </a:ln>
            <a:effectLst>
              <a:outerShdw blurRad="57150" rotWithShape="0" algn="bl" dir="5400000" dist="19050">
                <a:srgbClr val="19191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5"/>
            <p:cNvSpPr/>
            <p:nvPr/>
          </p:nvSpPr>
          <p:spPr>
            <a:xfrm>
              <a:off x="6669100" y="4019625"/>
              <a:ext cx="1958925" cy="982750"/>
            </a:xfrm>
            <a:custGeom>
              <a:rect b="b" l="l" r="r" t="t"/>
              <a:pathLst>
                <a:path extrusionOk="0" h="39310" w="78357">
                  <a:moveTo>
                    <a:pt x="10370" y="1"/>
                  </a:moveTo>
                  <a:cubicBezTo>
                    <a:pt x="9347" y="1"/>
                    <a:pt x="8362" y="118"/>
                    <a:pt x="7439" y="382"/>
                  </a:cubicBezTo>
                  <a:cubicBezTo>
                    <a:pt x="5838" y="816"/>
                    <a:pt x="4504" y="2483"/>
                    <a:pt x="3670" y="4852"/>
                  </a:cubicBezTo>
                  <a:cubicBezTo>
                    <a:pt x="1" y="15059"/>
                    <a:pt x="5171" y="38709"/>
                    <a:pt x="37894" y="39310"/>
                  </a:cubicBezTo>
                  <a:lnTo>
                    <a:pt x="40496" y="39310"/>
                  </a:lnTo>
                  <a:cubicBezTo>
                    <a:pt x="73186" y="38709"/>
                    <a:pt x="78356" y="15059"/>
                    <a:pt x="74687" y="4852"/>
                  </a:cubicBezTo>
                  <a:cubicBezTo>
                    <a:pt x="73853" y="2483"/>
                    <a:pt x="72519" y="816"/>
                    <a:pt x="70918" y="382"/>
                  </a:cubicBezTo>
                  <a:cubicBezTo>
                    <a:pt x="69995" y="118"/>
                    <a:pt x="69010" y="1"/>
                    <a:pt x="67987" y="1"/>
                  </a:cubicBezTo>
                  <a:cubicBezTo>
                    <a:pt x="59688" y="1"/>
                    <a:pt x="48902" y="7720"/>
                    <a:pt x="48902" y="7720"/>
                  </a:cubicBezTo>
                  <a:lnTo>
                    <a:pt x="39195" y="14192"/>
                  </a:lnTo>
                  <a:lnTo>
                    <a:pt x="29455" y="7720"/>
                  </a:lnTo>
                  <a:cubicBezTo>
                    <a:pt x="29455" y="7720"/>
                    <a:pt x="18669" y="1"/>
                    <a:pt x="103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p:nvPr/>
          </p:nvSpPr>
          <p:spPr>
            <a:xfrm>
              <a:off x="6729975" y="4160625"/>
              <a:ext cx="1837175" cy="841750"/>
            </a:xfrm>
            <a:custGeom>
              <a:rect b="b" l="l" r="r" t="t"/>
              <a:pathLst>
                <a:path extrusionOk="0" h="33670" w="73487">
                  <a:moveTo>
                    <a:pt x="5502" y="1"/>
                  </a:moveTo>
                  <a:cubicBezTo>
                    <a:pt x="2721" y="1"/>
                    <a:pt x="292" y="2188"/>
                    <a:pt x="234" y="5116"/>
                  </a:cubicBezTo>
                  <a:cubicBezTo>
                    <a:pt x="1" y="16524"/>
                    <a:pt x="8073" y="33169"/>
                    <a:pt x="35459" y="33670"/>
                  </a:cubicBezTo>
                  <a:lnTo>
                    <a:pt x="38061" y="33670"/>
                  </a:lnTo>
                  <a:cubicBezTo>
                    <a:pt x="65414" y="33169"/>
                    <a:pt x="73486" y="16524"/>
                    <a:pt x="73253" y="5116"/>
                  </a:cubicBezTo>
                  <a:cubicBezTo>
                    <a:pt x="73195" y="2188"/>
                    <a:pt x="70766" y="1"/>
                    <a:pt x="67985" y="1"/>
                  </a:cubicBezTo>
                  <a:cubicBezTo>
                    <a:pt x="67535" y="1"/>
                    <a:pt x="67075" y="58"/>
                    <a:pt x="66615" y="179"/>
                  </a:cubicBezTo>
                  <a:cubicBezTo>
                    <a:pt x="57708" y="2481"/>
                    <a:pt x="48769" y="8151"/>
                    <a:pt x="48769" y="8151"/>
                  </a:cubicBezTo>
                  <a:lnTo>
                    <a:pt x="36760" y="13389"/>
                  </a:lnTo>
                  <a:lnTo>
                    <a:pt x="24718" y="8151"/>
                  </a:lnTo>
                  <a:cubicBezTo>
                    <a:pt x="24718" y="8151"/>
                    <a:pt x="15779" y="2481"/>
                    <a:pt x="6872" y="179"/>
                  </a:cubicBezTo>
                  <a:cubicBezTo>
                    <a:pt x="6412" y="58"/>
                    <a:pt x="5952" y="1"/>
                    <a:pt x="5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6823375" y="4019625"/>
              <a:ext cx="1650375" cy="377325"/>
            </a:xfrm>
            <a:custGeom>
              <a:rect b="b" l="l" r="r" t="t"/>
              <a:pathLst>
                <a:path extrusionOk="0" h="15093" w="66015">
                  <a:moveTo>
                    <a:pt x="4199" y="1"/>
                  </a:moveTo>
                  <a:cubicBezTo>
                    <a:pt x="3176" y="1"/>
                    <a:pt x="2191" y="118"/>
                    <a:pt x="1268" y="382"/>
                  </a:cubicBezTo>
                  <a:cubicBezTo>
                    <a:pt x="835" y="515"/>
                    <a:pt x="401" y="715"/>
                    <a:pt x="1" y="1016"/>
                  </a:cubicBezTo>
                  <a:cubicBezTo>
                    <a:pt x="643" y="919"/>
                    <a:pt x="1308" y="874"/>
                    <a:pt x="1988" y="874"/>
                  </a:cubicBezTo>
                  <a:cubicBezTo>
                    <a:pt x="10915" y="874"/>
                    <a:pt x="22550" y="8621"/>
                    <a:pt x="22550" y="8621"/>
                  </a:cubicBezTo>
                  <a:lnTo>
                    <a:pt x="33024" y="15092"/>
                  </a:lnTo>
                  <a:lnTo>
                    <a:pt x="43465" y="8621"/>
                  </a:lnTo>
                  <a:cubicBezTo>
                    <a:pt x="43465" y="8621"/>
                    <a:pt x="55100" y="874"/>
                    <a:pt x="64027" y="874"/>
                  </a:cubicBezTo>
                  <a:cubicBezTo>
                    <a:pt x="64707" y="874"/>
                    <a:pt x="65372" y="919"/>
                    <a:pt x="66014" y="1016"/>
                  </a:cubicBezTo>
                  <a:cubicBezTo>
                    <a:pt x="65614" y="715"/>
                    <a:pt x="65214" y="515"/>
                    <a:pt x="64747" y="382"/>
                  </a:cubicBezTo>
                  <a:cubicBezTo>
                    <a:pt x="63824" y="118"/>
                    <a:pt x="62839" y="1"/>
                    <a:pt x="61816" y="1"/>
                  </a:cubicBezTo>
                  <a:cubicBezTo>
                    <a:pt x="53517" y="1"/>
                    <a:pt x="42731" y="7720"/>
                    <a:pt x="42731" y="7720"/>
                  </a:cubicBezTo>
                  <a:lnTo>
                    <a:pt x="33024" y="14192"/>
                  </a:lnTo>
                  <a:lnTo>
                    <a:pt x="23284" y="7720"/>
                  </a:lnTo>
                  <a:cubicBezTo>
                    <a:pt x="23284" y="7720"/>
                    <a:pt x="12498" y="1"/>
                    <a:pt x="41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8091775" y="4122750"/>
              <a:ext cx="225200" cy="214050"/>
            </a:xfrm>
            <a:custGeom>
              <a:rect b="b" l="l" r="r" t="t"/>
              <a:pathLst>
                <a:path extrusionOk="0" h="8562" w="9008">
                  <a:moveTo>
                    <a:pt x="8714" y="1"/>
                  </a:moveTo>
                  <a:cubicBezTo>
                    <a:pt x="8678" y="1"/>
                    <a:pt x="8641" y="9"/>
                    <a:pt x="8607" y="26"/>
                  </a:cubicBezTo>
                  <a:cubicBezTo>
                    <a:pt x="7806" y="326"/>
                    <a:pt x="7073" y="693"/>
                    <a:pt x="6372" y="1127"/>
                  </a:cubicBezTo>
                  <a:cubicBezTo>
                    <a:pt x="5638" y="1527"/>
                    <a:pt x="4971" y="2028"/>
                    <a:pt x="4304" y="2528"/>
                  </a:cubicBezTo>
                  <a:cubicBezTo>
                    <a:pt x="3637" y="3028"/>
                    <a:pt x="3003" y="3562"/>
                    <a:pt x="2403" y="4163"/>
                  </a:cubicBezTo>
                  <a:cubicBezTo>
                    <a:pt x="1769" y="4730"/>
                    <a:pt x="1202" y="5330"/>
                    <a:pt x="635" y="5964"/>
                  </a:cubicBezTo>
                  <a:cubicBezTo>
                    <a:pt x="535" y="6064"/>
                    <a:pt x="434" y="6164"/>
                    <a:pt x="401" y="6297"/>
                  </a:cubicBezTo>
                  <a:cubicBezTo>
                    <a:pt x="1" y="7065"/>
                    <a:pt x="301" y="7999"/>
                    <a:pt x="1068" y="8399"/>
                  </a:cubicBezTo>
                  <a:cubicBezTo>
                    <a:pt x="1288" y="8509"/>
                    <a:pt x="1528" y="8562"/>
                    <a:pt x="1767" y="8562"/>
                  </a:cubicBezTo>
                  <a:cubicBezTo>
                    <a:pt x="2327" y="8562"/>
                    <a:pt x="2879" y="8270"/>
                    <a:pt x="3136" y="7732"/>
                  </a:cubicBezTo>
                  <a:lnTo>
                    <a:pt x="3170" y="7698"/>
                  </a:lnTo>
                  <a:cubicBezTo>
                    <a:pt x="3503" y="7031"/>
                    <a:pt x="3870" y="6364"/>
                    <a:pt x="4271" y="5697"/>
                  </a:cubicBezTo>
                  <a:cubicBezTo>
                    <a:pt x="4671" y="5063"/>
                    <a:pt x="5104" y="4429"/>
                    <a:pt x="5571" y="3796"/>
                  </a:cubicBezTo>
                  <a:cubicBezTo>
                    <a:pt x="6038" y="3195"/>
                    <a:pt x="6539" y="2595"/>
                    <a:pt x="7106" y="2028"/>
                  </a:cubicBezTo>
                  <a:cubicBezTo>
                    <a:pt x="7640" y="1494"/>
                    <a:pt x="8207" y="960"/>
                    <a:pt x="8840" y="493"/>
                  </a:cubicBezTo>
                  <a:lnTo>
                    <a:pt x="8874" y="493"/>
                  </a:lnTo>
                  <a:cubicBezTo>
                    <a:pt x="8941" y="427"/>
                    <a:pt x="9007" y="293"/>
                    <a:pt x="8941" y="193"/>
                  </a:cubicBezTo>
                  <a:cubicBezTo>
                    <a:pt x="8916" y="69"/>
                    <a:pt x="8818" y="1"/>
                    <a:pt x="8714" y="1"/>
                  </a:cubicBezTo>
                  <a:close/>
                </a:path>
              </a:pathLst>
            </a:custGeom>
            <a:solidFill>
              <a:srgbClr val="007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5"/>
            <p:cNvSpPr/>
            <p:nvPr/>
          </p:nvSpPr>
          <p:spPr>
            <a:xfrm>
              <a:off x="7159450" y="2354725"/>
              <a:ext cx="673000" cy="405225"/>
            </a:xfrm>
            <a:custGeom>
              <a:rect b="b" l="l" r="r" t="t"/>
              <a:pathLst>
                <a:path extrusionOk="0" h="16209" w="26920">
                  <a:moveTo>
                    <a:pt x="21710" y="0"/>
                  </a:moveTo>
                  <a:cubicBezTo>
                    <a:pt x="21101" y="0"/>
                    <a:pt x="20481" y="117"/>
                    <a:pt x="19881" y="364"/>
                  </a:cubicBezTo>
                  <a:cubicBezTo>
                    <a:pt x="18280" y="1031"/>
                    <a:pt x="17246" y="2498"/>
                    <a:pt x="17013" y="4100"/>
                  </a:cubicBezTo>
                  <a:cubicBezTo>
                    <a:pt x="16173" y="2494"/>
                    <a:pt x="14528" y="1528"/>
                    <a:pt x="12783" y="1528"/>
                  </a:cubicBezTo>
                  <a:cubicBezTo>
                    <a:pt x="12171" y="1528"/>
                    <a:pt x="11547" y="1647"/>
                    <a:pt x="10942" y="1898"/>
                  </a:cubicBezTo>
                  <a:cubicBezTo>
                    <a:pt x="8640" y="2832"/>
                    <a:pt x="7506" y="5400"/>
                    <a:pt x="8273" y="7735"/>
                  </a:cubicBezTo>
                  <a:cubicBezTo>
                    <a:pt x="7460" y="7131"/>
                    <a:pt x="6464" y="6800"/>
                    <a:pt x="5432" y="6800"/>
                  </a:cubicBezTo>
                  <a:cubicBezTo>
                    <a:pt x="4813" y="6800"/>
                    <a:pt x="4182" y="6918"/>
                    <a:pt x="3570" y="7168"/>
                  </a:cubicBezTo>
                  <a:cubicBezTo>
                    <a:pt x="1168" y="8169"/>
                    <a:pt x="1" y="10938"/>
                    <a:pt x="1035" y="13373"/>
                  </a:cubicBezTo>
                  <a:cubicBezTo>
                    <a:pt x="1668" y="14907"/>
                    <a:pt x="3003" y="15908"/>
                    <a:pt x="4504" y="16208"/>
                  </a:cubicBezTo>
                  <a:cubicBezTo>
                    <a:pt x="7106" y="11038"/>
                    <a:pt x="12476" y="7068"/>
                    <a:pt x="18247" y="7068"/>
                  </a:cubicBezTo>
                  <a:cubicBezTo>
                    <a:pt x="20615" y="7068"/>
                    <a:pt x="22850" y="7502"/>
                    <a:pt x="24885" y="8303"/>
                  </a:cubicBezTo>
                  <a:cubicBezTo>
                    <a:pt x="26353" y="7002"/>
                    <a:pt x="26920" y="4833"/>
                    <a:pt x="26119" y="2932"/>
                  </a:cubicBezTo>
                  <a:cubicBezTo>
                    <a:pt x="25340" y="1097"/>
                    <a:pt x="23575" y="0"/>
                    <a:pt x="217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7362100" y="2354900"/>
              <a:ext cx="447850" cy="136525"/>
            </a:xfrm>
            <a:custGeom>
              <a:rect b="b" l="l" r="r" t="t"/>
              <a:pathLst>
                <a:path extrusionOk="0" h="5461" w="17914">
                  <a:moveTo>
                    <a:pt x="13583" y="0"/>
                  </a:moveTo>
                  <a:cubicBezTo>
                    <a:pt x="12980" y="0"/>
                    <a:pt x="12367" y="115"/>
                    <a:pt x="11775" y="357"/>
                  </a:cubicBezTo>
                  <a:cubicBezTo>
                    <a:pt x="10174" y="1024"/>
                    <a:pt x="9140" y="2491"/>
                    <a:pt x="8907" y="4093"/>
                  </a:cubicBezTo>
                  <a:cubicBezTo>
                    <a:pt x="8067" y="2487"/>
                    <a:pt x="6422" y="1521"/>
                    <a:pt x="4677" y="1521"/>
                  </a:cubicBezTo>
                  <a:cubicBezTo>
                    <a:pt x="4065" y="1521"/>
                    <a:pt x="3441" y="1640"/>
                    <a:pt x="2836" y="1891"/>
                  </a:cubicBezTo>
                  <a:cubicBezTo>
                    <a:pt x="1268" y="2525"/>
                    <a:pt x="267" y="3926"/>
                    <a:pt x="0" y="5460"/>
                  </a:cubicBezTo>
                  <a:cubicBezTo>
                    <a:pt x="434" y="4226"/>
                    <a:pt x="1401" y="3192"/>
                    <a:pt x="2736" y="2658"/>
                  </a:cubicBezTo>
                  <a:cubicBezTo>
                    <a:pt x="3357" y="2408"/>
                    <a:pt x="4001" y="2289"/>
                    <a:pt x="4635" y="2289"/>
                  </a:cubicBezTo>
                  <a:cubicBezTo>
                    <a:pt x="6448" y="2289"/>
                    <a:pt x="8175" y="3261"/>
                    <a:pt x="9040" y="4893"/>
                  </a:cubicBezTo>
                  <a:cubicBezTo>
                    <a:pt x="9274" y="3259"/>
                    <a:pt x="10341" y="1824"/>
                    <a:pt x="12009" y="1124"/>
                  </a:cubicBezTo>
                  <a:cubicBezTo>
                    <a:pt x="12627" y="876"/>
                    <a:pt x="13268" y="759"/>
                    <a:pt x="13897" y="759"/>
                  </a:cubicBezTo>
                  <a:cubicBezTo>
                    <a:pt x="15474" y="759"/>
                    <a:pt x="16983" y="1495"/>
                    <a:pt x="17913" y="2758"/>
                  </a:cubicBezTo>
                  <a:cubicBezTo>
                    <a:pt x="17113" y="1032"/>
                    <a:pt x="15393" y="0"/>
                    <a:pt x="135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7186975" y="2524775"/>
              <a:ext cx="174300" cy="68375"/>
            </a:xfrm>
            <a:custGeom>
              <a:rect b="b" l="l" r="r" t="t"/>
              <a:pathLst>
                <a:path extrusionOk="0" h="2735" w="6972">
                  <a:moveTo>
                    <a:pt x="4311" y="1"/>
                  </a:moveTo>
                  <a:cubicBezTo>
                    <a:pt x="3700" y="1"/>
                    <a:pt x="3076" y="118"/>
                    <a:pt x="2469" y="366"/>
                  </a:cubicBezTo>
                  <a:cubicBezTo>
                    <a:pt x="1335" y="833"/>
                    <a:pt x="467" y="1701"/>
                    <a:pt x="0" y="2735"/>
                  </a:cubicBezTo>
                  <a:cubicBezTo>
                    <a:pt x="501" y="2068"/>
                    <a:pt x="1235" y="1501"/>
                    <a:pt x="2102" y="1134"/>
                  </a:cubicBezTo>
                  <a:cubicBezTo>
                    <a:pt x="2722" y="885"/>
                    <a:pt x="3366" y="767"/>
                    <a:pt x="4000" y="767"/>
                  </a:cubicBezTo>
                  <a:cubicBezTo>
                    <a:pt x="5070" y="767"/>
                    <a:pt x="6113" y="1106"/>
                    <a:pt x="6972" y="1734"/>
                  </a:cubicBezTo>
                  <a:cubicBezTo>
                    <a:pt x="6839" y="1367"/>
                    <a:pt x="6772" y="1034"/>
                    <a:pt x="6738" y="667"/>
                  </a:cubicBezTo>
                  <a:cubicBezTo>
                    <a:pt x="6015" y="236"/>
                    <a:pt x="5176" y="1"/>
                    <a:pt x="43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7158625" y="2507225"/>
              <a:ext cx="980725" cy="980750"/>
            </a:xfrm>
            <a:custGeom>
              <a:rect b="b" l="l" r="r" t="t"/>
              <a:pathLst>
                <a:path extrusionOk="0" h="39230" w="39229">
                  <a:moveTo>
                    <a:pt x="19614" y="1"/>
                  </a:moveTo>
                  <a:cubicBezTo>
                    <a:pt x="8773" y="1"/>
                    <a:pt x="0" y="8774"/>
                    <a:pt x="0" y="19615"/>
                  </a:cubicBezTo>
                  <a:cubicBezTo>
                    <a:pt x="0" y="30456"/>
                    <a:pt x="8773" y="39229"/>
                    <a:pt x="19614" y="39229"/>
                  </a:cubicBezTo>
                  <a:cubicBezTo>
                    <a:pt x="30422" y="39229"/>
                    <a:pt x="39228" y="30456"/>
                    <a:pt x="39228" y="19615"/>
                  </a:cubicBezTo>
                  <a:cubicBezTo>
                    <a:pt x="39228" y="8774"/>
                    <a:pt x="30422" y="1"/>
                    <a:pt x="19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7186125" y="2507225"/>
              <a:ext cx="690525" cy="326925"/>
            </a:xfrm>
            <a:custGeom>
              <a:rect b="b" l="l" r="r" t="t"/>
              <a:pathLst>
                <a:path extrusionOk="0" h="13077" w="27621">
                  <a:moveTo>
                    <a:pt x="18514" y="1"/>
                  </a:moveTo>
                  <a:cubicBezTo>
                    <a:pt x="9941" y="1"/>
                    <a:pt x="2703" y="5472"/>
                    <a:pt x="1" y="13077"/>
                  </a:cubicBezTo>
                  <a:cubicBezTo>
                    <a:pt x="3503" y="6172"/>
                    <a:pt x="11476" y="1335"/>
                    <a:pt x="20749" y="1335"/>
                  </a:cubicBezTo>
                  <a:cubicBezTo>
                    <a:pt x="23117" y="1335"/>
                    <a:pt x="25452" y="1635"/>
                    <a:pt x="27621" y="2236"/>
                  </a:cubicBezTo>
                  <a:cubicBezTo>
                    <a:pt x="24885" y="802"/>
                    <a:pt x="21783" y="1"/>
                    <a:pt x="18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7653975" y="2656500"/>
              <a:ext cx="182650" cy="178750"/>
            </a:xfrm>
            <a:custGeom>
              <a:rect b="b" l="l" r="r" t="t"/>
              <a:pathLst>
                <a:path extrusionOk="0" h="7150" w="7306">
                  <a:moveTo>
                    <a:pt x="2235" y="1"/>
                  </a:moveTo>
                  <a:cubicBezTo>
                    <a:pt x="2035" y="34"/>
                    <a:pt x="1835" y="68"/>
                    <a:pt x="1668" y="168"/>
                  </a:cubicBezTo>
                  <a:cubicBezTo>
                    <a:pt x="1301" y="301"/>
                    <a:pt x="968" y="501"/>
                    <a:pt x="701" y="801"/>
                  </a:cubicBezTo>
                  <a:cubicBezTo>
                    <a:pt x="200" y="1369"/>
                    <a:pt x="0" y="2136"/>
                    <a:pt x="200" y="2770"/>
                  </a:cubicBezTo>
                  <a:cubicBezTo>
                    <a:pt x="367" y="2136"/>
                    <a:pt x="768" y="1669"/>
                    <a:pt x="1235" y="1402"/>
                  </a:cubicBezTo>
                  <a:cubicBezTo>
                    <a:pt x="1468" y="1268"/>
                    <a:pt x="1702" y="1202"/>
                    <a:pt x="1935" y="1168"/>
                  </a:cubicBezTo>
                  <a:cubicBezTo>
                    <a:pt x="2068" y="1168"/>
                    <a:pt x="2169" y="1168"/>
                    <a:pt x="2302" y="1202"/>
                  </a:cubicBezTo>
                  <a:lnTo>
                    <a:pt x="2435" y="1202"/>
                  </a:lnTo>
                  <a:cubicBezTo>
                    <a:pt x="2469" y="1235"/>
                    <a:pt x="2502" y="1235"/>
                    <a:pt x="2535" y="1268"/>
                  </a:cubicBezTo>
                  <a:cubicBezTo>
                    <a:pt x="2836" y="1435"/>
                    <a:pt x="3136" y="1836"/>
                    <a:pt x="3203" y="2236"/>
                  </a:cubicBezTo>
                  <a:cubicBezTo>
                    <a:pt x="3269" y="2436"/>
                    <a:pt x="3269" y="2603"/>
                    <a:pt x="3203" y="2770"/>
                  </a:cubicBezTo>
                  <a:cubicBezTo>
                    <a:pt x="3169" y="2903"/>
                    <a:pt x="3069" y="3036"/>
                    <a:pt x="2969" y="3170"/>
                  </a:cubicBezTo>
                  <a:cubicBezTo>
                    <a:pt x="2669" y="3470"/>
                    <a:pt x="2669" y="3970"/>
                    <a:pt x="2969" y="4304"/>
                  </a:cubicBezTo>
                  <a:cubicBezTo>
                    <a:pt x="3123" y="4475"/>
                    <a:pt x="3330" y="4559"/>
                    <a:pt x="3540" y="4559"/>
                  </a:cubicBezTo>
                  <a:cubicBezTo>
                    <a:pt x="3739" y="4559"/>
                    <a:pt x="3941" y="4484"/>
                    <a:pt x="4103" y="4337"/>
                  </a:cubicBezTo>
                  <a:cubicBezTo>
                    <a:pt x="4237" y="4204"/>
                    <a:pt x="4370" y="4137"/>
                    <a:pt x="4537" y="4070"/>
                  </a:cubicBezTo>
                  <a:cubicBezTo>
                    <a:pt x="4604" y="4054"/>
                    <a:pt x="4687" y="4045"/>
                    <a:pt x="4779" y="4045"/>
                  </a:cubicBezTo>
                  <a:cubicBezTo>
                    <a:pt x="4870" y="4045"/>
                    <a:pt x="4971" y="4054"/>
                    <a:pt x="5071" y="4070"/>
                  </a:cubicBezTo>
                  <a:cubicBezTo>
                    <a:pt x="5438" y="4171"/>
                    <a:pt x="5871" y="4437"/>
                    <a:pt x="6005" y="4738"/>
                  </a:cubicBezTo>
                  <a:cubicBezTo>
                    <a:pt x="6038" y="4771"/>
                    <a:pt x="6071" y="4838"/>
                    <a:pt x="6071" y="4871"/>
                  </a:cubicBezTo>
                  <a:cubicBezTo>
                    <a:pt x="6071" y="4904"/>
                    <a:pt x="6105" y="4938"/>
                    <a:pt x="6105" y="5004"/>
                  </a:cubicBezTo>
                  <a:cubicBezTo>
                    <a:pt x="6105" y="5105"/>
                    <a:pt x="6105" y="5238"/>
                    <a:pt x="6105" y="5338"/>
                  </a:cubicBezTo>
                  <a:cubicBezTo>
                    <a:pt x="6071" y="5572"/>
                    <a:pt x="6005" y="5838"/>
                    <a:pt x="5871" y="6072"/>
                  </a:cubicBezTo>
                  <a:cubicBezTo>
                    <a:pt x="5638" y="6539"/>
                    <a:pt x="5171" y="6906"/>
                    <a:pt x="4537" y="7073"/>
                  </a:cubicBezTo>
                  <a:cubicBezTo>
                    <a:pt x="4701" y="7124"/>
                    <a:pt x="4873" y="7149"/>
                    <a:pt x="5049" y="7149"/>
                  </a:cubicBezTo>
                  <a:cubicBezTo>
                    <a:pt x="5554" y="7149"/>
                    <a:pt x="6084" y="6943"/>
                    <a:pt x="6505" y="6572"/>
                  </a:cubicBezTo>
                  <a:cubicBezTo>
                    <a:pt x="6772" y="6305"/>
                    <a:pt x="7005" y="6005"/>
                    <a:pt x="7139" y="5638"/>
                  </a:cubicBezTo>
                  <a:cubicBezTo>
                    <a:pt x="7205" y="5438"/>
                    <a:pt x="7272" y="5238"/>
                    <a:pt x="7272" y="5038"/>
                  </a:cubicBezTo>
                  <a:cubicBezTo>
                    <a:pt x="7306" y="4938"/>
                    <a:pt x="7306" y="4838"/>
                    <a:pt x="7306" y="4704"/>
                  </a:cubicBezTo>
                  <a:cubicBezTo>
                    <a:pt x="7306" y="4571"/>
                    <a:pt x="7272" y="4471"/>
                    <a:pt x="7239" y="4371"/>
                  </a:cubicBezTo>
                  <a:cubicBezTo>
                    <a:pt x="7139" y="3904"/>
                    <a:pt x="6872" y="3537"/>
                    <a:pt x="6572" y="3237"/>
                  </a:cubicBezTo>
                  <a:cubicBezTo>
                    <a:pt x="6271" y="2936"/>
                    <a:pt x="5905" y="2736"/>
                    <a:pt x="5504" y="2603"/>
                  </a:cubicBezTo>
                  <a:cubicBezTo>
                    <a:pt x="5293" y="2515"/>
                    <a:pt x="5064" y="2464"/>
                    <a:pt x="4825" y="2450"/>
                  </a:cubicBezTo>
                  <a:lnTo>
                    <a:pt x="4825" y="2450"/>
                  </a:lnTo>
                  <a:cubicBezTo>
                    <a:pt x="4814" y="2220"/>
                    <a:pt x="4772" y="1990"/>
                    <a:pt x="4704" y="1769"/>
                  </a:cubicBezTo>
                  <a:cubicBezTo>
                    <a:pt x="4537" y="1369"/>
                    <a:pt x="4337" y="1002"/>
                    <a:pt x="4037" y="701"/>
                  </a:cubicBezTo>
                  <a:cubicBezTo>
                    <a:pt x="3736" y="401"/>
                    <a:pt x="3369" y="168"/>
                    <a:pt x="2936" y="34"/>
                  </a:cubicBezTo>
                  <a:cubicBezTo>
                    <a:pt x="2802" y="34"/>
                    <a:pt x="2702" y="1"/>
                    <a:pt x="2569" y="1"/>
                  </a:cubicBezTo>
                  <a:close/>
                </a:path>
              </a:pathLst>
            </a:custGeom>
            <a:solidFill>
              <a:srgbClr val="F79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6886750" y="3844850"/>
              <a:ext cx="380300" cy="565450"/>
            </a:xfrm>
            <a:custGeom>
              <a:rect b="b" l="l" r="r" t="t"/>
              <a:pathLst>
                <a:path extrusionOk="0" h="22618" w="15212">
                  <a:moveTo>
                    <a:pt x="6572" y="1"/>
                  </a:moveTo>
                  <a:lnTo>
                    <a:pt x="5371" y="2203"/>
                  </a:lnTo>
                  <a:cubicBezTo>
                    <a:pt x="5371" y="2203"/>
                    <a:pt x="1202" y="10242"/>
                    <a:pt x="601" y="12810"/>
                  </a:cubicBezTo>
                  <a:cubicBezTo>
                    <a:pt x="1" y="15479"/>
                    <a:pt x="134" y="20949"/>
                    <a:pt x="4070" y="22083"/>
                  </a:cubicBezTo>
                  <a:cubicBezTo>
                    <a:pt x="5638" y="22517"/>
                    <a:pt x="7539" y="22617"/>
                    <a:pt x="7539" y="22617"/>
                  </a:cubicBezTo>
                  <a:lnTo>
                    <a:pt x="15212" y="5738"/>
                  </a:lnTo>
                  <a:lnTo>
                    <a:pt x="6572" y="1"/>
                  </a:lnTo>
                  <a:close/>
                </a:path>
              </a:pathLst>
            </a:custGeom>
            <a:solidFill>
              <a:srgbClr val="F5B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8029250" y="3808175"/>
              <a:ext cx="381125" cy="566250"/>
            </a:xfrm>
            <a:custGeom>
              <a:rect b="b" l="l" r="r" t="t"/>
              <a:pathLst>
                <a:path extrusionOk="0" h="22650" w="15245">
                  <a:moveTo>
                    <a:pt x="8640" y="0"/>
                  </a:moveTo>
                  <a:lnTo>
                    <a:pt x="0" y="5738"/>
                  </a:lnTo>
                  <a:lnTo>
                    <a:pt x="7706" y="22650"/>
                  </a:lnTo>
                  <a:cubicBezTo>
                    <a:pt x="7706" y="22650"/>
                    <a:pt x="9574" y="22550"/>
                    <a:pt x="11141" y="22083"/>
                  </a:cubicBezTo>
                  <a:cubicBezTo>
                    <a:pt x="15077" y="20982"/>
                    <a:pt x="15244" y="15511"/>
                    <a:pt x="14610" y="12809"/>
                  </a:cubicBezTo>
                  <a:cubicBezTo>
                    <a:pt x="14010" y="10241"/>
                    <a:pt x="9840" y="2235"/>
                    <a:pt x="9840" y="2235"/>
                  </a:cubicBezTo>
                  <a:lnTo>
                    <a:pt x="8640" y="0"/>
                  </a:lnTo>
                  <a:close/>
                </a:path>
              </a:pathLst>
            </a:custGeom>
            <a:solidFill>
              <a:srgbClr val="F5B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7021025" y="3457925"/>
              <a:ext cx="457000" cy="544250"/>
            </a:xfrm>
            <a:custGeom>
              <a:rect b="b" l="l" r="r" t="t"/>
              <a:pathLst>
                <a:path extrusionOk="0" h="21770" w="18280">
                  <a:moveTo>
                    <a:pt x="18280" y="0"/>
                  </a:moveTo>
                  <a:cubicBezTo>
                    <a:pt x="18279" y="0"/>
                    <a:pt x="6538" y="2703"/>
                    <a:pt x="0" y="16679"/>
                  </a:cubicBezTo>
                  <a:cubicBezTo>
                    <a:pt x="0" y="16679"/>
                    <a:pt x="2174" y="21770"/>
                    <a:pt x="6211" y="21770"/>
                  </a:cubicBezTo>
                  <a:cubicBezTo>
                    <a:pt x="6447" y="21770"/>
                    <a:pt x="6690" y="21753"/>
                    <a:pt x="6939" y="21716"/>
                  </a:cubicBezTo>
                  <a:cubicBezTo>
                    <a:pt x="11475" y="21049"/>
                    <a:pt x="18280" y="1"/>
                    <a:pt x="182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7103575" y="3457925"/>
              <a:ext cx="374450" cy="544125"/>
            </a:xfrm>
            <a:custGeom>
              <a:rect b="b" l="l" r="r" t="t"/>
              <a:pathLst>
                <a:path extrusionOk="0" h="21765" w="14978">
                  <a:moveTo>
                    <a:pt x="14978" y="0"/>
                  </a:moveTo>
                  <a:lnTo>
                    <a:pt x="14978" y="0"/>
                  </a:lnTo>
                  <a:cubicBezTo>
                    <a:pt x="14978" y="0"/>
                    <a:pt x="14177" y="167"/>
                    <a:pt x="12876" y="701"/>
                  </a:cubicBezTo>
                  <a:cubicBezTo>
                    <a:pt x="12843" y="867"/>
                    <a:pt x="12776" y="1001"/>
                    <a:pt x="12610" y="1101"/>
                  </a:cubicBezTo>
                  <a:cubicBezTo>
                    <a:pt x="10842" y="2535"/>
                    <a:pt x="8974" y="3603"/>
                    <a:pt x="7406" y="5304"/>
                  </a:cubicBezTo>
                  <a:cubicBezTo>
                    <a:pt x="6172" y="6638"/>
                    <a:pt x="5038" y="8073"/>
                    <a:pt x="4003" y="9574"/>
                  </a:cubicBezTo>
                  <a:cubicBezTo>
                    <a:pt x="1468" y="13110"/>
                    <a:pt x="301" y="16712"/>
                    <a:pt x="1" y="20782"/>
                  </a:cubicBezTo>
                  <a:cubicBezTo>
                    <a:pt x="835" y="21366"/>
                    <a:pt x="1809" y="21765"/>
                    <a:pt x="2942" y="21765"/>
                  </a:cubicBezTo>
                  <a:cubicBezTo>
                    <a:pt x="3167" y="21765"/>
                    <a:pt x="3399" y="21749"/>
                    <a:pt x="3637" y="21716"/>
                  </a:cubicBezTo>
                  <a:cubicBezTo>
                    <a:pt x="8173" y="21049"/>
                    <a:pt x="14978" y="1"/>
                    <a:pt x="14978" y="0"/>
                  </a:cubicBezTo>
                  <a:close/>
                </a:path>
              </a:pathLst>
            </a:custGeom>
            <a:solidFill>
              <a:srgbClr val="8C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7103575" y="3457925"/>
              <a:ext cx="374450" cy="544125"/>
            </a:xfrm>
            <a:custGeom>
              <a:rect b="b" l="l" r="r" t="t"/>
              <a:pathLst>
                <a:path extrusionOk="0" h="21765" w="14978">
                  <a:moveTo>
                    <a:pt x="14978" y="0"/>
                  </a:moveTo>
                  <a:lnTo>
                    <a:pt x="14978" y="0"/>
                  </a:lnTo>
                  <a:cubicBezTo>
                    <a:pt x="14978" y="0"/>
                    <a:pt x="14177" y="167"/>
                    <a:pt x="12876" y="701"/>
                  </a:cubicBezTo>
                  <a:cubicBezTo>
                    <a:pt x="12843" y="867"/>
                    <a:pt x="12776" y="1001"/>
                    <a:pt x="12610" y="1101"/>
                  </a:cubicBezTo>
                  <a:cubicBezTo>
                    <a:pt x="10842" y="2535"/>
                    <a:pt x="8974" y="3603"/>
                    <a:pt x="7406" y="5304"/>
                  </a:cubicBezTo>
                  <a:cubicBezTo>
                    <a:pt x="6172" y="6638"/>
                    <a:pt x="5038" y="8073"/>
                    <a:pt x="4003" y="9574"/>
                  </a:cubicBezTo>
                  <a:cubicBezTo>
                    <a:pt x="1468" y="13110"/>
                    <a:pt x="301" y="16712"/>
                    <a:pt x="1" y="20782"/>
                  </a:cubicBezTo>
                  <a:cubicBezTo>
                    <a:pt x="835" y="21366"/>
                    <a:pt x="1809" y="21765"/>
                    <a:pt x="2942" y="21765"/>
                  </a:cubicBezTo>
                  <a:cubicBezTo>
                    <a:pt x="3167" y="21765"/>
                    <a:pt x="3399" y="21749"/>
                    <a:pt x="3637" y="21716"/>
                  </a:cubicBezTo>
                  <a:cubicBezTo>
                    <a:pt x="8173" y="21049"/>
                    <a:pt x="14978" y="1"/>
                    <a:pt x="149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p:nvPr/>
          </p:nvSpPr>
          <p:spPr>
            <a:xfrm>
              <a:off x="7021025" y="3483775"/>
              <a:ext cx="384450" cy="434500"/>
            </a:xfrm>
            <a:custGeom>
              <a:rect b="b" l="l" r="r" t="t"/>
              <a:pathLst>
                <a:path extrusionOk="0" h="17380" w="15378">
                  <a:moveTo>
                    <a:pt x="15378" y="0"/>
                  </a:moveTo>
                  <a:lnTo>
                    <a:pt x="15378" y="0"/>
                  </a:lnTo>
                  <a:cubicBezTo>
                    <a:pt x="11475" y="1735"/>
                    <a:pt x="4503" y="6005"/>
                    <a:pt x="0" y="15645"/>
                  </a:cubicBezTo>
                  <a:cubicBezTo>
                    <a:pt x="0" y="15645"/>
                    <a:pt x="367" y="16445"/>
                    <a:pt x="1001" y="17379"/>
                  </a:cubicBezTo>
                  <a:cubicBezTo>
                    <a:pt x="5237" y="7172"/>
                    <a:pt x="11442" y="2235"/>
                    <a:pt x="153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a:off x="7825750" y="3466250"/>
              <a:ext cx="457025" cy="544275"/>
            </a:xfrm>
            <a:custGeom>
              <a:rect b="b" l="l" r="r" t="t"/>
              <a:pathLst>
                <a:path extrusionOk="0" h="21771" w="18281">
                  <a:moveTo>
                    <a:pt x="1" y="1"/>
                  </a:moveTo>
                  <a:cubicBezTo>
                    <a:pt x="1" y="1"/>
                    <a:pt x="6839" y="21049"/>
                    <a:pt x="11342" y="21716"/>
                  </a:cubicBezTo>
                  <a:cubicBezTo>
                    <a:pt x="11591" y="21753"/>
                    <a:pt x="11834" y="21771"/>
                    <a:pt x="12070" y="21771"/>
                  </a:cubicBezTo>
                  <a:cubicBezTo>
                    <a:pt x="16107" y="21771"/>
                    <a:pt x="18281" y="16679"/>
                    <a:pt x="18281" y="16679"/>
                  </a:cubicBezTo>
                  <a:cubicBezTo>
                    <a:pt x="11743" y="2703"/>
                    <a:pt x="2"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7825750" y="3466250"/>
              <a:ext cx="375300" cy="544500"/>
            </a:xfrm>
            <a:custGeom>
              <a:rect b="b" l="l" r="r" t="t"/>
              <a:pathLst>
                <a:path extrusionOk="0" h="21780" w="15012">
                  <a:moveTo>
                    <a:pt x="1" y="1"/>
                  </a:moveTo>
                  <a:cubicBezTo>
                    <a:pt x="1" y="1"/>
                    <a:pt x="6839" y="21049"/>
                    <a:pt x="11342" y="21716"/>
                  </a:cubicBezTo>
                  <a:cubicBezTo>
                    <a:pt x="11608" y="21760"/>
                    <a:pt x="11867" y="21780"/>
                    <a:pt x="12119" y="21780"/>
                  </a:cubicBezTo>
                  <a:cubicBezTo>
                    <a:pt x="13226" y="21780"/>
                    <a:pt x="14196" y="21386"/>
                    <a:pt x="15012" y="20816"/>
                  </a:cubicBezTo>
                  <a:cubicBezTo>
                    <a:pt x="14678" y="16713"/>
                    <a:pt x="13511" y="13144"/>
                    <a:pt x="10975" y="9574"/>
                  </a:cubicBezTo>
                  <a:cubicBezTo>
                    <a:pt x="9941" y="8107"/>
                    <a:pt x="8807" y="6639"/>
                    <a:pt x="7573" y="5305"/>
                  </a:cubicBezTo>
                  <a:cubicBezTo>
                    <a:pt x="6005" y="3637"/>
                    <a:pt x="4137" y="2536"/>
                    <a:pt x="2369" y="1135"/>
                  </a:cubicBezTo>
                  <a:cubicBezTo>
                    <a:pt x="2202" y="1035"/>
                    <a:pt x="2136" y="868"/>
                    <a:pt x="2102" y="735"/>
                  </a:cubicBezTo>
                  <a:cubicBezTo>
                    <a:pt x="802" y="201"/>
                    <a:pt x="1" y="1"/>
                    <a:pt x="1" y="1"/>
                  </a:cubicBezTo>
                  <a:close/>
                </a:path>
              </a:pathLst>
            </a:custGeom>
            <a:solidFill>
              <a:srgbClr val="8C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7825750" y="3466250"/>
              <a:ext cx="375300" cy="544500"/>
            </a:xfrm>
            <a:custGeom>
              <a:rect b="b" l="l" r="r" t="t"/>
              <a:pathLst>
                <a:path extrusionOk="0" h="21780" w="15012">
                  <a:moveTo>
                    <a:pt x="1" y="1"/>
                  </a:moveTo>
                  <a:cubicBezTo>
                    <a:pt x="1" y="1"/>
                    <a:pt x="6839" y="21049"/>
                    <a:pt x="11342" y="21716"/>
                  </a:cubicBezTo>
                  <a:cubicBezTo>
                    <a:pt x="11608" y="21760"/>
                    <a:pt x="11867" y="21780"/>
                    <a:pt x="12119" y="21780"/>
                  </a:cubicBezTo>
                  <a:cubicBezTo>
                    <a:pt x="13226" y="21780"/>
                    <a:pt x="14196" y="21386"/>
                    <a:pt x="15012" y="20816"/>
                  </a:cubicBezTo>
                  <a:cubicBezTo>
                    <a:pt x="14678" y="16713"/>
                    <a:pt x="13511" y="13144"/>
                    <a:pt x="10975" y="9574"/>
                  </a:cubicBezTo>
                  <a:cubicBezTo>
                    <a:pt x="9941" y="8107"/>
                    <a:pt x="8807" y="6639"/>
                    <a:pt x="7573" y="5305"/>
                  </a:cubicBezTo>
                  <a:cubicBezTo>
                    <a:pt x="6005" y="3637"/>
                    <a:pt x="4137" y="2536"/>
                    <a:pt x="2369" y="1135"/>
                  </a:cubicBezTo>
                  <a:cubicBezTo>
                    <a:pt x="2202" y="1035"/>
                    <a:pt x="2136" y="868"/>
                    <a:pt x="2102" y="735"/>
                  </a:cubicBezTo>
                  <a:cubicBezTo>
                    <a:pt x="802" y="201"/>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7898300" y="3492950"/>
              <a:ext cx="384475" cy="434500"/>
            </a:xfrm>
            <a:custGeom>
              <a:rect b="b" l="l" r="r" t="t"/>
              <a:pathLst>
                <a:path extrusionOk="0" h="17380" w="15379">
                  <a:moveTo>
                    <a:pt x="1" y="0"/>
                  </a:moveTo>
                  <a:lnTo>
                    <a:pt x="1" y="0"/>
                  </a:lnTo>
                  <a:cubicBezTo>
                    <a:pt x="3937" y="2202"/>
                    <a:pt x="10142" y="7172"/>
                    <a:pt x="14378" y="17379"/>
                  </a:cubicBezTo>
                  <a:cubicBezTo>
                    <a:pt x="15012" y="16412"/>
                    <a:pt x="15379" y="15611"/>
                    <a:pt x="15379" y="15611"/>
                  </a:cubicBezTo>
                  <a:cubicBezTo>
                    <a:pt x="10875" y="6005"/>
                    <a:pt x="3904" y="1735"/>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7051050" y="3420400"/>
              <a:ext cx="1195025" cy="1357650"/>
            </a:xfrm>
            <a:custGeom>
              <a:rect b="b" l="l" r="r" t="t"/>
              <a:pathLst>
                <a:path extrusionOk="0" h="54306" w="47801">
                  <a:moveTo>
                    <a:pt x="23917" y="0"/>
                  </a:moveTo>
                  <a:cubicBezTo>
                    <a:pt x="17112" y="0"/>
                    <a:pt x="11008" y="5604"/>
                    <a:pt x="6672" y="14611"/>
                  </a:cubicBezTo>
                  <a:cubicBezTo>
                    <a:pt x="2535" y="23150"/>
                    <a:pt x="0" y="34758"/>
                    <a:pt x="0" y="47534"/>
                  </a:cubicBezTo>
                  <a:cubicBezTo>
                    <a:pt x="0" y="48101"/>
                    <a:pt x="33" y="48702"/>
                    <a:pt x="33" y="49302"/>
                  </a:cubicBezTo>
                  <a:cubicBezTo>
                    <a:pt x="33" y="49302"/>
                    <a:pt x="2002" y="54306"/>
                    <a:pt x="23917" y="54306"/>
                  </a:cubicBezTo>
                  <a:cubicBezTo>
                    <a:pt x="45799" y="54306"/>
                    <a:pt x="47768" y="49302"/>
                    <a:pt x="47768" y="49302"/>
                  </a:cubicBezTo>
                  <a:cubicBezTo>
                    <a:pt x="47801" y="48702"/>
                    <a:pt x="47801" y="48101"/>
                    <a:pt x="47801" y="47534"/>
                  </a:cubicBezTo>
                  <a:cubicBezTo>
                    <a:pt x="47801" y="21282"/>
                    <a:pt x="37093" y="0"/>
                    <a:pt x="239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7583075" y="3472100"/>
              <a:ext cx="130975" cy="120950"/>
            </a:xfrm>
            <a:custGeom>
              <a:rect b="b" l="l" r="r" t="t"/>
              <a:pathLst>
                <a:path extrusionOk="0" h="4838" w="5239">
                  <a:moveTo>
                    <a:pt x="301" y="0"/>
                  </a:moveTo>
                  <a:cubicBezTo>
                    <a:pt x="101" y="968"/>
                    <a:pt x="1" y="1802"/>
                    <a:pt x="1" y="2235"/>
                  </a:cubicBezTo>
                  <a:cubicBezTo>
                    <a:pt x="1" y="3670"/>
                    <a:pt x="1168" y="4837"/>
                    <a:pt x="2636" y="4837"/>
                  </a:cubicBezTo>
                  <a:cubicBezTo>
                    <a:pt x="4071" y="4837"/>
                    <a:pt x="5238" y="3670"/>
                    <a:pt x="5238" y="2235"/>
                  </a:cubicBezTo>
                  <a:cubicBezTo>
                    <a:pt x="5238" y="1835"/>
                    <a:pt x="5138" y="1034"/>
                    <a:pt x="4971" y="134"/>
                  </a:cubicBezTo>
                  <a:cubicBezTo>
                    <a:pt x="4404" y="200"/>
                    <a:pt x="3837" y="267"/>
                    <a:pt x="3270" y="267"/>
                  </a:cubicBezTo>
                  <a:cubicBezTo>
                    <a:pt x="2236" y="267"/>
                    <a:pt x="1269" y="167"/>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7462175" y="3442900"/>
              <a:ext cx="130950" cy="122625"/>
            </a:xfrm>
            <a:custGeom>
              <a:rect b="b" l="l" r="r" t="t"/>
              <a:pathLst>
                <a:path extrusionOk="0" h="4905" w="5238">
                  <a:moveTo>
                    <a:pt x="1401" y="1"/>
                  </a:moveTo>
                  <a:cubicBezTo>
                    <a:pt x="567" y="434"/>
                    <a:pt x="0" y="1302"/>
                    <a:pt x="0" y="2269"/>
                  </a:cubicBezTo>
                  <a:cubicBezTo>
                    <a:pt x="0" y="3737"/>
                    <a:pt x="1168" y="4904"/>
                    <a:pt x="2602" y="4904"/>
                  </a:cubicBezTo>
                  <a:cubicBezTo>
                    <a:pt x="4070" y="4904"/>
                    <a:pt x="5237" y="3737"/>
                    <a:pt x="5237" y="2269"/>
                  </a:cubicBezTo>
                  <a:cubicBezTo>
                    <a:pt x="5237" y="1869"/>
                    <a:pt x="5104" y="1468"/>
                    <a:pt x="4937" y="1135"/>
                  </a:cubicBezTo>
                  <a:cubicBezTo>
                    <a:pt x="3703" y="901"/>
                    <a:pt x="2502" y="501"/>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7704850" y="3444575"/>
              <a:ext cx="130100" cy="120950"/>
            </a:xfrm>
            <a:custGeom>
              <a:rect b="b" l="l" r="r" t="t"/>
              <a:pathLst>
                <a:path extrusionOk="0" h="4838" w="5204">
                  <a:moveTo>
                    <a:pt x="3936" y="0"/>
                  </a:moveTo>
                  <a:cubicBezTo>
                    <a:pt x="2735" y="601"/>
                    <a:pt x="1501" y="1001"/>
                    <a:pt x="200" y="1201"/>
                  </a:cubicBezTo>
                  <a:cubicBezTo>
                    <a:pt x="67" y="1535"/>
                    <a:pt x="0" y="1868"/>
                    <a:pt x="0" y="2202"/>
                  </a:cubicBezTo>
                  <a:cubicBezTo>
                    <a:pt x="0" y="3670"/>
                    <a:pt x="1168" y="4837"/>
                    <a:pt x="2602" y="4837"/>
                  </a:cubicBezTo>
                  <a:cubicBezTo>
                    <a:pt x="4036" y="4837"/>
                    <a:pt x="5204" y="3670"/>
                    <a:pt x="5204" y="2202"/>
                  </a:cubicBezTo>
                  <a:cubicBezTo>
                    <a:pt x="5204" y="1268"/>
                    <a:pt x="4703" y="434"/>
                    <a:pt x="3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7160275" y="2611475"/>
              <a:ext cx="976575" cy="876500"/>
            </a:xfrm>
            <a:custGeom>
              <a:rect b="b" l="l" r="r" t="t"/>
              <a:pathLst>
                <a:path extrusionOk="0" h="35060" w="39063">
                  <a:moveTo>
                    <a:pt x="19548" y="1"/>
                  </a:moveTo>
                  <a:cubicBezTo>
                    <a:pt x="8740" y="1"/>
                    <a:pt x="1" y="7840"/>
                    <a:pt x="1" y="17513"/>
                  </a:cubicBezTo>
                  <a:cubicBezTo>
                    <a:pt x="1" y="27220"/>
                    <a:pt x="8740" y="35059"/>
                    <a:pt x="19548" y="35059"/>
                  </a:cubicBezTo>
                  <a:cubicBezTo>
                    <a:pt x="30323" y="35059"/>
                    <a:pt x="39062" y="27220"/>
                    <a:pt x="39062" y="17513"/>
                  </a:cubicBezTo>
                  <a:cubicBezTo>
                    <a:pt x="39062" y="7840"/>
                    <a:pt x="30323" y="1"/>
                    <a:pt x="19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35"/>
          <p:cNvGrpSpPr/>
          <p:nvPr/>
        </p:nvGrpSpPr>
        <p:grpSpPr>
          <a:xfrm>
            <a:off x="5402016" y="3489046"/>
            <a:ext cx="1278008" cy="1697977"/>
            <a:chOff x="15607975" y="2523925"/>
            <a:chExt cx="2243300" cy="2980475"/>
          </a:xfrm>
        </p:grpSpPr>
        <p:sp>
          <p:nvSpPr>
            <p:cNvPr id="629" name="Google Shape;629;p35"/>
            <p:cNvSpPr/>
            <p:nvPr/>
          </p:nvSpPr>
          <p:spPr>
            <a:xfrm>
              <a:off x="15624675" y="2523925"/>
              <a:ext cx="2210750" cy="2980475"/>
            </a:xfrm>
            <a:custGeom>
              <a:rect b="b" l="l" r="r" t="t"/>
              <a:pathLst>
                <a:path extrusionOk="0" h="119219" w="88430">
                  <a:moveTo>
                    <a:pt x="50069" y="0"/>
                  </a:moveTo>
                  <a:cubicBezTo>
                    <a:pt x="47767" y="0"/>
                    <a:pt x="44265" y="300"/>
                    <a:pt x="40596" y="1668"/>
                  </a:cubicBezTo>
                  <a:cubicBezTo>
                    <a:pt x="38327" y="2368"/>
                    <a:pt x="35926" y="3736"/>
                    <a:pt x="33457" y="5738"/>
                  </a:cubicBezTo>
                  <a:cubicBezTo>
                    <a:pt x="31856" y="7072"/>
                    <a:pt x="30955" y="7172"/>
                    <a:pt x="30722" y="7172"/>
                  </a:cubicBezTo>
                  <a:cubicBezTo>
                    <a:pt x="30622" y="7172"/>
                    <a:pt x="30555" y="7139"/>
                    <a:pt x="30522" y="7139"/>
                  </a:cubicBezTo>
                  <a:cubicBezTo>
                    <a:pt x="29955" y="6438"/>
                    <a:pt x="29121" y="6038"/>
                    <a:pt x="28254" y="6038"/>
                  </a:cubicBezTo>
                  <a:cubicBezTo>
                    <a:pt x="27953" y="6038"/>
                    <a:pt x="27686" y="6071"/>
                    <a:pt x="27386" y="6171"/>
                  </a:cubicBezTo>
                  <a:cubicBezTo>
                    <a:pt x="26185" y="6538"/>
                    <a:pt x="25351" y="7639"/>
                    <a:pt x="25318" y="8906"/>
                  </a:cubicBezTo>
                  <a:cubicBezTo>
                    <a:pt x="25318" y="11375"/>
                    <a:pt x="26152" y="15545"/>
                    <a:pt x="29254" y="17479"/>
                  </a:cubicBezTo>
                  <a:cubicBezTo>
                    <a:pt x="29321" y="17679"/>
                    <a:pt x="29388" y="17846"/>
                    <a:pt x="29454" y="18046"/>
                  </a:cubicBezTo>
                  <a:cubicBezTo>
                    <a:pt x="29054" y="19981"/>
                    <a:pt x="28854" y="22016"/>
                    <a:pt x="28854" y="24084"/>
                  </a:cubicBezTo>
                  <a:cubicBezTo>
                    <a:pt x="28854" y="32623"/>
                    <a:pt x="30188" y="38261"/>
                    <a:pt x="33090" y="41863"/>
                  </a:cubicBezTo>
                  <a:cubicBezTo>
                    <a:pt x="34291" y="43364"/>
                    <a:pt x="35892" y="44599"/>
                    <a:pt x="37827" y="45499"/>
                  </a:cubicBezTo>
                  <a:cubicBezTo>
                    <a:pt x="37727" y="45499"/>
                    <a:pt x="37393" y="45533"/>
                    <a:pt x="37393" y="45533"/>
                  </a:cubicBezTo>
                  <a:cubicBezTo>
                    <a:pt x="37160" y="45566"/>
                    <a:pt x="36960" y="45566"/>
                    <a:pt x="36726" y="45599"/>
                  </a:cubicBezTo>
                  <a:lnTo>
                    <a:pt x="36693" y="45599"/>
                  </a:lnTo>
                  <a:cubicBezTo>
                    <a:pt x="36459" y="45633"/>
                    <a:pt x="36226" y="45666"/>
                    <a:pt x="35992" y="45700"/>
                  </a:cubicBezTo>
                  <a:lnTo>
                    <a:pt x="35826" y="45733"/>
                  </a:lnTo>
                  <a:cubicBezTo>
                    <a:pt x="35625" y="45733"/>
                    <a:pt x="35425" y="45766"/>
                    <a:pt x="35259" y="45800"/>
                  </a:cubicBezTo>
                  <a:lnTo>
                    <a:pt x="35058" y="45833"/>
                  </a:lnTo>
                  <a:cubicBezTo>
                    <a:pt x="34825" y="45866"/>
                    <a:pt x="34591" y="45933"/>
                    <a:pt x="34325" y="45966"/>
                  </a:cubicBezTo>
                  <a:lnTo>
                    <a:pt x="34191" y="46000"/>
                  </a:lnTo>
                  <a:cubicBezTo>
                    <a:pt x="33991" y="46033"/>
                    <a:pt x="33791" y="46066"/>
                    <a:pt x="33591" y="46133"/>
                  </a:cubicBezTo>
                  <a:lnTo>
                    <a:pt x="33357" y="46167"/>
                  </a:lnTo>
                  <a:cubicBezTo>
                    <a:pt x="33157" y="46233"/>
                    <a:pt x="32957" y="46267"/>
                    <a:pt x="32723" y="46333"/>
                  </a:cubicBezTo>
                  <a:lnTo>
                    <a:pt x="32590" y="46367"/>
                  </a:lnTo>
                  <a:cubicBezTo>
                    <a:pt x="32323" y="46433"/>
                    <a:pt x="32090" y="46500"/>
                    <a:pt x="31823" y="46600"/>
                  </a:cubicBezTo>
                  <a:lnTo>
                    <a:pt x="31656" y="46667"/>
                  </a:lnTo>
                  <a:cubicBezTo>
                    <a:pt x="31456" y="46700"/>
                    <a:pt x="31256" y="46767"/>
                    <a:pt x="31056" y="46867"/>
                  </a:cubicBezTo>
                  <a:lnTo>
                    <a:pt x="30855" y="46934"/>
                  </a:lnTo>
                  <a:cubicBezTo>
                    <a:pt x="30622" y="47034"/>
                    <a:pt x="30422" y="47101"/>
                    <a:pt x="30222" y="47201"/>
                  </a:cubicBezTo>
                  <a:lnTo>
                    <a:pt x="30088" y="47234"/>
                  </a:lnTo>
                  <a:cubicBezTo>
                    <a:pt x="29855" y="47367"/>
                    <a:pt x="29588" y="47467"/>
                    <a:pt x="29354" y="47601"/>
                  </a:cubicBezTo>
                  <a:lnTo>
                    <a:pt x="29154" y="47701"/>
                  </a:lnTo>
                  <a:cubicBezTo>
                    <a:pt x="28954" y="47801"/>
                    <a:pt x="28787" y="47901"/>
                    <a:pt x="28587" y="48001"/>
                  </a:cubicBezTo>
                  <a:lnTo>
                    <a:pt x="28387" y="48135"/>
                  </a:lnTo>
                  <a:cubicBezTo>
                    <a:pt x="28120" y="48301"/>
                    <a:pt x="27887" y="48435"/>
                    <a:pt x="27686" y="48602"/>
                  </a:cubicBezTo>
                  <a:cubicBezTo>
                    <a:pt x="27386" y="48802"/>
                    <a:pt x="27086" y="49035"/>
                    <a:pt x="26786" y="49269"/>
                  </a:cubicBezTo>
                  <a:cubicBezTo>
                    <a:pt x="26786" y="49269"/>
                    <a:pt x="26752" y="49269"/>
                    <a:pt x="26752" y="49302"/>
                  </a:cubicBezTo>
                  <a:cubicBezTo>
                    <a:pt x="25251" y="50503"/>
                    <a:pt x="23750" y="51904"/>
                    <a:pt x="22349" y="53272"/>
                  </a:cubicBezTo>
                  <a:cubicBezTo>
                    <a:pt x="20715" y="54839"/>
                    <a:pt x="17713" y="57741"/>
                    <a:pt x="16645" y="57808"/>
                  </a:cubicBezTo>
                  <a:cubicBezTo>
                    <a:pt x="15544" y="57808"/>
                    <a:pt x="14544" y="58442"/>
                    <a:pt x="14077" y="59443"/>
                  </a:cubicBezTo>
                  <a:cubicBezTo>
                    <a:pt x="13910" y="59743"/>
                    <a:pt x="12642" y="62445"/>
                    <a:pt x="12542" y="66147"/>
                  </a:cubicBezTo>
                  <a:cubicBezTo>
                    <a:pt x="9040" y="70451"/>
                    <a:pt x="6705" y="74220"/>
                    <a:pt x="5537" y="77355"/>
                  </a:cubicBezTo>
                  <a:cubicBezTo>
                    <a:pt x="4503" y="77822"/>
                    <a:pt x="3469" y="78523"/>
                    <a:pt x="2368" y="79457"/>
                  </a:cubicBezTo>
                  <a:cubicBezTo>
                    <a:pt x="1234" y="80424"/>
                    <a:pt x="0" y="82326"/>
                    <a:pt x="500" y="85762"/>
                  </a:cubicBezTo>
                  <a:cubicBezTo>
                    <a:pt x="1801" y="94868"/>
                    <a:pt x="14510" y="110813"/>
                    <a:pt x="23950" y="115149"/>
                  </a:cubicBezTo>
                  <a:cubicBezTo>
                    <a:pt x="29488" y="117684"/>
                    <a:pt x="37227" y="119219"/>
                    <a:pt x="44665" y="119219"/>
                  </a:cubicBezTo>
                  <a:cubicBezTo>
                    <a:pt x="50903" y="119219"/>
                    <a:pt x="59976" y="118151"/>
                    <a:pt x="67682" y="113214"/>
                  </a:cubicBezTo>
                  <a:cubicBezTo>
                    <a:pt x="77355" y="106977"/>
                    <a:pt x="86195" y="95102"/>
                    <a:pt x="87796" y="86195"/>
                  </a:cubicBezTo>
                  <a:cubicBezTo>
                    <a:pt x="88430" y="82593"/>
                    <a:pt x="87896" y="79557"/>
                    <a:pt x="86262" y="77322"/>
                  </a:cubicBezTo>
                  <a:cubicBezTo>
                    <a:pt x="85361" y="76121"/>
                    <a:pt x="83993" y="75387"/>
                    <a:pt x="82392" y="75254"/>
                  </a:cubicBezTo>
                  <a:cubicBezTo>
                    <a:pt x="81825" y="74053"/>
                    <a:pt x="81225" y="72786"/>
                    <a:pt x="80524" y="71485"/>
                  </a:cubicBezTo>
                  <a:cubicBezTo>
                    <a:pt x="80891" y="68949"/>
                    <a:pt x="80624" y="67048"/>
                    <a:pt x="80558" y="66815"/>
                  </a:cubicBezTo>
                  <a:cubicBezTo>
                    <a:pt x="80391" y="65714"/>
                    <a:pt x="79657" y="64847"/>
                    <a:pt x="78623" y="64480"/>
                  </a:cubicBezTo>
                  <a:cubicBezTo>
                    <a:pt x="77622" y="64113"/>
                    <a:pt x="75587" y="60443"/>
                    <a:pt x="74487" y="58509"/>
                  </a:cubicBezTo>
                  <a:cubicBezTo>
                    <a:pt x="73919" y="57441"/>
                    <a:pt x="73319" y="56374"/>
                    <a:pt x="72719" y="55340"/>
                  </a:cubicBezTo>
                  <a:cubicBezTo>
                    <a:pt x="72719" y="55340"/>
                    <a:pt x="72685" y="55340"/>
                    <a:pt x="72685" y="55306"/>
                  </a:cubicBezTo>
                  <a:cubicBezTo>
                    <a:pt x="72552" y="55106"/>
                    <a:pt x="72418" y="54873"/>
                    <a:pt x="72285" y="54639"/>
                  </a:cubicBezTo>
                  <a:lnTo>
                    <a:pt x="72218" y="54573"/>
                  </a:lnTo>
                  <a:cubicBezTo>
                    <a:pt x="72085" y="54339"/>
                    <a:pt x="71951" y="54106"/>
                    <a:pt x="71785" y="53872"/>
                  </a:cubicBezTo>
                  <a:cubicBezTo>
                    <a:pt x="71785" y="53872"/>
                    <a:pt x="71751" y="53839"/>
                    <a:pt x="71751" y="53839"/>
                  </a:cubicBezTo>
                  <a:cubicBezTo>
                    <a:pt x="71618" y="53639"/>
                    <a:pt x="71484" y="53438"/>
                    <a:pt x="71318" y="53205"/>
                  </a:cubicBezTo>
                  <a:lnTo>
                    <a:pt x="71251" y="53071"/>
                  </a:lnTo>
                  <a:cubicBezTo>
                    <a:pt x="71084" y="52871"/>
                    <a:pt x="70951" y="52671"/>
                    <a:pt x="70784" y="52471"/>
                  </a:cubicBezTo>
                  <a:cubicBezTo>
                    <a:pt x="70784" y="52471"/>
                    <a:pt x="70784" y="52438"/>
                    <a:pt x="70751" y="52438"/>
                  </a:cubicBezTo>
                  <a:cubicBezTo>
                    <a:pt x="70617" y="52238"/>
                    <a:pt x="70484" y="52071"/>
                    <a:pt x="70317" y="51904"/>
                  </a:cubicBezTo>
                  <a:cubicBezTo>
                    <a:pt x="70284" y="51837"/>
                    <a:pt x="70217" y="51771"/>
                    <a:pt x="70150" y="51704"/>
                  </a:cubicBezTo>
                  <a:cubicBezTo>
                    <a:pt x="70050" y="51604"/>
                    <a:pt x="69950" y="51504"/>
                    <a:pt x="69850" y="51370"/>
                  </a:cubicBezTo>
                  <a:cubicBezTo>
                    <a:pt x="69817" y="51337"/>
                    <a:pt x="69750" y="51270"/>
                    <a:pt x="69650" y="51203"/>
                  </a:cubicBezTo>
                  <a:lnTo>
                    <a:pt x="69616" y="51170"/>
                  </a:lnTo>
                  <a:cubicBezTo>
                    <a:pt x="69550" y="51070"/>
                    <a:pt x="69450" y="51003"/>
                    <a:pt x="69383" y="50903"/>
                  </a:cubicBezTo>
                  <a:cubicBezTo>
                    <a:pt x="69316" y="50870"/>
                    <a:pt x="69249" y="50803"/>
                    <a:pt x="69183" y="50736"/>
                  </a:cubicBezTo>
                  <a:lnTo>
                    <a:pt x="69116" y="50703"/>
                  </a:lnTo>
                  <a:cubicBezTo>
                    <a:pt x="69049" y="50636"/>
                    <a:pt x="68949" y="50536"/>
                    <a:pt x="68883" y="50470"/>
                  </a:cubicBezTo>
                  <a:cubicBezTo>
                    <a:pt x="68816" y="50436"/>
                    <a:pt x="68749" y="50370"/>
                    <a:pt x="68682" y="50336"/>
                  </a:cubicBezTo>
                  <a:lnTo>
                    <a:pt x="68582" y="50236"/>
                  </a:lnTo>
                  <a:cubicBezTo>
                    <a:pt x="68482" y="50203"/>
                    <a:pt x="68416" y="50136"/>
                    <a:pt x="68349" y="50069"/>
                  </a:cubicBezTo>
                  <a:cubicBezTo>
                    <a:pt x="68282" y="50036"/>
                    <a:pt x="68215" y="49969"/>
                    <a:pt x="68115" y="49936"/>
                  </a:cubicBezTo>
                  <a:lnTo>
                    <a:pt x="68049" y="49869"/>
                  </a:lnTo>
                  <a:cubicBezTo>
                    <a:pt x="67982" y="49802"/>
                    <a:pt x="67915" y="49769"/>
                    <a:pt x="67815" y="49702"/>
                  </a:cubicBezTo>
                  <a:cubicBezTo>
                    <a:pt x="67748" y="49669"/>
                    <a:pt x="67682" y="49602"/>
                    <a:pt x="67582" y="49569"/>
                  </a:cubicBezTo>
                  <a:cubicBezTo>
                    <a:pt x="67582" y="49569"/>
                    <a:pt x="67348" y="49402"/>
                    <a:pt x="67315" y="49369"/>
                  </a:cubicBezTo>
                  <a:cubicBezTo>
                    <a:pt x="67215" y="49302"/>
                    <a:pt x="67115" y="49269"/>
                    <a:pt x="67015" y="49202"/>
                  </a:cubicBezTo>
                  <a:cubicBezTo>
                    <a:pt x="67015" y="49202"/>
                    <a:pt x="66814" y="49102"/>
                    <a:pt x="66781" y="49069"/>
                  </a:cubicBezTo>
                  <a:cubicBezTo>
                    <a:pt x="66648" y="49002"/>
                    <a:pt x="66548" y="48935"/>
                    <a:pt x="66414" y="48868"/>
                  </a:cubicBezTo>
                  <a:lnTo>
                    <a:pt x="66214" y="48768"/>
                  </a:lnTo>
                  <a:cubicBezTo>
                    <a:pt x="66114" y="48735"/>
                    <a:pt x="66014" y="48668"/>
                    <a:pt x="65914" y="48602"/>
                  </a:cubicBezTo>
                  <a:cubicBezTo>
                    <a:pt x="69416" y="47401"/>
                    <a:pt x="72518" y="44999"/>
                    <a:pt x="74987" y="41530"/>
                  </a:cubicBezTo>
                  <a:cubicBezTo>
                    <a:pt x="75587" y="40663"/>
                    <a:pt x="76121" y="39829"/>
                    <a:pt x="76555" y="39028"/>
                  </a:cubicBezTo>
                  <a:cubicBezTo>
                    <a:pt x="77322" y="38928"/>
                    <a:pt x="78022" y="38494"/>
                    <a:pt x="78489" y="37827"/>
                  </a:cubicBezTo>
                  <a:cubicBezTo>
                    <a:pt x="81625" y="33224"/>
                    <a:pt x="80858" y="26653"/>
                    <a:pt x="79957" y="22683"/>
                  </a:cubicBezTo>
                  <a:cubicBezTo>
                    <a:pt x="80224" y="22149"/>
                    <a:pt x="80324" y="21582"/>
                    <a:pt x="80224" y="20982"/>
                  </a:cubicBezTo>
                  <a:cubicBezTo>
                    <a:pt x="80057" y="19814"/>
                    <a:pt x="79824" y="18814"/>
                    <a:pt x="79490" y="17880"/>
                  </a:cubicBezTo>
                  <a:cubicBezTo>
                    <a:pt x="80224" y="17079"/>
                    <a:pt x="80457" y="15945"/>
                    <a:pt x="80057" y="14911"/>
                  </a:cubicBezTo>
                  <a:cubicBezTo>
                    <a:pt x="78890" y="11809"/>
                    <a:pt x="76555" y="9774"/>
                    <a:pt x="74353" y="8473"/>
                  </a:cubicBezTo>
                  <a:cubicBezTo>
                    <a:pt x="74353" y="8473"/>
                    <a:pt x="74353" y="8439"/>
                    <a:pt x="74353" y="8406"/>
                  </a:cubicBezTo>
                  <a:cubicBezTo>
                    <a:pt x="74687" y="7372"/>
                    <a:pt x="74420" y="6238"/>
                    <a:pt x="73653" y="5471"/>
                  </a:cubicBezTo>
                  <a:cubicBezTo>
                    <a:pt x="73119" y="4904"/>
                    <a:pt x="72352" y="4603"/>
                    <a:pt x="71584" y="4603"/>
                  </a:cubicBezTo>
                  <a:cubicBezTo>
                    <a:pt x="71284" y="4603"/>
                    <a:pt x="71017" y="4637"/>
                    <a:pt x="70717" y="4737"/>
                  </a:cubicBezTo>
                  <a:cubicBezTo>
                    <a:pt x="70550" y="4770"/>
                    <a:pt x="70384" y="4804"/>
                    <a:pt x="70150" y="4804"/>
                  </a:cubicBezTo>
                  <a:cubicBezTo>
                    <a:pt x="68782" y="4804"/>
                    <a:pt x="66714" y="3970"/>
                    <a:pt x="64479" y="3069"/>
                  </a:cubicBezTo>
                  <a:cubicBezTo>
                    <a:pt x="62912" y="2435"/>
                    <a:pt x="61110" y="1701"/>
                    <a:pt x="59209" y="1134"/>
                  </a:cubicBezTo>
                  <a:cubicBezTo>
                    <a:pt x="58108" y="767"/>
                    <a:pt x="56941" y="500"/>
                    <a:pt x="55773" y="300"/>
                  </a:cubicBezTo>
                  <a:cubicBezTo>
                    <a:pt x="55039" y="167"/>
                    <a:pt x="54339" y="100"/>
                    <a:pt x="53638" y="33"/>
                  </a:cubicBezTo>
                  <a:lnTo>
                    <a:pt x="51737" y="33"/>
                  </a:lnTo>
                  <a:cubicBezTo>
                    <a:pt x="51170" y="0"/>
                    <a:pt x="50603" y="0"/>
                    <a:pt x="50069"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5"/>
            <p:cNvSpPr/>
            <p:nvPr/>
          </p:nvSpPr>
          <p:spPr>
            <a:xfrm>
              <a:off x="15607975" y="4477400"/>
              <a:ext cx="2235800" cy="953825"/>
            </a:xfrm>
            <a:custGeom>
              <a:rect b="b" l="l" r="r" t="t"/>
              <a:pathLst>
                <a:path extrusionOk="0" h="38153" w="89432">
                  <a:moveTo>
                    <a:pt x="82467" y="1"/>
                  </a:moveTo>
                  <a:cubicBezTo>
                    <a:pt x="74459" y="1"/>
                    <a:pt x="52331" y="22925"/>
                    <a:pt x="51971" y="23434"/>
                  </a:cubicBezTo>
                  <a:cubicBezTo>
                    <a:pt x="51839" y="23639"/>
                    <a:pt x="50951" y="23704"/>
                    <a:pt x="49872" y="23704"/>
                  </a:cubicBezTo>
                  <a:cubicBezTo>
                    <a:pt x="47967" y="23704"/>
                    <a:pt x="45467" y="23501"/>
                    <a:pt x="45467" y="23501"/>
                  </a:cubicBezTo>
                  <a:cubicBezTo>
                    <a:pt x="45467" y="23501"/>
                    <a:pt x="30489" y="17596"/>
                    <a:pt x="21650" y="9691"/>
                  </a:cubicBezTo>
                  <a:cubicBezTo>
                    <a:pt x="15704" y="4353"/>
                    <a:pt x="12435" y="1449"/>
                    <a:pt x="9409" y="1449"/>
                  </a:cubicBezTo>
                  <a:cubicBezTo>
                    <a:pt x="7953" y="1449"/>
                    <a:pt x="6553" y="2122"/>
                    <a:pt x="4938" y="3520"/>
                  </a:cubicBezTo>
                  <a:cubicBezTo>
                    <a:pt x="1" y="7823"/>
                    <a:pt x="15045" y="29371"/>
                    <a:pt x="25853" y="34342"/>
                  </a:cubicBezTo>
                  <a:cubicBezTo>
                    <a:pt x="30699" y="36572"/>
                    <a:pt x="37862" y="38153"/>
                    <a:pt x="45374" y="38153"/>
                  </a:cubicBezTo>
                  <a:cubicBezTo>
                    <a:pt x="52805" y="38153"/>
                    <a:pt x="60577" y="36605"/>
                    <a:pt x="66782" y="32607"/>
                  </a:cubicBezTo>
                  <a:cubicBezTo>
                    <a:pt x="79257" y="24601"/>
                    <a:pt x="89431" y="7389"/>
                    <a:pt x="84595" y="951"/>
                  </a:cubicBezTo>
                  <a:cubicBezTo>
                    <a:pt x="84102" y="295"/>
                    <a:pt x="83375" y="1"/>
                    <a:pt x="824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15662200" y="4035825"/>
              <a:ext cx="703850" cy="648000"/>
            </a:xfrm>
            <a:custGeom>
              <a:rect b="b" l="l" r="r" t="t"/>
              <a:pathLst>
                <a:path extrusionOk="0" h="25920" w="28154">
                  <a:moveTo>
                    <a:pt x="20114" y="1"/>
                  </a:moveTo>
                  <a:cubicBezTo>
                    <a:pt x="20114" y="1"/>
                    <a:pt x="0" y="19448"/>
                    <a:pt x="8006" y="24952"/>
                  </a:cubicBezTo>
                  <a:cubicBezTo>
                    <a:pt x="8979" y="25624"/>
                    <a:pt x="10016" y="25919"/>
                    <a:pt x="11085" y="25919"/>
                  </a:cubicBezTo>
                  <a:cubicBezTo>
                    <a:pt x="18771" y="25919"/>
                    <a:pt x="28154" y="10675"/>
                    <a:pt x="28154" y="10675"/>
                  </a:cubicBezTo>
                  <a:lnTo>
                    <a:pt x="201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16037450" y="4035825"/>
              <a:ext cx="328600" cy="483700"/>
            </a:xfrm>
            <a:custGeom>
              <a:rect b="b" l="l" r="r" t="t"/>
              <a:pathLst>
                <a:path extrusionOk="0" h="19348" w="13144">
                  <a:moveTo>
                    <a:pt x="5104" y="1"/>
                  </a:moveTo>
                  <a:cubicBezTo>
                    <a:pt x="5104" y="1"/>
                    <a:pt x="2769" y="2269"/>
                    <a:pt x="1" y="5471"/>
                  </a:cubicBezTo>
                  <a:cubicBezTo>
                    <a:pt x="935" y="10909"/>
                    <a:pt x="3337" y="15579"/>
                    <a:pt x="6539" y="19348"/>
                  </a:cubicBezTo>
                  <a:cubicBezTo>
                    <a:pt x="10342" y="15212"/>
                    <a:pt x="13144" y="10675"/>
                    <a:pt x="13144" y="10675"/>
                  </a:cubicBezTo>
                  <a:lnTo>
                    <a:pt x="51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16418575" y="2633150"/>
              <a:ext cx="926500" cy="1005750"/>
            </a:xfrm>
            <a:custGeom>
              <a:rect b="b" l="l" r="r" t="t"/>
              <a:pathLst>
                <a:path extrusionOk="0" h="40230" w="37060">
                  <a:moveTo>
                    <a:pt x="17279" y="1"/>
                  </a:moveTo>
                  <a:cubicBezTo>
                    <a:pt x="6371" y="1"/>
                    <a:pt x="0" y="8607"/>
                    <a:pt x="0" y="19715"/>
                  </a:cubicBezTo>
                  <a:cubicBezTo>
                    <a:pt x="0" y="25319"/>
                    <a:pt x="567" y="31890"/>
                    <a:pt x="3603" y="35660"/>
                  </a:cubicBezTo>
                  <a:cubicBezTo>
                    <a:pt x="6538" y="39329"/>
                    <a:pt x="11875" y="40230"/>
                    <a:pt x="17279" y="40230"/>
                  </a:cubicBezTo>
                  <a:cubicBezTo>
                    <a:pt x="28187" y="40230"/>
                    <a:pt x="37060" y="31223"/>
                    <a:pt x="37060" y="20115"/>
                  </a:cubicBezTo>
                  <a:cubicBezTo>
                    <a:pt x="37060" y="9007"/>
                    <a:pt x="28187" y="1"/>
                    <a:pt x="17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16294300" y="2596625"/>
              <a:ext cx="674675" cy="496900"/>
            </a:xfrm>
            <a:custGeom>
              <a:rect b="b" l="l" r="r" t="t"/>
              <a:pathLst>
                <a:path extrusionOk="0" h="19876" w="26987">
                  <a:moveTo>
                    <a:pt x="23285" y="0"/>
                  </a:moveTo>
                  <a:cubicBezTo>
                    <a:pt x="19393" y="0"/>
                    <a:pt x="13139" y="886"/>
                    <a:pt x="8040" y="5732"/>
                  </a:cubicBezTo>
                  <a:cubicBezTo>
                    <a:pt x="1" y="13370"/>
                    <a:pt x="10308" y="19875"/>
                    <a:pt x="10308" y="19875"/>
                  </a:cubicBezTo>
                  <a:lnTo>
                    <a:pt x="26987" y="294"/>
                  </a:lnTo>
                  <a:cubicBezTo>
                    <a:pt x="26987" y="294"/>
                    <a:pt x="25528" y="0"/>
                    <a:pt x="23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15900700" y="3731850"/>
              <a:ext cx="782250" cy="768500"/>
            </a:xfrm>
            <a:custGeom>
              <a:rect b="b" l="l" r="r" t="t"/>
              <a:pathLst>
                <a:path extrusionOk="0" h="30740" w="31290">
                  <a:moveTo>
                    <a:pt x="29559" y="1"/>
                  </a:moveTo>
                  <a:cubicBezTo>
                    <a:pt x="26850" y="1"/>
                    <a:pt x="21582" y="328"/>
                    <a:pt x="18347" y="2653"/>
                  </a:cubicBezTo>
                  <a:cubicBezTo>
                    <a:pt x="13810" y="5889"/>
                    <a:pt x="9107" y="12327"/>
                    <a:pt x="5638" y="12393"/>
                  </a:cubicBezTo>
                  <a:cubicBezTo>
                    <a:pt x="5638" y="12393"/>
                    <a:pt x="0" y="23935"/>
                    <a:pt x="12676" y="30740"/>
                  </a:cubicBezTo>
                  <a:lnTo>
                    <a:pt x="24418" y="14395"/>
                  </a:lnTo>
                  <a:lnTo>
                    <a:pt x="31289" y="51"/>
                  </a:lnTo>
                  <a:cubicBezTo>
                    <a:pt x="31289" y="51"/>
                    <a:pt x="30621" y="1"/>
                    <a:pt x="295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17202450" y="4176775"/>
              <a:ext cx="648825" cy="629475"/>
            </a:xfrm>
            <a:custGeom>
              <a:rect b="b" l="l" r="r" t="t"/>
              <a:pathLst>
                <a:path extrusionOk="0" h="25179" w="25953">
                  <a:moveTo>
                    <a:pt x="10842" y="0"/>
                  </a:moveTo>
                  <a:lnTo>
                    <a:pt x="1" y="6605"/>
                  </a:lnTo>
                  <a:cubicBezTo>
                    <a:pt x="1" y="6605"/>
                    <a:pt x="6322" y="25178"/>
                    <a:pt x="15076" y="25178"/>
                  </a:cubicBezTo>
                  <a:cubicBezTo>
                    <a:pt x="15537" y="25178"/>
                    <a:pt x="16005" y="25127"/>
                    <a:pt x="16479" y="25018"/>
                  </a:cubicBezTo>
                  <a:cubicBezTo>
                    <a:pt x="25953" y="22816"/>
                    <a:pt x="10842" y="0"/>
                    <a:pt x="108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17058175" y="3757300"/>
              <a:ext cx="558775" cy="834775"/>
            </a:xfrm>
            <a:custGeom>
              <a:rect b="b" l="l" r="r" t="t"/>
              <a:pathLst>
                <a:path extrusionOk="0" h="33391" w="22351">
                  <a:moveTo>
                    <a:pt x="1" y="0"/>
                  </a:moveTo>
                  <a:lnTo>
                    <a:pt x="1802" y="14311"/>
                  </a:lnTo>
                  <a:lnTo>
                    <a:pt x="8207" y="33391"/>
                  </a:lnTo>
                  <a:cubicBezTo>
                    <a:pt x="22350" y="30622"/>
                    <a:pt x="20349" y="17913"/>
                    <a:pt x="20349" y="17913"/>
                  </a:cubicBezTo>
                  <a:cubicBezTo>
                    <a:pt x="17080" y="16846"/>
                    <a:pt x="14478" y="9274"/>
                    <a:pt x="11109" y="4871"/>
                  </a:cubicBezTo>
                  <a:cubicBezTo>
                    <a:pt x="7740" y="468"/>
                    <a:pt x="2"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16662075" y="3528800"/>
              <a:ext cx="402800" cy="361300"/>
            </a:xfrm>
            <a:custGeom>
              <a:rect b="b" l="l" r="r" t="t"/>
              <a:pathLst>
                <a:path extrusionOk="0" h="14452" w="16112">
                  <a:moveTo>
                    <a:pt x="2636" y="1"/>
                  </a:moveTo>
                  <a:lnTo>
                    <a:pt x="0" y="11842"/>
                  </a:lnTo>
                  <a:cubicBezTo>
                    <a:pt x="0" y="11842"/>
                    <a:pt x="4433" y="14452"/>
                    <a:pt x="9207" y="14452"/>
                  </a:cubicBezTo>
                  <a:cubicBezTo>
                    <a:pt x="11594" y="14452"/>
                    <a:pt x="14066" y="13799"/>
                    <a:pt x="16112" y="11842"/>
                  </a:cubicBezTo>
                  <a:lnTo>
                    <a:pt x="15111" y="2002"/>
                  </a:lnTo>
                  <a:lnTo>
                    <a:pt x="26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16441075" y="2597400"/>
              <a:ext cx="1018250" cy="1046675"/>
            </a:xfrm>
            <a:custGeom>
              <a:rect b="b" l="l" r="r" t="t"/>
              <a:pathLst>
                <a:path extrusionOk="0" h="41867" w="40730">
                  <a:moveTo>
                    <a:pt x="19715" y="1"/>
                  </a:moveTo>
                  <a:cubicBezTo>
                    <a:pt x="17512" y="1"/>
                    <a:pt x="15247" y="382"/>
                    <a:pt x="12977" y="1197"/>
                  </a:cubicBezTo>
                  <a:cubicBezTo>
                    <a:pt x="12977" y="1197"/>
                    <a:pt x="1" y="7135"/>
                    <a:pt x="5238" y="22746"/>
                  </a:cubicBezTo>
                  <a:cubicBezTo>
                    <a:pt x="10082" y="37278"/>
                    <a:pt x="14030" y="41867"/>
                    <a:pt x="23108" y="41867"/>
                  </a:cubicBezTo>
                  <a:cubicBezTo>
                    <a:pt x="23783" y="41867"/>
                    <a:pt x="24485" y="41842"/>
                    <a:pt x="25219" y="41793"/>
                  </a:cubicBezTo>
                  <a:cubicBezTo>
                    <a:pt x="25219" y="41793"/>
                    <a:pt x="40730" y="38557"/>
                    <a:pt x="40630" y="22946"/>
                  </a:cubicBezTo>
                  <a:cubicBezTo>
                    <a:pt x="40518" y="9923"/>
                    <a:pt x="30941" y="1"/>
                    <a:pt x="19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16511125" y="3076275"/>
              <a:ext cx="264375" cy="299300"/>
            </a:xfrm>
            <a:custGeom>
              <a:rect b="b" l="l" r="r" t="t"/>
              <a:pathLst>
                <a:path extrusionOk="0" h="11972" w="10575">
                  <a:moveTo>
                    <a:pt x="6194" y="0"/>
                  </a:moveTo>
                  <a:cubicBezTo>
                    <a:pt x="4538" y="0"/>
                    <a:pt x="2822" y="1068"/>
                    <a:pt x="1902" y="2857"/>
                  </a:cubicBezTo>
                  <a:cubicBezTo>
                    <a:pt x="701" y="5259"/>
                    <a:pt x="1" y="10763"/>
                    <a:pt x="2069" y="11797"/>
                  </a:cubicBezTo>
                  <a:cubicBezTo>
                    <a:pt x="2304" y="11917"/>
                    <a:pt x="2566" y="11971"/>
                    <a:pt x="2847" y="11971"/>
                  </a:cubicBezTo>
                  <a:cubicBezTo>
                    <a:pt x="4999" y="11971"/>
                    <a:pt x="8282" y="8755"/>
                    <a:pt x="9374" y="6660"/>
                  </a:cubicBezTo>
                  <a:cubicBezTo>
                    <a:pt x="10575" y="4258"/>
                    <a:pt x="9908" y="1456"/>
                    <a:pt x="7840" y="389"/>
                  </a:cubicBezTo>
                  <a:cubicBezTo>
                    <a:pt x="7321" y="125"/>
                    <a:pt x="6761" y="0"/>
                    <a:pt x="61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16090000" y="3729150"/>
              <a:ext cx="1290950" cy="1482175"/>
            </a:xfrm>
            <a:custGeom>
              <a:rect b="b" l="l" r="r" t="t"/>
              <a:pathLst>
                <a:path extrusionOk="0" h="59287" w="51638">
                  <a:moveTo>
                    <a:pt x="27768" y="1"/>
                  </a:moveTo>
                  <a:cubicBezTo>
                    <a:pt x="24281" y="1"/>
                    <a:pt x="20388" y="334"/>
                    <a:pt x="16212" y="1227"/>
                  </a:cubicBezTo>
                  <a:cubicBezTo>
                    <a:pt x="16212" y="1227"/>
                    <a:pt x="5071" y="40588"/>
                    <a:pt x="0" y="47760"/>
                  </a:cubicBezTo>
                  <a:cubicBezTo>
                    <a:pt x="0" y="47760"/>
                    <a:pt x="3369" y="55332"/>
                    <a:pt x="24651" y="59035"/>
                  </a:cubicBezTo>
                  <a:cubicBezTo>
                    <a:pt x="25635" y="59207"/>
                    <a:pt x="26735" y="59287"/>
                    <a:pt x="27912" y="59287"/>
                  </a:cubicBezTo>
                  <a:cubicBezTo>
                    <a:pt x="34917" y="59287"/>
                    <a:pt x="44637" y="56468"/>
                    <a:pt x="48635" y="53697"/>
                  </a:cubicBezTo>
                  <a:cubicBezTo>
                    <a:pt x="48635" y="53697"/>
                    <a:pt x="51637" y="19440"/>
                    <a:pt x="44866" y="2928"/>
                  </a:cubicBezTo>
                  <a:cubicBezTo>
                    <a:pt x="44866" y="2928"/>
                    <a:pt x="38098" y="1"/>
                    <a:pt x="277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a:off x="16090000" y="4504500"/>
              <a:ext cx="1232575" cy="706825"/>
            </a:xfrm>
            <a:custGeom>
              <a:rect b="b" l="l" r="r" t="t"/>
              <a:pathLst>
                <a:path extrusionOk="0" h="28273" w="49303">
                  <a:moveTo>
                    <a:pt x="6972" y="0"/>
                  </a:moveTo>
                  <a:cubicBezTo>
                    <a:pt x="4403" y="7539"/>
                    <a:pt x="1835" y="14211"/>
                    <a:pt x="0" y="16746"/>
                  </a:cubicBezTo>
                  <a:cubicBezTo>
                    <a:pt x="0" y="16746"/>
                    <a:pt x="3369" y="24318"/>
                    <a:pt x="24651" y="28021"/>
                  </a:cubicBezTo>
                  <a:cubicBezTo>
                    <a:pt x="25635" y="28193"/>
                    <a:pt x="26735" y="28273"/>
                    <a:pt x="27912" y="28273"/>
                  </a:cubicBezTo>
                  <a:cubicBezTo>
                    <a:pt x="34917" y="28273"/>
                    <a:pt x="44637" y="25454"/>
                    <a:pt x="48635" y="22683"/>
                  </a:cubicBezTo>
                  <a:cubicBezTo>
                    <a:pt x="48635" y="22683"/>
                    <a:pt x="49235" y="15979"/>
                    <a:pt x="49302" y="7106"/>
                  </a:cubicBezTo>
                  <a:lnTo>
                    <a:pt x="49302" y="7106"/>
                  </a:lnTo>
                  <a:cubicBezTo>
                    <a:pt x="45623" y="15450"/>
                    <a:pt x="37384" y="19142"/>
                    <a:pt x="29139" y="19142"/>
                  </a:cubicBezTo>
                  <a:cubicBezTo>
                    <a:pt x="17575" y="19142"/>
                    <a:pt x="5998" y="11879"/>
                    <a:pt x="6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a:off x="16328825" y="2625200"/>
              <a:ext cx="488375" cy="287850"/>
            </a:xfrm>
            <a:custGeom>
              <a:rect b="b" l="l" r="r" t="t"/>
              <a:pathLst>
                <a:path extrusionOk="0" h="11514" w="19535">
                  <a:moveTo>
                    <a:pt x="15827" y="1"/>
                  </a:moveTo>
                  <a:cubicBezTo>
                    <a:pt x="13802" y="1"/>
                    <a:pt x="10923" y="858"/>
                    <a:pt x="7126" y="3955"/>
                  </a:cubicBezTo>
                  <a:cubicBezTo>
                    <a:pt x="5193" y="5546"/>
                    <a:pt x="3691" y="6028"/>
                    <a:pt x="2579" y="6028"/>
                  </a:cubicBezTo>
                  <a:cubicBezTo>
                    <a:pt x="871" y="6028"/>
                    <a:pt x="88" y="4889"/>
                    <a:pt x="88" y="4889"/>
                  </a:cubicBezTo>
                  <a:lnTo>
                    <a:pt x="88" y="4889"/>
                  </a:lnTo>
                  <a:cubicBezTo>
                    <a:pt x="88" y="4890"/>
                    <a:pt x="0" y="11513"/>
                    <a:pt x="4817" y="11513"/>
                  </a:cubicBezTo>
                  <a:cubicBezTo>
                    <a:pt x="6646" y="11513"/>
                    <a:pt x="9181" y="10559"/>
                    <a:pt x="12697" y="7924"/>
                  </a:cubicBezTo>
                  <a:lnTo>
                    <a:pt x="19535" y="1320"/>
                  </a:lnTo>
                  <a:cubicBezTo>
                    <a:pt x="19535" y="1320"/>
                    <a:pt x="18338" y="1"/>
                    <a:pt x="158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a:off x="17169100" y="3778150"/>
              <a:ext cx="211000" cy="166800"/>
            </a:xfrm>
            <a:custGeom>
              <a:rect b="b" l="l" r="r" t="t"/>
              <a:pathLst>
                <a:path extrusionOk="0" h="6672" w="8440">
                  <a:moveTo>
                    <a:pt x="0" y="0"/>
                  </a:moveTo>
                  <a:cubicBezTo>
                    <a:pt x="668" y="4003"/>
                    <a:pt x="4237" y="5905"/>
                    <a:pt x="8440" y="6672"/>
                  </a:cubicBezTo>
                  <a:cubicBezTo>
                    <a:pt x="7873" y="5738"/>
                    <a:pt x="7272" y="4837"/>
                    <a:pt x="6672" y="4037"/>
                  </a:cubicBezTo>
                  <a:cubicBezTo>
                    <a:pt x="5037" y="1868"/>
                    <a:pt x="2335" y="66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5"/>
            <p:cNvSpPr/>
            <p:nvPr/>
          </p:nvSpPr>
          <p:spPr>
            <a:xfrm>
              <a:off x="16318500" y="3732275"/>
              <a:ext cx="316850" cy="105575"/>
            </a:xfrm>
            <a:custGeom>
              <a:rect b="b" l="l" r="r" t="t"/>
              <a:pathLst>
                <a:path extrusionOk="0" h="4223" w="12674">
                  <a:moveTo>
                    <a:pt x="12376" y="1"/>
                  </a:moveTo>
                  <a:lnTo>
                    <a:pt x="12376" y="1"/>
                  </a:lnTo>
                  <a:cubicBezTo>
                    <a:pt x="9574" y="34"/>
                    <a:pt x="4704" y="434"/>
                    <a:pt x="1635" y="2636"/>
                  </a:cubicBezTo>
                  <a:cubicBezTo>
                    <a:pt x="1101" y="3003"/>
                    <a:pt x="534" y="3437"/>
                    <a:pt x="0" y="3904"/>
                  </a:cubicBezTo>
                  <a:cubicBezTo>
                    <a:pt x="294" y="4122"/>
                    <a:pt x="925" y="4223"/>
                    <a:pt x="1754" y="4223"/>
                  </a:cubicBezTo>
                  <a:cubicBezTo>
                    <a:pt x="5350" y="4223"/>
                    <a:pt x="12674" y="2332"/>
                    <a:pt x="123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16851375" y="2597300"/>
              <a:ext cx="769725" cy="1125825"/>
            </a:xfrm>
            <a:custGeom>
              <a:rect b="b" l="l" r="r" t="t"/>
              <a:pathLst>
                <a:path extrusionOk="0" h="45033" w="30789">
                  <a:moveTo>
                    <a:pt x="4337" y="1"/>
                  </a:moveTo>
                  <a:lnTo>
                    <a:pt x="4337" y="1"/>
                  </a:lnTo>
                  <a:cubicBezTo>
                    <a:pt x="7773" y="1568"/>
                    <a:pt x="13810" y="3403"/>
                    <a:pt x="15545" y="6072"/>
                  </a:cubicBezTo>
                  <a:cubicBezTo>
                    <a:pt x="15545" y="6072"/>
                    <a:pt x="12810" y="5171"/>
                    <a:pt x="11008" y="5071"/>
                  </a:cubicBezTo>
                  <a:lnTo>
                    <a:pt x="11008" y="5071"/>
                  </a:lnTo>
                  <a:cubicBezTo>
                    <a:pt x="11009" y="5071"/>
                    <a:pt x="23117" y="10275"/>
                    <a:pt x="22083" y="20849"/>
                  </a:cubicBezTo>
                  <a:cubicBezTo>
                    <a:pt x="22083" y="20849"/>
                    <a:pt x="19348" y="15712"/>
                    <a:pt x="17913" y="15145"/>
                  </a:cubicBezTo>
                  <a:lnTo>
                    <a:pt x="17913" y="15145"/>
                  </a:lnTo>
                  <a:cubicBezTo>
                    <a:pt x="17914" y="15145"/>
                    <a:pt x="24051" y="26120"/>
                    <a:pt x="17346" y="33791"/>
                  </a:cubicBezTo>
                  <a:cubicBezTo>
                    <a:pt x="17346" y="33791"/>
                    <a:pt x="17780" y="29555"/>
                    <a:pt x="16512" y="26520"/>
                  </a:cubicBezTo>
                  <a:cubicBezTo>
                    <a:pt x="16512" y="26520"/>
                    <a:pt x="15478" y="38228"/>
                    <a:pt x="6438" y="38561"/>
                  </a:cubicBezTo>
                  <a:cubicBezTo>
                    <a:pt x="6438" y="38561"/>
                    <a:pt x="8373" y="36593"/>
                    <a:pt x="8607" y="34025"/>
                  </a:cubicBezTo>
                  <a:lnTo>
                    <a:pt x="8607" y="34025"/>
                  </a:lnTo>
                  <a:cubicBezTo>
                    <a:pt x="8606" y="34026"/>
                    <a:pt x="4303" y="41263"/>
                    <a:pt x="0" y="41897"/>
                  </a:cubicBezTo>
                  <a:cubicBezTo>
                    <a:pt x="3169" y="41597"/>
                    <a:pt x="4070" y="41030"/>
                    <a:pt x="4070" y="41030"/>
                  </a:cubicBezTo>
                  <a:lnTo>
                    <a:pt x="4070" y="41030"/>
                  </a:lnTo>
                  <a:lnTo>
                    <a:pt x="3236" y="45033"/>
                  </a:lnTo>
                  <a:cubicBezTo>
                    <a:pt x="8506" y="44432"/>
                    <a:pt x="13342" y="41598"/>
                    <a:pt x="13343" y="41597"/>
                  </a:cubicBezTo>
                  <a:lnTo>
                    <a:pt x="13343" y="41597"/>
                  </a:lnTo>
                  <a:lnTo>
                    <a:pt x="11842" y="43699"/>
                  </a:lnTo>
                  <a:cubicBezTo>
                    <a:pt x="23184" y="43131"/>
                    <a:pt x="26753" y="30522"/>
                    <a:pt x="26753" y="30522"/>
                  </a:cubicBezTo>
                  <a:cubicBezTo>
                    <a:pt x="26820" y="31556"/>
                    <a:pt x="26986" y="33224"/>
                    <a:pt x="26986" y="33224"/>
                  </a:cubicBezTo>
                  <a:cubicBezTo>
                    <a:pt x="30789" y="27654"/>
                    <a:pt x="27187" y="17381"/>
                    <a:pt x="27186" y="17380"/>
                  </a:cubicBezTo>
                  <a:lnTo>
                    <a:pt x="27186" y="17380"/>
                  </a:lnTo>
                  <a:lnTo>
                    <a:pt x="28254" y="18447"/>
                  </a:lnTo>
                  <a:cubicBezTo>
                    <a:pt x="27487" y="13010"/>
                    <a:pt x="24218" y="11109"/>
                    <a:pt x="24218" y="11109"/>
                  </a:cubicBezTo>
                  <a:lnTo>
                    <a:pt x="24218" y="11109"/>
                  </a:lnTo>
                  <a:cubicBezTo>
                    <a:pt x="25619" y="11242"/>
                    <a:pt x="28254" y="13010"/>
                    <a:pt x="28254" y="13010"/>
                  </a:cubicBezTo>
                  <a:cubicBezTo>
                    <a:pt x="26286" y="7806"/>
                    <a:pt x="19581" y="6338"/>
                    <a:pt x="19581" y="6338"/>
                  </a:cubicBezTo>
                  <a:cubicBezTo>
                    <a:pt x="21983" y="6205"/>
                    <a:pt x="22516" y="4571"/>
                    <a:pt x="22516" y="4570"/>
                  </a:cubicBezTo>
                  <a:lnTo>
                    <a:pt x="22516" y="4570"/>
                  </a:lnTo>
                  <a:cubicBezTo>
                    <a:pt x="22056" y="4712"/>
                    <a:pt x="21573" y="4775"/>
                    <a:pt x="21066" y="4775"/>
                  </a:cubicBezTo>
                  <a:cubicBezTo>
                    <a:pt x="16908" y="4775"/>
                    <a:pt x="11205" y="506"/>
                    <a:pt x="43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35"/>
          <p:cNvGrpSpPr/>
          <p:nvPr/>
        </p:nvGrpSpPr>
        <p:grpSpPr>
          <a:xfrm>
            <a:off x="2592859" y="3502826"/>
            <a:ext cx="1373020" cy="1670432"/>
            <a:chOff x="10634425" y="2177825"/>
            <a:chExt cx="2410075" cy="2932125"/>
          </a:xfrm>
        </p:grpSpPr>
        <p:sp>
          <p:nvSpPr>
            <p:cNvPr id="648" name="Google Shape;648;p35"/>
            <p:cNvSpPr/>
            <p:nvPr/>
          </p:nvSpPr>
          <p:spPr>
            <a:xfrm>
              <a:off x="10634425" y="2177825"/>
              <a:ext cx="2410075" cy="2932125"/>
            </a:xfrm>
            <a:custGeom>
              <a:rect b="b" l="l" r="r" t="t"/>
              <a:pathLst>
                <a:path extrusionOk="0" h="117285" w="96403">
                  <a:moveTo>
                    <a:pt x="28054" y="46234"/>
                  </a:moveTo>
                  <a:cubicBezTo>
                    <a:pt x="28988" y="47168"/>
                    <a:pt x="30056" y="48002"/>
                    <a:pt x="31223" y="48736"/>
                  </a:cubicBezTo>
                  <a:cubicBezTo>
                    <a:pt x="31190" y="48769"/>
                    <a:pt x="31090" y="48836"/>
                    <a:pt x="31090" y="48836"/>
                  </a:cubicBezTo>
                  <a:cubicBezTo>
                    <a:pt x="31090" y="48836"/>
                    <a:pt x="30723" y="49136"/>
                    <a:pt x="30589" y="49236"/>
                  </a:cubicBezTo>
                  <a:cubicBezTo>
                    <a:pt x="30456" y="49103"/>
                    <a:pt x="30356" y="48969"/>
                    <a:pt x="30222" y="48869"/>
                  </a:cubicBezTo>
                  <a:cubicBezTo>
                    <a:pt x="29489" y="48202"/>
                    <a:pt x="28721" y="47602"/>
                    <a:pt x="27887" y="47101"/>
                  </a:cubicBezTo>
                  <a:cubicBezTo>
                    <a:pt x="27954" y="46834"/>
                    <a:pt x="28021" y="46534"/>
                    <a:pt x="28054" y="46234"/>
                  </a:cubicBezTo>
                  <a:close/>
                  <a:moveTo>
                    <a:pt x="20082" y="1"/>
                  </a:moveTo>
                  <a:cubicBezTo>
                    <a:pt x="19148" y="1"/>
                    <a:pt x="18147" y="101"/>
                    <a:pt x="17180" y="268"/>
                  </a:cubicBezTo>
                  <a:cubicBezTo>
                    <a:pt x="16980" y="301"/>
                    <a:pt x="16779" y="334"/>
                    <a:pt x="16613" y="368"/>
                  </a:cubicBezTo>
                  <a:cubicBezTo>
                    <a:pt x="16513" y="401"/>
                    <a:pt x="16446" y="435"/>
                    <a:pt x="16346" y="468"/>
                  </a:cubicBezTo>
                  <a:cubicBezTo>
                    <a:pt x="4004" y="3470"/>
                    <a:pt x="2703" y="20849"/>
                    <a:pt x="2970" y="24418"/>
                  </a:cubicBezTo>
                  <a:cubicBezTo>
                    <a:pt x="2970" y="24418"/>
                    <a:pt x="2970" y="24618"/>
                    <a:pt x="2970" y="24618"/>
                  </a:cubicBezTo>
                  <a:cubicBezTo>
                    <a:pt x="3103" y="25819"/>
                    <a:pt x="3970" y="26820"/>
                    <a:pt x="5138" y="27120"/>
                  </a:cubicBezTo>
                  <a:cubicBezTo>
                    <a:pt x="5371" y="27187"/>
                    <a:pt x="5638" y="27220"/>
                    <a:pt x="5872" y="27220"/>
                  </a:cubicBezTo>
                  <a:cubicBezTo>
                    <a:pt x="6806" y="27220"/>
                    <a:pt x="7673" y="26787"/>
                    <a:pt x="8240" y="26053"/>
                  </a:cubicBezTo>
                  <a:cubicBezTo>
                    <a:pt x="8607" y="25553"/>
                    <a:pt x="9808" y="24185"/>
                    <a:pt x="11109" y="23718"/>
                  </a:cubicBezTo>
                  <a:cubicBezTo>
                    <a:pt x="11142" y="23684"/>
                    <a:pt x="11209" y="23651"/>
                    <a:pt x="11242" y="23651"/>
                  </a:cubicBezTo>
                  <a:cubicBezTo>
                    <a:pt x="11342" y="23618"/>
                    <a:pt x="11442" y="23584"/>
                    <a:pt x="11542" y="23584"/>
                  </a:cubicBezTo>
                  <a:cubicBezTo>
                    <a:pt x="11576" y="23584"/>
                    <a:pt x="11609" y="23551"/>
                    <a:pt x="11642" y="23551"/>
                  </a:cubicBezTo>
                  <a:lnTo>
                    <a:pt x="12009" y="23551"/>
                  </a:lnTo>
                  <a:cubicBezTo>
                    <a:pt x="12443" y="23584"/>
                    <a:pt x="12943" y="23651"/>
                    <a:pt x="13510" y="23718"/>
                  </a:cubicBezTo>
                  <a:cubicBezTo>
                    <a:pt x="15112" y="23918"/>
                    <a:pt x="17080" y="24151"/>
                    <a:pt x="19148" y="24151"/>
                  </a:cubicBezTo>
                  <a:lnTo>
                    <a:pt x="19281" y="24151"/>
                  </a:lnTo>
                  <a:cubicBezTo>
                    <a:pt x="19648" y="24151"/>
                    <a:pt x="19982" y="24151"/>
                    <a:pt x="20349" y="24118"/>
                  </a:cubicBezTo>
                  <a:cubicBezTo>
                    <a:pt x="20549" y="24118"/>
                    <a:pt x="20782" y="24118"/>
                    <a:pt x="20982" y="24085"/>
                  </a:cubicBezTo>
                  <a:cubicBezTo>
                    <a:pt x="21983" y="24018"/>
                    <a:pt x="22951" y="23885"/>
                    <a:pt x="23851" y="23651"/>
                  </a:cubicBezTo>
                  <a:lnTo>
                    <a:pt x="23851" y="23651"/>
                  </a:lnTo>
                  <a:cubicBezTo>
                    <a:pt x="22584" y="28321"/>
                    <a:pt x="22217" y="33358"/>
                    <a:pt x="23351" y="37795"/>
                  </a:cubicBezTo>
                  <a:cubicBezTo>
                    <a:pt x="23484" y="38362"/>
                    <a:pt x="23651" y="38929"/>
                    <a:pt x="23851" y="39496"/>
                  </a:cubicBezTo>
                  <a:cubicBezTo>
                    <a:pt x="23051" y="39229"/>
                    <a:pt x="22083" y="39096"/>
                    <a:pt x="20982" y="39096"/>
                  </a:cubicBezTo>
                  <a:lnTo>
                    <a:pt x="20449" y="39096"/>
                  </a:lnTo>
                  <a:cubicBezTo>
                    <a:pt x="18514" y="39162"/>
                    <a:pt x="16946" y="39629"/>
                    <a:pt x="15745" y="40430"/>
                  </a:cubicBezTo>
                  <a:cubicBezTo>
                    <a:pt x="14044" y="41597"/>
                    <a:pt x="13177" y="43432"/>
                    <a:pt x="13244" y="45600"/>
                  </a:cubicBezTo>
                  <a:cubicBezTo>
                    <a:pt x="13277" y="46000"/>
                    <a:pt x="13310" y="46401"/>
                    <a:pt x="13410" y="46834"/>
                  </a:cubicBezTo>
                  <a:cubicBezTo>
                    <a:pt x="12043" y="47568"/>
                    <a:pt x="10842" y="48502"/>
                    <a:pt x="9774" y="49670"/>
                  </a:cubicBezTo>
                  <a:cubicBezTo>
                    <a:pt x="8707" y="50804"/>
                    <a:pt x="7840" y="52105"/>
                    <a:pt x="7206" y="53506"/>
                  </a:cubicBezTo>
                  <a:cubicBezTo>
                    <a:pt x="6906" y="53472"/>
                    <a:pt x="6572" y="53439"/>
                    <a:pt x="6272" y="53439"/>
                  </a:cubicBezTo>
                  <a:lnTo>
                    <a:pt x="5972" y="53439"/>
                  </a:lnTo>
                  <a:cubicBezTo>
                    <a:pt x="3804" y="53539"/>
                    <a:pt x="2036" y="54540"/>
                    <a:pt x="1035" y="56341"/>
                  </a:cubicBezTo>
                  <a:cubicBezTo>
                    <a:pt x="301" y="57575"/>
                    <a:pt x="1" y="59210"/>
                    <a:pt x="68" y="61111"/>
                  </a:cubicBezTo>
                  <a:cubicBezTo>
                    <a:pt x="134" y="62813"/>
                    <a:pt x="768" y="68316"/>
                    <a:pt x="6272" y="68316"/>
                  </a:cubicBezTo>
                  <a:lnTo>
                    <a:pt x="6572" y="68316"/>
                  </a:lnTo>
                  <a:cubicBezTo>
                    <a:pt x="7273" y="68283"/>
                    <a:pt x="7973" y="68150"/>
                    <a:pt x="8640" y="67916"/>
                  </a:cubicBezTo>
                  <a:cubicBezTo>
                    <a:pt x="9207" y="68717"/>
                    <a:pt x="9841" y="69451"/>
                    <a:pt x="10575" y="70118"/>
                  </a:cubicBezTo>
                  <a:cubicBezTo>
                    <a:pt x="11909" y="71352"/>
                    <a:pt x="13444" y="72286"/>
                    <a:pt x="15045" y="72853"/>
                  </a:cubicBezTo>
                  <a:cubicBezTo>
                    <a:pt x="14811" y="73420"/>
                    <a:pt x="14578" y="74021"/>
                    <a:pt x="14411" y="74621"/>
                  </a:cubicBezTo>
                  <a:cubicBezTo>
                    <a:pt x="11709" y="74754"/>
                    <a:pt x="9141" y="76055"/>
                    <a:pt x="7606" y="78057"/>
                  </a:cubicBezTo>
                  <a:cubicBezTo>
                    <a:pt x="6272" y="79758"/>
                    <a:pt x="5838" y="81826"/>
                    <a:pt x="6339" y="83861"/>
                  </a:cubicBezTo>
                  <a:cubicBezTo>
                    <a:pt x="10275" y="99072"/>
                    <a:pt x="23151" y="115817"/>
                    <a:pt x="47535" y="117251"/>
                  </a:cubicBezTo>
                  <a:cubicBezTo>
                    <a:pt x="48068" y="117285"/>
                    <a:pt x="48636" y="117285"/>
                    <a:pt x="49169" y="117285"/>
                  </a:cubicBezTo>
                  <a:cubicBezTo>
                    <a:pt x="49703" y="117285"/>
                    <a:pt x="50237" y="117285"/>
                    <a:pt x="50737" y="117251"/>
                  </a:cubicBezTo>
                  <a:cubicBezTo>
                    <a:pt x="63946" y="116351"/>
                    <a:pt x="74254" y="112181"/>
                    <a:pt x="81326" y="104843"/>
                  </a:cubicBezTo>
                  <a:cubicBezTo>
                    <a:pt x="86429" y="99572"/>
                    <a:pt x="89898" y="92667"/>
                    <a:pt x="91900" y="83761"/>
                  </a:cubicBezTo>
                  <a:cubicBezTo>
                    <a:pt x="92367" y="81693"/>
                    <a:pt x="91866" y="79625"/>
                    <a:pt x="90499" y="77923"/>
                  </a:cubicBezTo>
                  <a:cubicBezTo>
                    <a:pt x="89064" y="76155"/>
                    <a:pt x="86796" y="74921"/>
                    <a:pt x="84361" y="74654"/>
                  </a:cubicBezTo>
                  <a:cubicBezTo>
                    <a:pt x="83294" y="71252"/>
                    <a:pt x="79824" y="64580"/>
                    <a:pt x="79124" y="63179"/>
                  </a:cubicBezTo>
                  <a:cubicBezTo>
                    <a:pt x="79091" y="63179"/>
                    <a:pt x="77790" y="60711"/>
                    <a:pt x="77790" y="60711"/>
                  </a:cubicBezTo>
                  <a:cubicBezTo>
                    <a:pt x="77656" y="60478"/>
                    <a:pt x="77489" y="60277"/>
                    <a:pt x="77289" y="60077"/>
                  </a:cubicBezTo>
                  <a:cubicBezTo>
                    <a:pt x="77289" y="60044"/>
                    <a:pt x="77089" y="59710"/>
                    <a:pt x="77089" y="59710"/>
                  </a:cubicBezTo>
                  <a:cubicBezTo>
                    <a:pt x="76889" y="59377"/>
                    <a:pt x="76656" y="59043"/>
                    <a:pt x="76455" y="58743"/>
                  </a:cubicBezTo>
                  <a:lnTo>
                    <a:pt x="76322" y="58543"/>
                  </a:lnTo>
                  <a:cubicBezTo>
                    <a:pt x="76088" y="58176"/>
                    <a:pt x="75822" y="57809"/>
                    <a:pt x="75588" y="57475"/>
                  </a:cubicBezTo>
                  <a:lnTo>
                    <a:pt x="75388" y="57208"/>
                  </a:lnTo>
                  <a:cubicBezTo>
                    <a:pt x="75188" y="56942"/>
                    <a:pt x="74988" y="56641"/>
                    <a:pt x="74754" y="56375"/>
                  </a:cubicBezTo>
                  <a:lnTo>
                    <a:pt x="74587" y="56141"/>
                  </a:lnTo>
                  <a:cubicBezTo>
                    <a:pt x="74321" y="55807"/>
                    <a:pt x="74054" y="55507"/>
                    <a:pt x="73787" y="55174"/>
                  </a:cubicBezTo>
                  <a:lnTo>
                    <a:pt x="73653" y="55007"/>
                  </a:lnTo>
                  <a:cubicBezTo>
                    <a:pt x="73420" y="54773"/>
                    <a:pt x="73220" y="54507"/>
                    <a:pt x="72986" y="54273"/>
                  </a:cubicBezTo>
                  <a:lnTo>
                    <a:pt x="72786" y="54040"/>
                  </a:lnTo>
                  <a:cubicBezTo>
                    <a:pt x="72519" y="53739"/>
                    <a:pt x="72252" y="53472"/>
                    <a:pt x="71986" y="53206"/>
                  </a:cubicBezTo>
                  <a:lnTo>
                    <a:pt x="71885" y="53106"/>
                  </a:lnTo>
                  <a:cubicBezTo>
                    <a:pt x="71652" y="52839"/>
                    <a:pt x="71418" y="52605"/>
                    <a:pt x="71185" y="52372"/>
                  </a:cubicBezTo>
                  <a:lnTo>
                    <a:pt x="70951" y="52172"/>
                  </a:lnTo>
                  <a:cubicBezTo>
                    <a:pt x="70685" y="51938"/>
                    <a:pt x="70451" y="51671"/>
                    <a:pt x="70184" y="51438"/>
                  </a:cubicBezTo>
                  <a:lnTo>
                    <a:pt x="70151" y="51438"/>
                  </a:lnTo>
                  <a:cubicBezTo>
                    <a:pt x="69884" y="51204"/>
                    <a:pt x="69617" y="50971"/>
                    <a:pt x="69350" y="50737"/>
                  </a:cubicBezTo>
                  <a:lnTo>
                    <a:pt x="69150" y="50570"/>
                  </a:lnTo>
                  <a:cubicBezTo>
                    <a:pt x="68917" y="50370"/>
                    <a:pt x="68683" y="50170"/>
                    <a:pt x="68416" y="50003"/>
                  </a:cubicBezTo>
                  <a:lnTo>
                    <a:pt x="68350" y="49903"/>
                  </a:lnTo>
                  <a:cubicBezTo>
                    <a:pt x="68083" y="49703"/>
                    <a:pt x="67816" y="49503"/>
                    <a:pt x="67549" y="49336"/>
                  </a:cubicBezTo>
                  <a:cubicBezTo>
                    <a:pt x="67549" y="49336"/>
                    <a:pt x="67316" y="49136"/>
                    <a:pt x="67282" y="49136"/>
                  </a:cubicBezTo>
                  <a:cubicBezTo>
                    <a:pt x="67416" y="49036"/>
                    <a:pt x="67549" y="48969"/>
                    <a:pt x="67682" y="48869"/>
                  </a:cubicBezTo>
                  <a:lnTo>
                    <a:pt x="67916" y="48736"/>
                  </a:lnTo>
                  <a:cubicBezTo>
                    <a:pt x="68149" y="48602"/>
                    <a:pt x="68350" y="48436"/>
                    <a:pt x="68550" y="48302"/>
                  </a:cubicBezTo>
                  <a:cubicBezTo>
                    <a:pt x="68616" y="48269"/>
                    <a:pt x="68650" y="48269"/>
                    <a:pt x="68683" y="48235"/>
                  </a:cubicBezTo>
                  <a:cubicBezTo>
                    <a:pt x="68917" y="48069"/>
                    <a:pt x="69150" y="47902"/>
                    <a:pt x="69384" y="47702"/>
                  </a:cubicBezTo>
                  <a:cubicBezTo>
                    <a:pt x="69417" y="47668"/>
                    <a:pt x="69584" y="47535"/>
                    <a:pt x="69584" y="47535"/>
                  </a:cubicBezTo>
                  <a:cubicBezTo>
                    <a:pt x="69751" y="47435"/>
                    <a:pt x="69884" y="47268"/>
                    <a:pt x="70084" y="47135"/>
                  </a:cubicBezTo>
                  <a:cubicBezTo>
                    <a:pt x="70151" y="47068"/>
                    <a:pt x="70218" y="47001"/>
                    <a:pt x="70284" y="46968"/>
                  </a:cubicBezTo>
                  <a:cubicBezTo>
                    <a:pt x="70451" y="46801"/>
                    <a:pt x="70585" y="46668"/>
                    <a:pt x="70751" y="46534"/>
                  </a:cubicBezTo>
                  <a:lnTo>
                    <a:pt x="70918" y="46367"/>
                  </a:lnTo>
                  <a:cubicBezTo>
                    <a:pt x="71118" y="46167"/>
                    <a:pt x="71318" y="45967"/>
                    <a:pt x="71485" y="45767"/>
                  </a:cubicBezTo>
                  <a:lnTo>
                    <a:pt x="71619" y="45634"/>
                  </a:lnTo>
                  <a:cubicBezTo>
                    <a:pt x="71785" y="45467"/>
                    <a:pt x="71919" y="45300"/>
                    <a:pt x="72052" y="45133"/>
                  </a:cubicBezTo>
                  <a:cubicBezTo>
                    <a:pt x="72119" y="45066"/>
                    <a:pt x="72186" y="45000"/>
                    <a:pt x="72219" y="44933"/>
                  </a:cubicBezTo>
                  <a:cubicBezTo>
                    <a:pt x="72352" y="44766"/>
                    <a:pt x="72486" y="44633"/>
                    <a:pt x="72586" y="44466"/>
                  </a:cubicBezTo>
                  <a:lnTo>
                    <a:pt x="72753" y="44266"/>
                  </a:lnTo>
                  <a:cubicBezTo>
                    <a:pt x="72886" y="44066"/>
                    <a:pt x="73053" y="43832"/>
                    <a:pt x="73220" y="43599"/>
                  </a:cubicBezTo>
                  <a:lnTo>
                    <a:pt x="73286" y="43499"/>
                  </a:lnTo>
                  <a:cubicBezTo>
                    <a:pt x="73420" y="43299"/>
                    <a:pt x="73520" y="43132"/>
                    <a:pt x="73653" y="42932"/>
                  </a:cubicBezTo>
                  <a:cubicBezTo>
                    <a:pt x="73687" y="42865"/>
                    <a:pt x="73720" y="42765"/>
                    <a:pt x="73787" y="42698"/>
                  </a:cubicBezTo>
                  <a:cubicBezTo>
                    <a:pt x="73887" y="42531"/>
                    <a:pt x="73954" y="42365"/>
                    <a:pt x="74087" y="42198"/>
                  </a:cubicBezTo>
                  <a:lnTo>
                    <a:pt x="74187" y="41964"/>
                  </a:lnTo>
                  <a:cubicBezTo>
                    <a:pt x="74287" y="41764"/>
                    <a:pt x="74387" y="41564"/>
                    <a:pt x="74487" y="41364"/>
                  </a:cubicBezTo>
                  <a:lnTo>
                    <a:pt x="74554" y="41264"/>
                  </a:lnTo>
                  <a:cubicBezTo>
                    <a:pt x="74654" y="41030"/>
                    <a:pt x="74754" y="40797"/>
                    <a:pt x="74854" y="40563"/>
                  </a:cubicBezTo>
                  <a:cubicBezTo>
                    <a:pt x="74888" y="40497"/>
                    <a:pt x="74921" y="40430"/>
                    <a:pt x="74954" y="40330"/>
                  </a:cubicBezTo>
                  <a:cubicBezTo>
                    <a:pt x="75021" y="40163"/>
                    <a:pt x="75088" y="39996"/>
                    <a:pt x="75154" y="39796"/>
                  </a:cubicBezTo>
                  <a:cubicBezTo>
                    <a:pt x="75154" y="39796"/>
                    <a:pt x="75221" y="39596"/>
                    <a:pt x="75255" y="39563"/>
                  </a:cubicBezTo>
                  <a:cubicBezTo>
                    <a:pt x="75321" y="39362"/>
                    <a:pt x="75388" y="39196"/>
                    <a:pt x="75455" y="38962"/>
                  </a:cubicBezTo>
                  <a:lnTo>
                    <a:pt x="75488" y="38795"/>
                  </a:lnTo>
                  <a:cubicBezTo>
                    <a:pt x="75555" y="38562"/>
                    <a:pt x="75655" y="38328"/>
                    <a:pt x="75722" y="38095"/>
                  </a:cubicBezTo>
                  <a:lnTo>
                    <a:pt x="75755" y="37828"/>
                  </a:lnTo>
                  <a:cubicBezTo>
                    <a:pt x="75822" y="37661"/>
                    <a:pt x="75855" y="37494"/>
                    <a:pt x="75888" y="37328"/>
                  </a:cubicBezTo>
                  <a:cubicBezTo>
                    <a:pt x="75922" y="37228"/>
                    <a:pt x="75955" y="37127"/>
                    <a:pt x="75955" y="37027"/>
                  </a:cubicBezTo>
                  <a:cubicBezTo>
                    <a:pt x="75988" y="36861"/>
                    <a:pt x="76022" y="36694"/>
                    <a:pt x="76055" y="36494"/>
                  </a:cubicBezTo>
                  <a:lnTo>
                    <a:pt x="76122" y="36260"/>
                  </a:lnTo>
                  <a:cubicBezTo>
                    <a:pt x="76155" y="36027"/>
                    <a:pt x="76189" y="35760"/>
                    <a:pt x="76222" y="35526"/>
                  </a:cubicBezTo>
                  <a:lnTo>
                    <a:pt x="76255" y="35326"/>
                  </a:lnTo>
                  <a:cubicBezTo>
                    <a:pt x="76289" y="35126"/>
                    <a:pt x="76322" y="34959"/>
                    <a:pt x="76322" y="34759"/>
                  </a:cubicBezTo>
                  <a:lnTo>
                    <a:pt x="76355" y="34459"/>
                  </a:lnTo>
                  <a:cubicBezTo>
                    <a:pt x="76389" y="34292"/>
                    <a:pt x="76389" y="34159"/>
                    <a:pt x="76389" y="33992"/>
                  </a:cubicBezTo>
                  <a:lnTo>
                    <a:pt x="76422" y="33692"/>
                  </a:lnTo>
                  <a:cubicBezTo>
                    <a:pt x="76455" y="33492"/>
                    <a:pt x="76455" y="33258"/>
                    <a:pt x="76455" y="33091"/>
                  </a:cubicBezTo>
                  <a:lnTo>
                    <a:pt x="76455" y="32791"/>
                  </a:lnTo>
                  <a:cubicBezTo>
                    <a:pt x="76489" y="32591"/>
                    <a:pt x="76489" y="32391"/>
                    <a:pt x="76489" y="32191"/>
                  </a:cubicBezTo>
                  <a:lnTo>
                    <a:pt x="76489" y="31890"/>
                  </a:lnTo>
                  <a:cubicBezTo>
                    <a:pt x="76489" y="31724"/>
                    <a:pt x="76489" y="31590"/>
                    <a:pt x="76489" y="31423"/>
                  </a:cubicBezTo>
                  <a:lnTo>
                    <a:pt x="76455" y="31090"/>
                  </a:lnTo>
                  <a:cubicBezTo>
                    <a:pt x="76455" y="30923"/>
                    <a:pt x="76455" y="30756"/>
                    <a:pt x="76455" y="30589"/>
                  </a:cubicBezTo>
                  <a:lnTo>
                    <a:pt x="76422" y="30323"/>
                  </a:lnTo>
                  <a:cubicBezTo>
                    <a:pt x="76422" y="30089"/>
                    <a:pt x="76389" y="29856"/>
                    <a:pt x="76389" y="29622"/>
                  </a:cubicBezTo>
                  <a:lnTo>
                    <a:pt x="76355" y="29355"/>
                  </a:lnTo>
                  <a:cubicBezTo>
                    <a:pt x="76355" y="29355"/>
                    <a:pt x="76322" y="29022"/>
                    <a:pt x="76322" y="28855"/>
                  </a:cubicBezTo>
                  <a:lnTo>
                    <a:pt x="76289" y="28521"/>
                  </a:lnTo>
                  <a:cubicBezTo>
                    <a:pt x="76255" y="28388"/>
                    <a:pt x="76222" y="28254"/>
                    <a:pt x="76222" y="28088"/>
                  </a:cubicBezTo>
                  <a:lnTo>
                    <a:pt x="76189" y="27754"/>
                  </a:lnTo>
                  <a:cubicBezTo>
                    <a:pt x="76155" y="27554"/>
                    <a:pt x="76122" y="27320"/>
                    <a:pt x="76055" y="27087"/>
                  </a:cubicBezTo>
                  <a:lnTo>
                    <a:pt x="75922" y="26353"/>
                  </a:lnTo>
                  <a:lnTo>
                    <a:pt x="75855" y="25986"/>
                  </a:lnTo>
                  <a:lnTo>
                    <a:pt x="75788" y="25619"/>
                  </a:lnTo>
                  <a:lnTo>
                    <a:pt x="75722" y="25252"/>
                  </a:lnTo>
                  <a:cubicBezTo>
                    <a:pt x="75688" y="25119"/>
                    <a:pt x="75621" y="24819"/>
                    <a:pt x="75621" y="24819"/>
                  </a:cubicBezTo>
                  <a:cubicBezTo>
                    <a:pt x="75555" y="24618"/>
                    <a:pt x="75521" y="24452"/>
                    <a:pt x="75455" y="24252"/>
                  </a:cubicBezTo>
                  <a:lnTo>
                    <a:pt x="75388" y="23885"/>
                  </a:lnTo>
                  <a:cubicBezTo>
                    <a:pt x="75355" y="23818"/>
                    <a:pt x="75321" y="23751"/>
                    <a:pt x="75321" y="23684"/>
                  </a:cubicBezTo>
                  <a:lnTo>
                    <a:pt x="75321" y="23684"/>
                  </a:lnTo>
                  <a:cubicBezTo>
                    <a:pt x="76155" y="23851"/>
                    <a:pt x="77089" y="24018"/>
                    <a:pt x="78057" y="24085"/>
                  </a:cubicBezTo>
                  <a:cubicBezTo>
                    <a:pt x="78290" y="24085"/>
                    <a:pt x="78557" y="24118"/>
                    <a:pt x="78790" y="24118"/>
                  </a:cubicBezTo>
                  <a:cubicBezTo>
                    <a:pt x="79157" y="24151"/>
                    <a:pt x="79491" y="24151"/>
                    <a:pt x="79858" y="24151"/>
                  </a:cubicBezTo>
                  <a:lnTo>
                    <a:pt x="79958" y="24151"/>
                  </a:lnTo>
                  <a:cubicBezTo>
                    <a:pt x="82059" y="24151"/>
                    <a:pt x="84027" y="23918"/>
                    <a:pt x="85595" y="23718"/>
                  </a:cubicBezTo>
                  <a:cubicBezTo>
                    <a:pt x="86162" y="23651"/>
                    <a:pt x="86663" y="23584"/>
                    <a:pt x="87130" y="23551"/>
                  </a:cubicBezTo>
                  <a:lnTo>
                    <a:pt x="87263" y="23551"/>
                  </a:lnTo>
                  <a:cubicBezTo>
                    <a:pt x="88597" y="23551"/>
                    <a:pt x="90265" y="25219"/>
                    <a:pt x="90866" y="26020"/>
                  </a:cubicBezTo>
                  <a:cubicBezTo>
                    <a:pt x="91433" y="26787"/>
                    <a:pt x="92333" y="27220"/>
                    <a:pt x="93234" y="27220"/>
                  </a:cubicBezTo>
                  <a:cubicBezTo>
                    <a:pt x="93501" y="27220"/>
                    <a:pt x="93734" y="27220"/>
                    <a:pt x="94001" y="27154"/>
                  </a:cubicBezTo>
                  <a:cubicBezTo>
                    <a:pt x="95169" y="26820"/>
                    <a:pt x="96003" y="25819"/>
                    <a:pt x="96136" y="24618"/>
                  </a:cubicBezTo>
                  <a:lnTo>
                    <a:pt x="96169" y="24485"/>
                  </a:lnTo>
                  <a:cubicBezTo>
                    <a:pt x="96169" y="24452"/>
                    <a:pt x="96169" y="24418"/>
                    <a:pt x="96169" y="24385"/>
                  </a:cubicBezTo>
                  <a:cubicBezTo>
                    <a:pt x="96403" y="20782"/>
                    <a:pt x="95102" y="3470"/>
                    <a:pt x="82760" y="468"/>
                  </a:cubicBezTo>
                  <a:cubicBezTo>
                    <a:pt x="82693" y="435"/>
                    <a:pt x="82593" y="401"/>
                    <a:pt x="82526" y="368"/>
                  </a:cubicBezTo>
                  <a:cubicBezTo>
                    <a:pt x="82326" y="334"/>
                    <a:pt x="82159" y="301"/>
                    <a:pt x="81959" y="268"/>
                  </a:cubicBezTo>
                  <a:cubicBezTo>
                    <a:pt x="80959" y="101"/>
                    <a:pt x="79991" y="1"/>
                    <a:pt x="79057" y="1"/>
                  </a:cubicBezTo>
                  <a:cubicBezTo>
                    <a:pt x="78357" y="1"/>
                    <a:pt x="77690" y="34"/>
                    <a:pt x="77022" y="134"/>
                  </a:cubicBezTo>
                  <a:cubicBezTo>
                    <a:pt x="76522" y="201"/>
                    <a:pt x="76022" y="301"/>
                    <a:pt x="75555" y="435"/>
                  </a:cubicBezTo>
                  <a:cubicBezTo>
                    <a:pt x="75088" y="568"/>
                    <a:pt x="74621" y="701"/>
                    <a:pt x="74187" y="902"/>
                  </a:cubicBezTo>
                  <a:cubicBezTo>
                    <a:pt x="73753" y="1068"/>
                    <a:pt x="73320" y="1268"/>
                    <a:pt x="72920" y="1469"/>
                  </a:cubicBezTo>
                  <a:cubicBezTo>
                    <a:pt x="72719" y="1569"/>
                    <a:pt x="72519" y="1669"/>
                    <a:pt x="72319" y="1802"/>
                  </a:cubicBezTo>
                  <a:cubicBezTo>
                    <a:pt x="71785" y="2136"/>
                    <a:pt x="71218" y="2503"/>
                    <a:pt x="70718" y="2903"/>
                  </a:cubicBezTo>
                  <a:cubicBezTo>
                    <a:pt x="68783" y="4504"/>
                    <a:pt x="67416" y="6606"/>
                    <a:pt x="66782" y="8941"/>
                  </a:cubicBezTo>
                  <a:cubicBezTo>
                    <a:pt x="62145" y="4838"/>
                    <a:pt x="57408" y="3937"/>
                    <a:pt x="54106" y="3937"/>
                  </a:cubicBezTo>
                  <a:cubicBezTo>
                    <a:pt x="52138" y="3937"/>
                    <a:pt x="50537" y="4271"/>
                    <a:pt x="49570" y="4537"/>
                  </a:cubicBezTo>
                  <a:cubicBezTo>
                    <a:pt x="48569" y="4271"/>
                    <a:pt x="46968" y="3937"/>
                    <a:pt x="45000" y="3937"/>
                  </a:cubicBezTo>
                  <a:cubicBezTo>
                    <a:pt x="41697" y="3937"/>
                    <a:pt x="36994" y="4838"/>
                    <a:pt x="32357" y="8941"/>
                  </a:cubicBezTo>
                  <a:cubicBezTo>
                    <a:pt x="31824" y="7006"/>
                    <a:pt x="30789" y="5205"/>
                    <a:pt x="29355" y="3770"/>
                  </a:cubicBezTo>
                  <a:cubicBezTo>
                    <a:pt x="29055" y="3470"/>
                    <a:pt x="28755" y="3203"/>
                    <a:pt x="28388" y="2903"/>
                  </a:cubicBezTo>
                  <a:cubicBezTo>
                    <a:pt x="26019" y="968"/>
                    <a:pt x="23217" y="1"/>
                    <a:pt x="20082"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a:off x="10971575" y="3972450"/>
              <a:ext cx="329200" cy="362325"/>
            </a:xfrm>
            <a:custGeom>
              <a:rect b="b" l="l" r="r" t="t"/>
              <a:pathLst>
                <a:path extrusionOk="0" h="14493" w="13168">
                  <a:moveTo>
                    <a:pt x="5462" y="1"/>
                  </a:moveTo>
                  <a:lnTo>
                    <a:pt x="5462" y="1"/>
                  </a:lnTo>
                  <a:cubicBezTo>
                    <a:pt x="1" y="8234"/>
                    <a:pt x="4932" y="14493"/>
                    <a:pt x="8412" y="14493"/>
                  </a:cubicBezTo>
                  <a:cubicBezTo>
                    <a:pt x="9077" y="14493"/>
                    <a:pt x="9689" y="14264"/>
                    <a:pt x="10165" y="13777"/>
                  </a:cubicBezTo>
                  <a:cubicBezTo>
                    <a:pt x="13167" y="10708"/>
                    <a:pt x="6229" y="7639"/>
                    <a:pt x="8030" y="468"/>
                  </a:cubicBezTo>
                  <a:lnTo>
                    <a:pt x="54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11116450" y="3977450"/>
              <a:ext cx="184325" cy="357100"/>
            </a:xfrm>
            <a:custGeom>
              <a:rect b="b" l="l" r="r" t="t"/>
              <a:pathLst>
                <a:path extrusionOk="0" h="14284" w="7373">
                  <a:moveTo>
                    <a:pt x="767" y="1"/>
                  </a:moveTo>
                  <a:cubicBezTo>
                    <a:pt x="0" y="1669"/>
                    <a:pt x="0" y="3570"/>
                    <a:pt x="767" y="5338"/>
                  </a:cubicBezTo>
                  <a:cubicBezTo>
                    <a:pt x="2235" y="8540"/>
                    <a:pt x="5237" y="12777"/>
                    <a:pt x="1234" y="13977"/>
                  </a:cubicBezTo>
                  <a:cubicBezTo>
                    <a:pt x="1705" y="14179"/>
                    <a:pt x="2176" y="14283"/>
                    <a:pt x="2622" y="14283"/>
                  </a:cubicBezTo>
                  <a:cubicBezTo>
                    <a:pt x="3284" y="14283"/>
                    <a:pt x="3892" y="14055"/>
                    <a:pt x="4370" y="13577"/>
                  </a:cubicBezTo>
                  <a:cubicBezTo>
                    <a:pt x="7372" y="10508"/>
                    <a:pt x="434" y="7406"/>
                    <a:pt x="2235" y="268"/>
                  </a:cubicBez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11151475" y="4083850"/>
              <a:ext cx="432000" cy="433225"/>
            </a:xfrm>
            <a:custGeom>
              <a:rect b="b" l="l" r="r" t="t"/>
              <a:pathLst>
                <a:path extrusionOk="0" h="17329" w="17280">
                  <a:moveTo>
                    <a:pt x="9714" y="1"/>
                  </a:moveTo>
                  <a:cubicBezTo>
                    <a:pt x="6999" y="1"/>
                    <a:pt x="4458" y="1007"/>
                    <a:pt x="3636" y="2349"/>
                  </a:cubicBezTo>
                  <a:cubicBezTo>
                    <a:pt x="1902" y="5218"/>
                    <a:pt x="4737" y="8154"/>
                    <a:pt x="4737" y="8154"/>
                  </a:cubicBezTo>
                  <a:cubicBezTo>
                    <a:pt x="2168" y="8854"/>
                    <a:pt x="0" y="12023"/>
                    <a:pt x="2602" y="14725"/>
                  </a:cubicBezTo>
                  <a:cubicBezTo>
                    <a:pt x="2602" y="14725"/>
                    <a:pt x="5149" y="17328"/>
                    <a:pt x="8447" y="17328"/>
                  </a:cubicBezTo>
                  <a:cubicBezTo>
                    <a:pt x="9551" y="17328"/>
                    <a:pt x="10738" y="17037"/>
                    <a:pt x="11942" y="16259"/>
                  </a:cubicBezTo>
                  <a:cubicBezTo>
                    <a:pt x="15845" y="13724"/>
                    <a:pt x="17279" y="4651"/>
                    <a:pt x="17279" y="4651"/>
                  </a:cubicBezTo>
                  <a:cubicBezTo>
                    <a:pt x="15962" y="1244"/>
                    <a:pt x="12731" y="1"/>
                    <a:pt x="9714" y="1"/>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5"/>
            <p:cNvSpPr/>
            <p:nvPr/>
          </p:nvSpPr>
          <p:spPr>
            <a:xfrm>
              <a:off x="11230700" y="4083850"/>
              <a:ext cx="352775" cy="227100"/>
            </a:xfrm>
            <a:custGeom>
              <a:rect b="b" l="l" r="r" t="t"/>
              <a:pathLst>
                <a:path extrusionOk="0" h="9084" w="14111">
                  <a:moveTo>
                    <a:pt x="6545" y="1"/>
                  </a:moveTo>
                  <a:cubicBezTo>
                    <a:pt x="3830" y="1"/>
                    <a:pt x="1289" y="1007"/>
                    <a:pt x="467" y="2349"/>
                  </a:cubicBezTo>
                  <a:cubicBezTo>
                    <a:pt x="400" y="2450"/>
                    <a:pt x="367" y="2550"/>
                    <a:pt x="300" y="2650"/>
                  </a:cubicBezTo>
                  <a:cubicBezTo>
                    <a:pt x="300" y="2683"/>
                    <a:pt x="300" y="2683"/>
                    <a:pt x="300" y="2683"/>
                  </a:cubicBezTo>
                  <a:cubicBezTo>
                    <a:pt x="267" y="2750"/>
                    <a:pt x="234" y="2850"/>
                    <a:pt x="200" y="2917"/>
                  </a:cubicBezTo>
                  <a:cubicBezTo>
                    <a:pt x="200" y="2917"/>
                    <a:pt x="167" y="2950"/>
                    <a:pt x="167" y="2950"/>
                  </a:cubicBezTo>
                  <a:cubicBezTo>
                    <a:pt x="134" y="3017"/>
                    <a:pt x="100" y="3117"/>
                    <a:pt x="100" y="3217"/>
                  </a:cubicBezTo>
                  <a:cubicBezTo>
                    <a:pt x="67" y="3283"/>
                    <a:pt x="34" y="3384"/>
                    <a:pt x="0" y="3484"/>
                  </a:cubicBezTo>
                  <a:cubicBezTo>
                    <a:pt x="1775" y="6610"/>
                    <a:pt x="6117" y="9084"/>
                    <a:pt x="10152" y="9084"/>
                  </a:cubicBezTo>
                  <a:cubicBezTo>
                    <a:pt x="11197" y="9084"/>
                    <a:pt x="12222" y="8918"/>
                    <a:pt x="13176" y="8554"/>
                  </a:cubicBezTo>
                  <a:cubicBezTo>
                    <a:pt x="13843" y="6386"/>
                    <a:pt x="14110" y="4651"/>
                    <a:pt x="14110" y="4651"/>
                  </a:cubicBezTo>
                  <a:cubicBezTo>
                    <a:pt x="12793" y="1244"/>
                    <a:pt x="9562" y="1"/>
                    <a:pt x="6545" y="1"/>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a:off x="11199000" y="4309075"/>
              <a:ext cx="288575" cy="210725"/>
            </a:xfrm>
            <a:custGeom>
              <a:rect b="b" l="l" r="r" t="t"/>
              <a:pathLst>
                <a:path extrusionOk="0" h="8429" w="11543">
                  <a:moveTo>
                    <a:pt x="5159" y="1"/>
                  </a:moveTo>
                  <a:cubicBezTo>
                    <a:pt x="2876" y="1"/>
                    <a:pt x="938" y="1183"/>
                    <a:pt x="501" y="3014"/>
                  </a:cubicBezTo>
                  <a:cubicBezTo>
                    <a:pt x="1" y="5249"/>
                    <a:pt x="1969" y="7617"/>
                    <a:pt x="4871" y="8251"/>
                  </a:cubicBezTo>
                  <a:cubicBezTo>
                    <a:pt x="5395" y="8372"/>
                    <a:pt x="5914" y="8429"/>
                    <a:pt x="6417" y="8429"/>
                  </a:cubicBezTo>
                  <a:cubicBezTo>
                    <a:pt x="8699" y="8429"/>
                    <a:pt x="10632" y="7247"/>
                    <a:pt x="11042" y="5416"/>
                  </a:cubicBezTo>
                  <a:cubicBezTo>
                    <a:pt x="11542" y="3181"/>
                    <a:pt x="9607" y="846"/>
                    <a:pt x="6705" y="179"/>
                  </a:cubicBezTo>
                  <a:cubicBezTo>
                    <a:pt x="6181" y="58"/>
                    <a:pt x="5662" y="1"/>
                    <a:pt x="5159" y="1"/>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a:off x="11249050" y="4357350"/>
              <a:ext cx="185975" cy="135875"/>
            </a:xfrm>
            <a:custGeom>
              <a:rect b="b" l="l" r="r" t="t"/>
              <a:pathLst>
                <a:path extrusionOk="0" h="5435" w="7439">
                  <a:moveTo>
                    <a:pt x="3312" y="1"/>
                  </a:moveTo>
                  <a:cubicBezTo>
                    <a:pt x="1836" y="1"/>
                    <a:pt x="574" y="774"/>
                    <a:pt x="300" y="1950"/>
                  </a:cubicBezTo>
                  <a:cubicBezTo>
                    <a:pt x="0" y="3385"/>
                    <a:pt x="1234" y="4886"/>
                    <a:pt x="3102" y="5319"/>
                  </a:cubicBezTo>
                  <a:cubicBezTo>
                    <a:pt x="3444" y="5397"/>
                    <a:pt x="3781" y="5434"/>
                    <a:pt x="4106" y="5434"/>
                  </a:cubicBezTo>
                  <a:cubicBezTo>
                    <a:pt x="5592" y="5434"/>
                    <a:pt x="6831" y="4662"/>
                    <a:pt x="7105" y="3485"/>
                  </a:cubicBezTo>
                  <a:cubicBezTo>
                    <a:pt x="7439" y="2050"/>
                    <a:pt x="6171" y="549"/>
                    <a:pt x="4303" y="116"/>
                  </a:cubicBezTo>
                  <a:cubicBezTo>
                    <a:pt x="3968" y="38"/>
                    <a:pt x="3634" y="1"/>
                    <a:pt x="3312" y="1"/>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11434175" y="3545075"/>
              <a:ext cx="400800" cy="188575"/>
            </a:xfrm>
            <a:custGeom>
              <a:rect b="b" l="l" r="r" t="t"/>
              <a:pathLst>
                <a:path extrusionOk="0" h="7543" w="16032">
                  <a:moveTo>
                    <a:pt x="7704" y="0"/>
                  </a:moveTo>
                  <a:cubicBezTo>
                    <a:pt x="5446" y="0"/>
                    <a:pt x="2796" y="828"/>
                    <a:pt x="0" y="3019"/>
                  </a:cubicBezTo>
                  <a:lnTo>
                    <a:pt x="667" y="5521"/>
                  </a:lnTo>
                  <a:cubicBezTo>
                    <a:pt x="1746" y="5159"/>
                    <a:pt x="2745" y="5014"/>
                    <a:pt x="3673" y="5014"/>
                  </a:cubicBezTo>
                  <a:cubicBezTo>
                    <a:pt x="7540" y="5014"/>
                    <a:pt x="10182" y="7542"/>
                    <a:pt x="12269" y="7542"/>
                  </a:cubicBezTo>
                  <a:cubicBezTo>
                    <a:pt x="12919" y="7542"/>
                    <a:pt x="13515" y="7297"/>
                    <a:pt x="14077" y="6655"/>
                  </a:cubicBezTo>
                  <a:cubicBezTo>
                    <a:pt x="16031" y="4398"/>
                    <a:pt x="12907" y="0"/>
                    <a:pt x="7704" y="0"/>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a:off x="11440850" y="3627650"/>
              <a:ext cx="364450" cy="106000"/>
            </a:xfrm>
            <a:custGeom>
              <a:rect b="b" l="l" r="r" t="t"/>
              <a:pathLst>
                <a:path extrusionOk="0" h="4240" w="14578">
                  <a:moveTo>
                    <a:pt x="3093" y="0"/>
                  </a:moveTo>
                  <a:cubicBezTo>
                    <a:pt x="2008" y="0"/>
                    <a:pt x="951" y="268"/>
                    <a:pt x="0" y="783"/>
                  </a:cubicBezTo>
                  <a:lnTo>
                    <a:pt x="400" y="2218"/>
                  </a:lnTo>
                  <a:cubicBezTo>
                    <a:pt x="1479" y="1856"/>
                    <a:pt x="2478" y="1711"/>
                    <a:pt x="3406" y="1711"/>
                  </a:cubicBezTo>
                  <a:cubicBezTo>
                    <a:pt x="7273" y="1711"/>
                    <a:pt x="9915" y="4239"/>
                    <a:pt x="12002" y="4239"/>
                  </a:cubicBezTo>
                  <a:cubicBezTo>
                    <a:pt x="12652" y="4239"/>
                    <a:pt x="13248" y="3994"/>
                    <a:pt x="13810" y="3352"/>
                  </a:cubicBezTo>
                  <a:cubicBezTo>
                    <a:pt x="14577" y="2485"/>
                    <a:pt x="14577" y="1284"/>
                    <a:pt x="13977" y="183"/>
                  </a:cubicBezTo>
                  <a:lnTo>
                    <a:pt x="13977" y="183"/>
                  </a:lnTo>
                  <a:cubicBezTo>
                    <a:pt x="13618" y="1806"/>
                    <a:pt x="12696" y="2357"/>
                    <a:pt x="11508" y="2357"/>
                  </a:cubicBezTo>
                  <a:cubicBezTo>
                    <a:pt x="9718" y="2357"/>
                    <a:pt x="7323" y="1105"/>
                    <a:pt x="5337" y="383"/>
                  </a:cubicBezTo>
                  <a:cubicBezTo>
                    <a:pt x="4592" y="126"/>
                    <a:pt x="3836" y="0"/>
                    <a:pt x="3093" y="0"/>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11531750" y="3667200"/>
              <a:ext cx="512875" cy="409525"/>
            </a:xfrm>
            <a:custGeom>
              <a:rect b="b" l="l" r="r" t="t"/>
              <a:pathLst>
                <a:path extrusionOk="0" h="16381" w="20515">
                  <a:moveTo>
                    <a:pt x="13075" y="1"/>
                  </a:moveTo>
                  <a:cubicBezTo>
                    <a:pt x="11121" y="1"/>
                    <a:pt x="9496" y="1752"/>
                    <a:pt x="9140" y="3604"/>
                  </a:cubicBezTo>
                  <a:cubicBezTo>
                    <a:pt x="9140" y="3604"/>
                    <a:pt x="7485" y="2249"/>
                    <a:pt x="5544" y="2249"/>
                  </a:cubicBezTo>
                  <a:cubicBezTo>
                    <a:pt x="4813" y="2249"/>
                    <a:pt x="4042" y="2441"/>
                    <a:pt x="3302" y="2971"/>
                  </a:cubicBezTo>
                  <a:cubicBezTo>
                    <a:pt x="601" y="4905"/>
                    <a:pt x="0" y="14412"/>
                    <a:pt x="6638" y="16380"/>
                  </a:cubicBezTo>
                  <a:cubicBezTo>
                    <a:pt x="6638" y="16380"/>
                    <a:pt x="15578" y="14245"/>
                    <a:pt x="17779" y="10176"/>
                  </a:cubicBezTo>
                  <a:cubicBezTo>
                    <a:pt x="20515" y="5139"/>
                    <a:pt x="15545" y="969"/>
                    <a:pt x="15545" y="969"/>
                  </a:cubicBezTo>
                  <a:cubicBezTo>
                    <a:pt x="14709" y="287"/>
                    <a:pt x="13865" y="1"/>
                    <a:pt x="13075" y="1"/>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p:nvPr/>
          </p:nvSpPr>
          <p:spPr>
            <a:xfrm>
              <a:off x="11530900" y="3727275"/>
              <a:ext cx="296900" cy="349450"/>
            </a:xfrm>
            <a:custGeom>
              <a:rect b="b" l="l" r="r" t="t"/>
              <a:pathLst>
                <a:path extrusionOk="0" h="13978" w="11876">
                  <a:moveTo>
                    <a:pt x="4404" y="1"/>
                  </a:moveTo>
                  <a:cubicBezTo>
                    <a:pt x="4337" y="34"/>
                    <a:pt x="4237" y="67"/>
                    <a:pt x="4137" y="101"/>
                  </a:cubicBezTo>
                  <a:cubicBezTo>
                    <a:pt x="4070" y="134"/>
                    <a:pt x="3970" y="167"/>
                    <a:pt x="3904" y="234"/>
                  </a:cubicBezTo>
                  <a:lnTo>
                    <a:pt x="3870" y="234"/>
                  </a:lnTo>
                  <a:cubicBezTo>
                    <a:pt x="3803" y="267"/>
                    <a:pt x="3703" y="301"/>
                    <a:pt x="3637" y="368"/>
                  </a:cubicBezTo>
                  <a:lnTo>
                    <a:pt x="3603" y="368"/>
                  </a:lnTo>
                  <a:cubicBezTo>
                    <a:pt x="3503" y="434"/>
                    <a:pt x="3403" y="501"/>
                    <a:pt x="3336" y="568"/>
                  </a:cubicBezTo>
                  <a:cubicBezTo>
                    <a:pt x="635" y="2502"/>
                    <a:pt x="1" y="12009"/>
                    <a:pt x="6672" y="13977"/>
                  </a:cubicBezTo>
                  <a:cubicBezTo>
                    <a:pt x="6672" y="13977"/>
                    <a:pt x="8373" y="13577"/>
                    <a:pt x="10508" y="12743"/>
                  </a:cubicBezTo>
                  <a:cubicBezTo>
                    <a:pt x="11876" y="7973"/>
                    <a:pt x="8507" y="1935"/>
                    <a:pt x="4404" y="1"/>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5"/>
            <p:cNvSpPr/>
            <p:nvPr/>
          </p:nvSpPr>
          <p:spPr>
            <a:xfrm>
              <a:off x="11771900" y="3687900"/>
              <a:ext cx="241875" cy="265575"/>
            </a:xfrm>
            <a:custGeom>
              <a:rect b="b" l="l" r="r" t="t"/>
              <a:pathLst>
                <a:path extrusionOk="0" h="10623" w="9675">
                  <a:moveTo>
                    <a:pt x="4190" y="0"/>
                  </a:moveTo>
                  <a:cubicBezTo>
                    <a:pt x="3870" y="0"/>
                    <a:pt x="3551" y="46"/>
                    <a:pt x="3237" y="141"/>
                  </a:cubicBezTo>
                  <a:cubicBezTo>
                    <a:pt x="1035" y="842"/>
                    <a:pt x="1" y="3677"/>
                    <a:pt x="868" y="6546"/>
                  </a:cubicBezTo>
                  <a:cubicBezTo>
                    <a:pt x="1640" y="8977"/>
                    <a:pt x="3565" y="10623"/>
                    <a:pt x="5485" y="10623"/>
                  </a:cubicBezTo>
                  <a:cubicBezTo>
                    <a:pt x="5805" y="10623"/>
                    <a:pt x="6125" y="10577"/>
                    <a:pt x="6439" y="10482"/>
                  </a:cubicBezTo>
                  <a:cubicBezTo>
                    <a:pt x="8607" y="9781"/>
                    <a:pt x="9675" y="6946"/>
                    <a:pt x="8807" y="4077"/>
                  </a:cubicBezTo>
                  <a:cubicBezTo>
                    <a:pt x="8035" y="1647"/>
                    <a:pt x="6111" y="0"/>
                    <a:pt x="4190" y="0"/>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11825275" y="3733000"/>
              <a:ext cx="155975" cy="170900"/>
            </a:xfrm>
            <a:custGeom>
              <a:rect b="b" l="l" r="r" t="t"/>
              <a:pathLst>
                <a:path extrusionOk="0" h="6836" w="6239">
                  <a:moveTo>
                    <a:pt x="2752" y="0"/>
                  </a:moveTo>
                  <a:cubicBezTo>
                    <a:pt x="2534" y="0"/>
                    <a:pt x="2316" y="34"/>
                    <a:pt x="2102" y="105"/>
                  </a:cubicBezTo>
                  <a:cubicBezTo>
                    <a:pt x="668" y="539"/>
                    <a:pt x="1" y="2373"/>
                    <a:pt x="568" y="4208"/>
                  </a:cubicBezTo>
                  <a:cubicBezTo>
                    <a:pt x="1053" y="5778"/>
                    <a:pt x="2296" y="6836"/>
                    <a:pt x="3523" y="6836"/>
                  </a:cubicBezTo>
                  <a:cubicBezTo>
                    <a:pt x="3729" y="6836"/>
                    <a:pt x="3935" y="6806"/>
                    <a:pt x="4137" y="6743"/>
                  </a:cubicBezTo>
                  <a:cubicBezTo>
                    <a:pt x="5571" y="6310"/>
                    <a:pt x="6239" y="4442"/>
                    <a:pt x="5672" y="2607"/>
                  </a:cubicBezTo>
                  <a:cubicBezTo>
                    <a:pt x="5191" y="1052"/>
                    <a:pt x="3967" y="0"/>
                    <a:pt x="2752" y="0"/>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11095600" y="3653200"/>
              <a:ext cx="724700" cy="625175"/>
            </a:xfrm>
            <a:custGeom>
              <a:rect b="b" l="l" r="r" t="t"/>
              <a:pathLst>
                <a:path extrusionOk="0" h="25007" w="28988">
                  <a:moveTo>
                    <a:pt x="13094" y="1"/>
                  </a:moveTo>
                  <a:cubicBezTo>
                    <a:pt x="9862" y="1"/>
                    <a:pt x="6796" y="1180"/>
                    <a:pt x="4604" y="3564"/>
                  </a:cubicBezTo>
                  <a:cubicBezTo>
                    <a:pt x="0" y="8534"/>
                    <a:pt x="901" y="16840"/>
                    <a:pt x="6638" y="22144"/>
                  </a:cubicBezTo>
                  <a:cubicBezTo>
                    <a:pt x="8809" y="24162"/>
                    <a:pt x="10887" y="25007"/>
                    <a:pt x="12883" y="25007"/>
                  </a:cubicBezTo>
                  <a:cubicBezTo>
                    <a:pt x="16133" y="25007"/>
                    <a:pt x="19164" y="22767"/>
                    <a:pt x="22016" y="19709"/>
                  </a:cubicBezTo>
                  <a:cubicBezTo>
                    <a:pt x="26619" y="14739"/>
                    <a:pt x="28988" y="9435"/>
                    <a:pt x="23284" y="4131"/>
                  </a:cubicBezTo>
                  <a:cubicBezTo>
                    <a:pt x="20298" y="1389"/>
                    <a:pt x="16599" y="1"/>
                    <a:pt x="130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11119775" y="3653225"/>
              <a:ext cx="467850" cy="391800"/>
            </a:xfrm>
            <a:custGeom>
              <a:rect b="b" l="l" r="r" t="t"/>
              <a:pathLst>
                <a:path extrusionOk="0" h="15672" w="18714">
                  <a:moveTo>
                    <a:pt x="12166" y="1"/>
                  </a:moveTo>
                  <a:cubicBezTo>
                    <a:pt x="8921" y="1"/>
                    <a:pt x="5837" y="1183"/>
                    <a:pt x="3637" y="3563"/>
                  </a:cubicBezTo>
                  <a:cubicBezTo>
                    <a:pt x="668" y="6765"/>
                    <a:pt x="1" y="11369"/>
                    <a:pt x="1435" y="15672"/>
                  </a:cubicBezTo>
                  <a:cubicBezTo>
                    <a:pt x="4404" y="11736"/>
                    <a:pt x="18714" y="11502"/>
                    <a:pt x="15145" y="327"/>
                  </a:cubicBezTo>
                  <a:cubicBezTo>
                    <a:pt x="14150" y="110"/>
                    <a:pt x="13151" y="1"/>
                    <a:pt x="121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11234025" y="3774625"/>
              <a:ext cx="447850" cy="386400"/>
            </a:xfrm>
            <a:custGeom>
              <a:rect b="b" l="l" r="r" t="t"/>
              <a:pathLst>
                <a:path extrusionOk="0" h="15456" w="17914">
                  <a:moveTo>
                    <a:pt x="8098" y="0"/>
                  </a:moveTo>
                  <a:cubicBezTo>
                    <a:pt x="6099" y="0"/>
                    <a:pt x="4198" y="735"/>
                    <a:pt x="2836" y="2210"/>
                  </a:cubicBezTo>
                  <a:cubicBezTo>
                    <a:pt x="1" y="5278"/>
                    <a:pt x="534" y="10415"/>
                    <a:pt x="4070" y="13684"/>
                  </a:cubicBezTo>
                  <a:cubicBezTo>
                    <a:pt x="5420" y="14932"/>
                    <a:pt x="6716" y="15456"/>
                    <a:pt x="7960" y="15456"/>
                  </a:cubicBezTo>
                  <a:cubicBezTo>
                    <a:pt x="9976" y="15456"/>
                    <a:pt x="11857" y="14081"/>
                    <a:pt x="13610" y="12183"/>
                  </a:cubicBezTo>
                  <a:cubicBezTo>
                    <a:pt x="16446" y="9114"/>
                    <a:pt x="17913" y="5845"/>
                    <a:pt x="14378" y="2576"/>
                  </a:cubicBezTo>
                  <a:cubicBezTo>
                    <a:pt x="12540" y="860"/>
                    <a:pt x="10261" y="0"/>
                    <a:pt x="8098" y="0"/>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11254050" y="3774525"/>
              <a:ext cx="253525" cy="204625"/>
            </a:xfrm>
            <a:custGeom>
              <a:rect b="b" l="l" r="r" t="t"/>
              <a:pathLst>
                <a:path extrusionOk="0" h="8185" w="10141">
                  <a:moveTo>
                    <a:pt x="7314" y="1"/>
                  </a:moveTo>
                  <a:cubicBezTo>
                    <a:pt x="5308" y="1"/>
                    <a:pt x="3400" y="735"/>
                    <a:pt x="2035" y="2214"/>
                  </a:cubicBezTo>
                  <a:cubicBezTo>
                    <a:pt x="534" y="3815"/>
                    <a:pt x="0" y="5983"/>
                    <a:pt x="300" y="8184"/>
                  </a:cubicBezTo>
                  <a:cubicBezTo>
                    <a:pt x="4170" y="6517"/>
                    <a:pt x="9107" y="4782"/>
                    <a:pt x="10141" y="479"/>
                  </a:cubicBezTo>
                  <a:cubicBezTo>
                    <a:pt x="9207" y="161"/>
                    <a:pt x="8250" y="1"/>
                    <a:pt x="7314" y="1"/>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5"/>
            <p:cNvSpPr/>
            <p:nvPr/>
          </p:nvSpPr>
          <p:spPr>
            <a:xfrm>
              <a:off x="11096425" y="3616875"/>
              <a:ext cx="381975" cy="394650"/>
            </a:xfrm>
            <a:custGeom>
              <a:rect b="b" l="l" r="r" t="t"/>
              <a:pathLst>
                <a:path extrusionOk="0" h="15786" w="15279">
                  <a:moveTo>
                    <a:pt x="13160" y="0"/>
                  </a:moveTo>
                  <a:cubicBezTo>
                    <a:pt x="12279" y="0"/>
                    <a:pt x="11482" y="620"/>
                    <a:pt x="11309" y="1515"/>
                  </a:cubicBezTo>
                  <a:cubicBezTo>
                    <a:pt x="9507" y="9954"/>
                    <a:pt x="2002" y="11922"/>
                    <a:pt x="1669" y="11989"/>
                  </a:cubicBezTo>
                  <a:cubicBezTo>
                    <a:pt x="634" y="12256"/>
                    <a:pt x="1" y="13290"/>
                    <a:pt x="268" y="14324"/>
                  </a:cubicBezTo>
                  <a:cubicBezTo>
                    <a:pt x="465" y="15198"/>
                    <a:pt x="1234" y="15786"/>
                    <a:pt x="2092" y="15786"/>
                  </a:cubicBezTo>
                  <a:cubicBezTo>
                    <a:pt x="2249" y="15786"/>
                    <a:pt x="2409" y="15766"/>
                    <a:pt x="2569" y="15725"/>
                  </a:cubicBezTo>
                  <a:cubicBezTo>
                    <a:pt x="2869" y="15658"/>
                    <a:pt x="7239" y="14557"/>
                    <a:pt x="10808" y="10688"/>
                  </a:cubicBezTo>
                  <a:cubicBezTo>
                    <a:pt x="12643" y="8686"/>
                    <a:pt x="14278" y="5984"/>
                    <a:pt x="15045" y="2315"/>
                  </a:cubicBezTo>
                  <a:cubicBezTo>
                    <a:pt x="15278" y="1281"/>
                    <a:pt x="14611" y="280"/>
                    <a:pt x="13577" y="47"/>
                  </a:cubicBezTo>
                  <a:cubicBezTo>
                    <a:pt x="13437" y="15"/>
                    <a:pt x="13298" y="0"/>
                    <a:pt x="1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11378300" y="3653350"/>
              <a:ext cx="293575" cy="233225"/>
            </a:xfrm>
            <a:custGeom>
              <a:rect b="b" l="l" r="r" t="t"/>
              <a:pathLst>
                <a:path extrusionOk="0" h="9329" w="11743">
                  <a:moveTo>
                    <a:pt x="3677" y="1"/>
                  </a:moveTo>
                  <a:cubicBezTo>
                    <a:pt x="2892" y="1"/>
                    <a:pt x="2061" y="143"/>
                    <a:pt x="1201" y="489"/>
                  </a:cubicBezTo>
                  <a:lnTo>
                    <a:pt x="0" y="3625"/>
                  </a:lnTo>
                  <a:cubicBezTo>
                    <a:pt x="461" y="3221"/>
                    <a:pt x="943" y="3048"/>
                    <a:pt x="1432" y="3048"/>
                  </a:cubicBezTo>
                  <a:cubicBezTo>
                    <a:pt x="4374" y="3048"/>
                    <a:pt x="7539" y="9329"/>
                    <a:pt x="7539" y="9329"/>
                  </a:cubicBezTo>
                  <a:cubicBezTo>
                    <a:pt x="7539" y="9329"/>
                    <a:pt x="11742" y="6927"/>
                    <a:pt x="9907" y="2991"/>
                  </a:cubicBezTo>
                  <a:cubicBezTo>
                    <a:pt x="9907" y="2991"/>
                    <a:pt x="7277" y="1"/>
                    <a:pt x="3677" y="1"/>
                  </a:cubicBezTo>
                  <a:close/>
                </a:path>
              </a:pathLst>
            </a:custGeom>
            <a:solidFill>
              <a:srgbClr val="FF1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10818725" y="3387025"/>
              <a:ext cx="632975" cy="565150"/>
            </a:xfrm>
            <a:custGeom>
              <a:rect b="b" l="l" r="r" t="t"/>
              <a:pathLst>
                <a:path extrusionOk="0" h="22606" w="25319">
                  <a:moveTo>
                    <a:pt x="12815" y="0"/>
                  </a:moveTo>
                  <a:cubicBezTo>
                    <a:pt x="9703" y="0"/>
                    <a:pt x="6600" y="1248"/>
                    <a:pt x="4337" y="3703"/>
                  </a:cubicBezTo>
                  <a:cubicBezTo>
                    <a:pt x="1" y="8407"/>
                    <a:pt x="268" y="15712"/>
                    <a:pt x="4971" y="20049"/>
                  </a:cubicBezTo>
                  <a:cubicBezTo>
                    <a:pt x="6884" y="21812"/>
                    <a:pt x="9022" y="22606"/>
                    <a:pt x="11176" y="22606"/>
                  </a:cubicBezTo>
                  <a:cubicBezTo>
                    <a:pt x="14281" y="22606"/>
                    <a:pt x="17422" y="20957"/>
                    <a:pt x="19982" y="18181"/>
                  </a:cubicBezTo>
                  <a:cubicBezTo>
                    <a:pt x="24285" y="13511"/>
                    <a:pt x="25319" y="7406"/>
                    <a:pt x="20649" y="3070"/>
                  </a:cubicBezTo>
                  <a:cubicBezTo>
                    <a:pt x="18435" y="1014"/>
                    <a:pt x="15621" y="0"/>
                    <a:pt x="128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10938825" y="3483775"/>
              <a:ext cx="509550" cy="468400"/>
            </a:xfrm>
            <a:custGeom>
              <a:rect b="b" l="l" r="r" t="t"/>
              <a:pathLst>
                <a:path extrusionOk="0" h="18736" w="20382">
                  <a:moveTo>
                    <a:pt x="16612" y="0"/>
                  </a:moveTo>
                  <a:lnTo>
                    <a:pt x="16612" y="0"/>
                  </a:lnTo>
                  <a:cubicBezTo>
                    <a:pt x="16045" y="9907"/>
                    <a:pt x="2435" y="10408"/>
                    <a:pt x="0" y="16012"/>
                  </a:cubicBezTo>
                  <a:cubicBezTo>
                    <a:pt x="34" y="16045"/>
                    <a:pt x="100" y="16112"/>
                    <a:pt x="167" y="16179"/>
                  </a:cubicBezTo>
                  <a:cubicBezTo>
                    <a:pt x="2080" y="17942"/>
                    <a:pt x="4218" y="18736"/>
                    <a:pt x="6372" y="18736"/>
                  </a:cubicBezTo>
                  <a:cubicBezTo>
                    <a:pt x="9477" y="18736"/>
                    <a:pt x="12618" y="17087"/>
                    <a:pt x="15178" y="14311"/>
                  </a:cubicBezTo>
                  <a:cubicBezTo>
                    <a:pt x="19247" y="9907"/>
                    <a:pt x="20381" y="4270"/>
                    <a:pt x="16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p:nvPr/>
          </p:nvSpPr>
          <p:spPr>
            <a:xfrm>
              <a:off x="10963825" y="3689725"/>
              <a:ext cx="84250" cy="76050"/>
            </a:xfrm>
            <a:custGeom>
              <a:rect b="b" l="l" r="r" t="t"/>
              <a:pathLst>
                <a:path extrusionOk="0" h="3042" w="3370">
                  <a:moveTo>
                    <a:pt x="1692" y="0"/>
                  </a:moveTo>
                  <a:cubicBezTo>
                    <a:pt x="1278" y="0"/>
                    <a:pt x="867" y="167"/>
                    <a:pt x="568" y="502"/>
                  </a:cubicBezTo>
                  <a:cubicBezTo>
                    <a:pt x="1" y="1102"/>
                    <a:pt x="34" y="2070"/>
                    <a:pt x="668" y="2637"/>
                  </a:cubicBezTo>
                  <a:cubicBezTo>
                    <a:pt x="955" y="2908"/>
                    <a:pt x="1327" y="3042"/>
                    <a:pt x="1698" y="3042"/>
                  </a:cubicBezTo>
                  <a:cubicBezTo>
                    <a:pt x="2103" y="3042"/>
                    <a:pt x="2507" y="2883"/>
                    <a:pt x="2803" y="2570"/>
                  </a:cubicBezTo>
                  <a:cubicBezTo>
                    <a:pt x="3370" y="1936"/>
                    <a:pt x="3337" y="969"/>
                    <a:pt x="2736" y="402"/>
                  </a:cubicBezTo>
                  <a:cubicBezTo>
                    <a:pt x="2437" y="134"/>
                    <a:pt x="2063" y="0"/>
                    <a:pt x="1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p:nvPr/>
          </p:nvSpPr>
          <p:spPr>
            <a:xfrm>
              <a:off x="10988025" y="3697975"/>
              <a:ext cx="30875" cy="19450"/>
            </a:xfrm>
            <a:custGeom>
              <a:rect b="b" l="l" r="r" t="t"/>
              <a:pathLst>
                <a:path extrusionOk="0" h="778" w="1235">
                  <a:moveTo>
                    <a:pt x="692" y="0"/>
                  </a:moveTo>
                  <a:cubicBezTo>
                    <a:pt x="662" y="0"/>
                    <a:pt x="631" y="2"/>
                    <a:pt x="601" y="5"/>
                  </a:cubicBezTo>
                  <a:cubicBezTo>
                    <a:pt x="267" y="38"/>
                    <a:pt x="0" y="239"/>
                    <a:pt x="34" y="439"/>
                  </a:cubicBezTo>
                  <a:cubicBezTo>
                    <a:pt x="34" y="648"/>
                    <a:pt x="276" y="777"/>
                    <a:pt x="567" y="777"/>
                  </a:cubicBezTo>
                  <a:cubicBezTo>
                    <a:pt x="600" y="777"/>
                    <a:pt x="633" y="776"/>
                    <a:pt x="667" y="772"/>
                  </a:cubicBezTo>
                  <a:cubicBezTo>
                    <a:pt x="1001" y="772"/>
                    <a:pt x="1234" y="539"/>
                    <a:pt x="1234" y="339"/>
                  </a:cubicBezTo>
                  <a:cubicBezTo>
                    <a:pt x="1204" y="129"/>
                    <a:pt x="959" y="0"/>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11138125" y="3501675"/>
              <a:ext cx="84250" cy="76400"/>
            </a:xfrm>
            <a:custGeom>
              <a:rect b="b" l="l" r="r" t="t"/>
              <a:pathLst>
                <a:path extrusionOk="0" h="3056" w="3370">
                  <a:moveTo>
                    <a:pt x="1692" y="0"/>
                  </a:moveTo>
                  <a:cubicBezTo>
                    <a:pt x="1278" y="0"/>
                    <a:pt x="867" y="168"/>
                    <a:pt x="568" y="485"/>
                  </a:cubicBezTo>
                  <a:cubicBezTo>
                    <a:pt x="1" y="1119"/>
                    <a:pt x="34" y="2086"/>
                    <a:pt x="634" y="2653"/>
                  </a:cubicBezTo>
                  <a:cubicBezTo>
                    <a:pt x="934" y="2921"/>
                    <a:pt x="1307" y="3055"/>
                    <a:pt x="1678" y="3055"/>
                  </a:cubicBezTo>
                  <a:cubicBezTo>
                    <a:pt x="2092" y="3055"/>
                    <a:pt x="2503" y="2888"/>
                    <a:pt x="2803" y="2553"/>
                  </a:cubicBezTo>
                  <a:cubicBezTo>
                    <a:pt x="3370" y="1953"/>
                    <a:pt x="3336" y="985"/>
                    <a:pt x="2736" y="418"/>
                  </a:cubicBezTo>
                  <a:cubicBezTo>
                    <a:pt x="2436" y="135"/>
                    <a:pt x="2063" y="0"/>
                    <a:pt x="1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5"/>
            <p:cNvSpPr/>
            <p:nvPr/>
          </p:nvSpPr>
          <p:spPr>
            <a:xfrm>
              <a:off x="11162300" y="3509525"/>
              <a:ext cx="30900" cy="20250"/>
            </a:xfrm>
            <a:custGeom>
              <a:rect b="b" l="l" r="r" t="t"/>
              <a:pathLst>
                <a:path extrusionOk="0" h="810" w="1236">
                  <a:moveTo>
                    <a:pt x="654" y="0"/>
                  </a:moveTo>
                  <a:cubicBezTo>
                    <a:pt x="625" y="0"/>
                    <a:pt x="597" y="1"/>
                    <a:pt x="568" y="4"/>
                  </a:cubicBezTo>
                  <a:cubicBezTo>
                    <a:pt x="234" y="38"/>
                    <a:pt x="1" y="238"/>
                    <a:pt x="1" y="471"/>
                  </a:cubicBezTo>
                  <a:cubicBezTo>
                    <a:pt x="31" y="654"/>
                    <a:pt x="285" y="809"/>
                    <a:pt x="557" y="809"/>
                  </a:cubicBezTo>
                  <a:cubicBezTo>
                    <a:pt x="583" y="809"/>
                    <a:pt x="609" y="808"/>
                    <a:pt x="635" y="805"/>
                  </a:cubicBezTo>
                  <a:cubicBezTo>
                    <a:pt x="968" y="772"/>
                    <a:pt x="1235" y="571"/>
                    <a:pt x="1202" y="338"/>
                  </a:cubicBezTo>
                  <a:cubicBezTo>
                    <a:pt x="1202" y="155"/>
                    <a:pt x="951" y="0"/>
                    <a:pt x="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10701150" y="3597925"/>
              <a:ext cx="200175" cy="226150"/>
            </a:xfrm>
            <a:custGeom>
              <a:rect b="b" l="l" r="r" t="t"/>
              <a:pathLst>
                <a:path extrusionOk="0" h="9046" w="8007">
                  <a:moveTo>
                    <a:pt x="3388" y="0"/>
                  </a:moveTo>
                  <a:cubicBezTo>
                    <a:pt x="3327" y="0"/>
                    <a:pt x="3265" y="2"/>
                    <a:pt x="3203" y="4"/>
                  </a:cubicBezTo>
                  <a:cubicBezTo>
                    <a:pt x="701" y="104"/>
                    <a:pt x="0" y="2139"/>
                    <a:pt x="100" y="4641"/>
                  </a:cubicBezTo>
                  <a:cubicBezTo>
                    <a:pt x="199" y="7101"/>
                    <a:pt x="1039" y="9046"/>
                    <a:pt x="3447" y="9046"/>
                  </a:cubicBezTo>
                  <a:cubicBezTo>
                    <a:pt x="3487" y="9046"/>
                    <a:pt x="3528" y="9045"/>
                    <a:pt x="3570" y="9044"/>
                  </a:cubicBezTo>
                  <a:cubicBezTo>
                    <a:pt x="6038" y="8944"/>
                    <a:pt x="8006" y="6842"/>
                    <a:pt x="7906" y="4341"/>
                  </a:cubicBezTo>
                  <a:cubicBezTo>
                    <a:pt x="7808" y="1901"/>
                    <a:pt x="5807" y="0"/>
                    <a:pt x="3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a:off x="10737850" y="3639650"/>
              <a:ext cx="125925" cy="141925"/>
            </a:xfrm>
            <a:custGeom>
              <a:rect b="b" l="l" r="r" t="t"/>
              <a:pathLst>
                <a:path extrusionOk="0" h="5677" w="5037">
                  <a:moveTo>
                    <a:pt x="2159" y="0"/>
                  </a:moveTo>
                  <a:cubicBezTo>
                    <a:pt x="2118" y="0"/>
                    <a:pt x="2076" y="1"/>
                    <a:pt x="2035" y="3"/>
                  </a:cubicBezTo>
                  <a:cubicBezTo>
                    <a:pt x="467" y="36"/>
                    <a:pt x="0" y="1337"/>
                    <a:pt x="67" y="2905"/>
                  </a:cubicBezTo>
                  <a:cubicBezTo>
                    <a:pt x="132" y="4433"/>
                    <a:pt x="641" y="5676"/>
                    <a:pt x="2118" y="5676"/>
                  </a:cubicBezTo>
                  <a:cubicBezTo>
                    <a:pt x="2156" y="5676"/>
                    <a:pt x="2195" y="5675"/>
                    <a:pt x="2235" y="5674"/>
                  </a:cubicBezTo>
                  <a:cubicBezTo>
                    <a:pt x="3836" y="5607"/>
                    <a:pt x="5037" y="4306"/>
                    <a:pt x="4970" y="2738"/>
                  </a:cubicBezTo>
                  <a:cubicBezTo>
                    <a:pt x="4938" y="1180"/>
                    <a:pt x="3673" y="0"/>
                    <a:pt x="2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5"/>
            <p:cNvSpPr/>
            <p:nvPr/>
          </p:nvSpPr>
          <p:spPr>
            <a:xfrm>
              <a:off x="11030550" y="3239200"/>
              <a:ext cx="231025" cy="195425"/>
            </a:xfrm>
            <a:custGeom>
              <a:rect b="b" l="l" r="r" t="t"/>
              <a:pathLst>
                <a:path extrusionOk="0" h="7817" w="9241">
                  <a:moveTo>
                    <a:pt x="4945" y="0"/>
                  </a:moveTo>
                  <a:cubicBezTo>
                    <a:pt x="4800" y="0"/>
                    <a:pt x="4652" y="4"/>
                    <a:pt x="4504" y="10"/>
                  </a:cubicBezTo>
                  <a:cubicBezTo>
                    <a:pt x="2002" y="76"/>
                    <a:pt x="0" y="977"/>
                    <a:pt x="101" y="3445"/>
                  </a:cubicBezTo>
                  <a:cubicBezTo>
                    <a:pt x="199" y="5905"/>
                    <a:pt x="2232" y="7817"/>
                    <a:pt x="4678" y="7817"/>
                  </a:cubicBezTo>
                  <a:cubicBezTo>
                    <a:pt x="4720" y="7817"/>
                    <a:pt x="4762" y="7816"/>
                    <a:pt x="4804" y="7815"/>
                  </a:cubicBezTo>
                  <a:cubicBezTo>
                    <a:pt x="7306" y="7715"/>
                    <a:pt x="9240" y="5614"/>
                    <a:pt x="9140" y="3112"/>
                  </a:cubicBezTo>
                  <a:cubicBezTo>
                    <a:pt x="9046" y="761"/>
                    <a:pt x="7214" y="0"/>
                    <a:pt x="49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11073925" y="3275125"/>
              <a:ext cx="145125" cy="122850"/>
            </a:xfrm>
            <a:custGeom>
              <a:rect b="b" l="l" r="r" t="t"/>
              <a:pathLst>
                <a:path extrusionOk="0" h="4914" w="5805">
                  <a:moveTo>
                    <a:pt x="3084" y="1"/>
                  </a:moveTo>
                  <a:cubicBezTo>
                    <a:pt x="2991" y="1"/>
                    <a:pt x="2897" y="3"/>
                    <a:pt x="2802" y="7"/>
                  </a:cubicBezTo>
                  <a:cubicBezTo>
                    <a:pt x="1234" y="74"/>
                    <a:pt x="0" y="607"/>
                    <a:pt x="33" y="2175"/>
                  </a:cubicBezTo>
                  <a:cubicBezTo>
                    <a:pt x="98" y="3702"/>
                    <a:pt x="1366" y="4913"/>
                    <a:pt x="2881" y="4913"/>
                  </a:cubicBezTo>
                  <a:cubicBezTo>
                    <a:pt x="2921" y="4913"/>
                    <a:pt x="2962" y="4912"/>
                    <a:pt x="3002" y="4910"/>
                  </a:cubicBezTo>
                  <a:cubicBezTo>
                    <a:pt x="4570" y="4844"/>
                    <a:pt x="5804" y="3543"/>
                    <a:pt x="5737" y="1975"/>
                  </a:cubicBezTo>
                  <a:cubicBezTo>
                    <a:pt x="5675" y="502"/>
                    <a:pt x="4523" y="1"/>
                    <a:pt x="30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11043900" y="3590175"/>
              <a:ext cx="275200" cy="247075"/>
            </a:xfrm>
            <a:custGeom>
              <a:rect b="b" l="l" r="r" t="t"/>
              <a:pathLst>
                <a:path extrusionOk="0" h="9883" w="11008">
                  <a:moveTo>
                    <a:pt x="6485" y="0"/>
                  </a:moveTo>
                  <a:cubicBezTo>
                    <a:pt x="5018" y="0"/>
                    <a:pt x="3435" y="684"/>
                    <a:pt x="2235" y="1982"/>
                  </a:cubicBezTo>
                  <a:cubicBezTo>
                    <a:pt x="200" y="4217"/>
                    <a:pt x="0" y="7353"/>
                    <a:pt x="1801" y="9020"/>
                  </a:cubicBezTo>
                  <a:cubicBezTo>
                    <a:pt x="2443" y="9614"/>
                    <a:pt x="3189" y="9882"/>
                    <a:pt x="3977" y="9882"/>
                  </a:cubicBezTo>
                  <a:cubicBezTo>
                    <a:pt x="5403" y="9882"/>
                    <a:pt x="6962" y="9004"/>
                    <a:pt x="8273" y="7586"/>
                  </a:cubicBezTo>
                  <a:cubicBezTo>
                    <a:pt x="10308" y="5351"/>
                    <a:pt x="11008" y="2683"/>
                    <a:pt x="9207" y="1015"/>
                  </a:cubicBezTo>
                  <a:cubicBezTo>
                    <a:pt x="8468" y="331"/>
                    <a:pt x="7505" y="0"/>
                    <a:pt x="64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5"/>
            <p:cNvSpPr/>
            <p:nvPr/>
          </p:nvSpPr>
          <p:spPr>
            <a:xfrm>
              <a:off x="11088100" y="3629500"/>
              <a:ext cx="102575" cy="93775"/>
            </a:xfrm>
            <a:custGeom>
              <a:rect b="b" l="l" r="r" t="t"/>
              <a:pathLst>
                <a:path extrusionOk="0" h="3751" w="4103">
                  <a:moveTo>
                    <a:pt x="3108" y="1"/>
                  </a:moveTo>
                  <a:cubicBezTo>
                    <a:pt x="2551" y="1"/>
                    <a:pt x="1798" y="398"/>
                    <a:pt x="1168" y="1076"/>
                  </a:cubicBezTo>
                  <a:cubicBezTo>
                    <a:pt x="300" y="2010"/>
                    <a:pt x="0" y="3144"/>
                    <a:pt x="500" y="3578"/>
                  </a:cubicBezTo>
                  <a:cubicBezTo>
                    <a:pt x="618" y="3696"/>
                    <a:pt x="768" y="3750"/>
                    <a:pt x="940" y="3750"/>
                  </a:cubicBezTo>
                  <a:cubicBezTo>
                    <a:pt x="1449" y="3750"/>
                    <a:pt x="2154" y="3276"/>
                    <a:pt x="2802" y="2577"/>
                  </a:cubicBezTo>
                  <a:cubicBezTo>
                    <a:pt x="3669" y="1643"/>
                    <a:pt x="4103" y="643"/>
                    <a:pt x="3636" y="176"/>
                  </a:cubicBezTo>
                  <a:cubicBezTo>
                    <a:pt x="3499" y="57"/>
                    <a:pt x="3317" y="1"/>
                    <a:pt x="3108" y="1"/>
                  </a:cubicBezTo>
                  <a:close/>
                </a:path>
              </a:pathLst>
            </a:custGeom>
            <a:solidFill>
              <a:srgbClr val="865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11088100" y="3629500"/>
              <a:ext cx="102575" cy="93775"/>
            </a:xfrm>
            <a:custGeom>
              <a:rect b="b" l="l" r="r" t="t"/>
              <a:pathLst>
                <a:path extrusionOk="0" h="3751" w="4103">
                  <a:moveTo>
                    <a:pt x="3108" y="1"/>
                  </a:moveTo>
                  <a:cubicBezTo>
                    <a:pt x="2551" y="1"/>
                    <a:pt x="1798" y="398"/>
                    <a:pt x="1168" y="1076"/>
                  </a:cubicBezTo>
                  <a:cubicBezTo>
                    <a:pt x="300" y="2010"/>
                    <a:pt x="0" y="3144"/>
                    <a:pt x="500" y="3578"/>
                  </a:cubicBezTo>
                  <a:cubicBezTo>
                    <a:pt x="618" y="3696"/>
                    <a:pt x="768" y="3750"/>
                    <a:pt x="940" y="3750"/>
                  </a:cubicBezTo>
                  <a:cubicBezTo>
                    <a:pt x="1449" y="3750"/>
                    <a:pt x="2154" y="3276"/>
                    <a:pt x="2802" y="2577"/>
                  </a:cubicBezTo>
                  <a:cubicBezTo>
                    <a:pt x="3669" y="1643"/>
                    <a:pt x="4103" y="643"/>
                    <a:pt x="3636" y="176"/>
                  </a:cubicBezTo>
                  <a:cubicBezTo>
                    <a:pt x="3499" y="57"/>
                    <a:pt x="3317" y="1"/>
                    <a:pt x="31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11093100" y="3633800"/>
              <a:ext cx="76750" cy="70625"/>
            </a:xfrm>
            <a:custGeom>
              <a:rect b="b" l="l" r="r" t="t"/>
              <a:pathLst>
                <a:path extrusionOk="0" h="2825" w="3070">
                  <a:moveTo>
                    <a:pt x="2309" y="1"/>
                  </a:moveTo>
                  <a:cubicBezTo>
                    <a:pt x="1901" y="1"/>
                    <a:pt x="1350" y="298"/>
                    <a:pt x="868" y="804"/>
                  </a:cubicBezTo>
                  <a:cubicBezTo>
                    <a:pt x="234" y="1505"/>
                    <a:pt x="0" y="2339"/>
                    <a:pt x="367" y="2706"/>
                  </a:cubicBezTo>
                  <a:cubicBezTo>
                    <a:pt x="457" y="2787"/>
                    <a:pt x="567" y="2825"/>
                    <a:pt x="692" y="2825"/>
                  </a:cubicBezTo>
                  <a:cubicBezTo>
                    <a:pt x="1075" y="2825"/>
                    <a:pt x="1598" y="2467"/>
                    <a:pt x="2102" y="1938"/>
                  </a:cubicBezTo>
                  <a:cubicBezTo>
                    <a:pt x="2736" y="1238"/>
                    <a:pt x="3069" y="471"/>
                    <a:pt x="2702" y="137"/>
                  </a:cubicBezTo>
                  <a:cubicBezTo>
                    <a:pt x="2600" y="44"/>
                    <a:pt x="2465"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11150625" y="3686425"/>
              <a:ext cx="37550" cy="35050"/>
            </a:xfrm>
            <a:custGeom>
              <a:rect b="b" l="l" r="r" t="t"/>
              <a:pathLst>
                <a:path extrusionOk="0" fill="none" h="1402" w="1502">
                  <a:moveTo>
                    <a:pt x="1" y="0"/>
                  </a:moveTo>
                  <a:lnTo>
                    <a:pt x="1502" y="1401"/>
                  </a:ln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11143975" y="3720600"/>
              <a:ext cx="55875" cy="57575"/>
            </a:xfrm>
            <a:custGeom>
              <a:rect b="b" l="l" r="r" t="t"/>
              <a:pathLst>
                <a:path extrusionOk="0" fill="none" h="2303" w="2235">
                  <a:moveTo>
                    <a:pt x="0" y="1835"/>
                  </a:moveTo>
                  <a:cubicBezTo>
                    <a:pt x="1801" y="2302"/>
                    <a:pt x="2235" y="568"/>
                    <a:pt x="1701" y="1"/>
                  </a:cubicBez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11187325" y="3673900"/>
              <a:ext cx="57575" cy="58400"/>
            </a:xfrm>
            <a:custGeom>
              <a:rect b="b" l="l" r="r" t="t"/>
              <a:pathLst>
                <a:path extrusionOk="0" fill="none" h="2336" w="2303">
                  <a:moveTo>
                    <a:pt x="1702" y="1"/>
                  </a:moveTo>
                  <a:cubicBezTo>
                    <a:pt x="2302" y="1735"/>
                    <a:pt x="601" y="2336"/>
                    <a:pt x="1" y="1869"/>
                  </a:cubicBez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10838525" y="4126275"/>
              <a:ext cx="2034725" cy="921775"/>
            </a:xfrm>
            <a:custGeom>
              <a:rect b="b" l="l" r="r" t="t"/>
              <a:pathLst>
                <a:path extrusionOk="0" h="36871" w="81389">
                  <a:moveTo>
                    <a:pt x="74877" y="1"/>
                  </a:moveTo>
                  <a:cubicBezTo>
                    <a:pt x="74377" y="1"/>
                    <a:pt x="73878" y="60"/>
                    <a:pt x="73395" y="185"/>
                  </a:cubicBezTo>
                  <a:cubicBezTo>
                    <a:pt x="63688" y="2721"/>
                    <a:pt x="53881" y="8925"/>
                    <a:pt x="53881" y="8925"/>
                  </a:cubicBezTo>
                  <a:lnTo>
                    <a:pt x="40738" y="14662"/>
                  </a:lnTo>
                  <a:lnTo>
                    <a:pt x="27562" y="8925"/>
                  </a:lnTo>
                  <a:cubicBezTo>
                    <a:pt x="27562" y="8925"/>
                    <a:pt x="17789" y="2721"/>
                    <a:pt x="8082" y="185"/>
                  </a:cubicBezTo>
                  <a:cubicBezTo>
                    <a:pt x="7603" y="61"/>
                    <a:pt x="7106" y="3"/>
                    <a:pt x="6607" y="3"/>
                  </a:cubicBezTo>
                  <a:cubicBezTo>
                    <a:pt x="3353" y="3"/>
                    <a:pt x="0" y="2499"/>
                    <a:pt x="810" y="5623"/>
                  </a:cubicBezTo>
                  <a:cubicBezTo>
                    <a:pt x="4513" y="20033"/>
                    <a:pt x="16621" y="35511"/>
                    <a:pt x="39304" y="36845"/>
                  </a:cubicBezTo>
                  <a:cubicBezTo>
                    <a:pt x="39804" y="36862"/>
                    <a:pt x="40296" y="36870"/>
                    <a:pt x="40776" y="36870"/>
                  </a:cubicBezTo>
                  <a:cubicBezTo>
                    <a:pt x="41255" y="36870"/>
                    <a:pt x="41722" y="36862"/>
                    <a:pt x="42173" y="36845"/>
                  </a:cubicBezTo>
                  <a:cubicBezTo>
                    <a:pt x="70193" y="34944"/>
                    <a:pt x="77798" y="18432"/>
                    <a:pt x="80667" y="5623"/>
                  </a:cubicBezTo>
                  <a:cubicBezTo>
                    <a:pt x="81389" y="2474"/>
                    <a:pt x="78109" y="1"/>
                    <a:pt x="748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12345650" y="4085650"/>
              <a:ext cx="241025" cy="229575"/>
            </a:xfrm>
            <a:custGeom>
              <a:rect b="b" l="l" r="r" t="t"/>
              <a:pathLst>
                <a:path extrusionOk="0" h="9183" w="9641">
                  <a:moveTo>
                    <a:pt x="9323" y="1"/>
                  </a:moveTo>
                  <a:cubicBezTo>
                    <a:pt x="9297" y="1"/>
                    <a:pt x="9269" y="3"/>
                    <a:pt x="9241" y="9"/>
                  </a:cubicBezTo>
                  <a:cubicBezTo>
                    <a:pt x="8373" y="343"/>
                    <a:pt x="7606" y="776"/>
                    <a:pt x="6839" y="1243"/>
                  </a:cubicBezTo>
                  <a:cubicBezTo>
                    <a:pt x="6072" y="1710"/>
                    <a:pt x="5304" y="2244"/>
                    <a:pt x="4604" y="2811"/>
                  </a:cubicBezTo>
                  <a:cubicBezTo>
                    <a:pt x="3903" y="3345"/>
                    <a:pt x="3203" y="3945"/>
                    <a:pt x="2536" y="4579"/>
                  </a:cubicBezTo>
                  <a:cubicBezTo>
                    <a:pt x="2202" y="4913"/>
                    <a:pt x="1902" y="5246"/>
                    <a:pt x="1568" y="5546"/>
                  </a:cubicBezTo>
                  <a:cubicBezTo>
                    <a:pt x="1235" y="5880"/>
                    <a:pt x="935" y="6247"/>
                    <a:pt x="634" y="6581"/>
                  </a:cubicBezTo>
                  <a:cubicBezTo>
                    <a:pt x="534" y="6681"/>
                    <a:pt x="468" y="6781"/>
                    <a:pt x="401" y="6881"/>
                  </a:cubicBezTo>
                  <a:cubicBezTo>
                    <a:pt x="1" y="7648"/>
                    <a:pt x="268" y="8582"/>
                    <a:pt x="1035" y="8982"/>
                  </a:cubicBezTo>
                  <a:cubicBezTo>
                    <a:pt x="1267" y="9119"/>
                    <a:pt x="1522" y="9183"/>
                    <a:pt x="1775" y="9183"/>
                  </a:cubicBezTo>
                  <a:cubicBezTo>
                    <a:pt x="2323" y="9183"/>
                    <a:pt x="2862" y="8884"/>
                    <a:pt x="3136" y="8382"/>
                  </a:cubicBezTo>
                  <a:lnTo>
                    <a:pt x="3170" y="8315"/>
                  </a:lnTo>
                  <a:lnTo>
                    <a:pt x="3770" y="7214"/>
                  </a:lnTo>
                  <a:cubicBezTo>
                    <a:pt x="3970" y="6881"/>
                    <a:pt x="4204" y="6514"/>
                    <a:pt x="4437" y="6147"/>
                  </a:cubicBezTo>
                  <a:cubicBezTo>
                    <a:pt x="4871" y="5446"/>
                    <a:pt x="5371" y="4746"/>
                    <a:pt x="5872" y="4079"/>
                  </a:cubicBezTo>
                  <a:cubicBezTo>
                    <a:pt x="6405" y="3412"/>
                    <a:pt x="6972" y="2778"/>
                    <a:pt x="7573" y="2177"/>
                  </a:cubicBezTo>
                  <a:cubicBezTo>
                    <a:pt x="8173" y="1577"/>
                    <a:pt x="8807" y="977"/>
                    <a:pt x="9474" y="510"/>
                  </a:cubicBezTo>
                  <a:lnTo>
                    <a:pt x="9507" y="510"/>
                  </a:lnTo>
                  <a:cubicBezTo>
                    <a:pt x="9608" y="443"/>
                    <a:pt x="9641" y="309"/>
                    <a:pt x="9608" y="176"/>
                  </a:cubicBezTo>
                  <a:cubicBezTo>
                    <a:pt x="9552" y="65"/>
                    <a:pt x="9451" y="1"/>
                    <a:pt x="9323" y="1"/>
                  </a:cubicBezTo>
                  <a:close/>
                </a:path>
              </a:pathLst>
            </a:custGeom>
            <a:solidFill>
              <a:srgbClr val="007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11289900" y="3377025"/>
              <a:ext cx="1220050" cy="1425225"/>
            </a:xfrm>
            <a:custGeom>
              <a:rect b="b" l="l" r="r" t="t"/>
              <a:pathLst>
                <a:path extrusionOk="0" h="57009" w="48802">
                  <a:moveTo>
                    <a:pt x="24385" y="1"/>
                  </a:moveTo>
                  <a:cubicBezTo>
                    <a:pt x="17480" y="1"/>
                    <a:pt x="11242" y="5871"/>
                    <a:pt x="6805" y="15345"/>
                  </a:cubicBezTo>
                  <a:cubicBezTo>
                    <a:pt x="2569" y="24285"/>
                    <a:pt x="1" y="36460"/>
                    <a:pt x="1" y="49870"/>
                  </a:cubicBezTo>
                  <a:cubicBezTo>
                    <a:pt x="1" y="50503"/>
                    <a:pt x="1" y="51104"/>
                    <a:pt x="1" y="51738"/>
                  </a:cubicBezTo>
                  <a:cubicBezTo>
                    <a:pt x="1" y="51738"/>
                    <a:pt x="2035" y="57008"/>
                    <a:pt x="24385" y="57008"/>
                  </a:cubicBezTo>
                  <a:cubicBezTo>
                    <a:pt x="46767" y="57008"/>
                    <a:pt x="48802" y="51738"/>
                    <a:pt x="48802" y="51738"/>
                  </a:cubicBezTo>
                  <a:cubicBezTo>
                    <a:pt x="48802" y="51104"/>
                    <a:pt x="48802" y="50503"/>
                    <a:pt x="48802" y="49870"/>
                  </a:cubicBezTo>
                  <a:cubicBezTo>
                    <a:pt x="48802" y="22317"/>
                    <a:pt x="37894" y="1"/>
                    <a:pt x="243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p:nvPr/>
          </p:nvSpPr>
          <p:spPr>
            <a:xfrm>
              <a:off x="11198175" y="3716425"/>
              <a:ext cx="187650" cy="948225"/>
            </a:xfrm>
            <a:custGeom>
              <a:rect b="b" l="l" r="r" t="t"/>
              <a:pathLst>
                <a:path extrusionOk="0" h="37929" w="7506">
                  <a:moveTo>
                    <a:pt x="7506" y="1"/>
                  </a:moveTo>
                  <a:lnTo>
                    <a:pt x="7506" y="1"/>
                  </a:lnTo>
                  <a:cubicBezTo>
                    <a:pt x="5904" y="2836"/>
                    <a:pt x="4637" y="5872"/>
                    <a:pt x="3670" y="8974"/>
                  </a:cubicBezTo>
                  <a:cubicBezTo>
                    <a:pt x="2669" y="12076"/>
                    <a:pt x="1935" y="15279"/>
                    <a:pt x="1335" y="18481"/>
                  </a:cubicBezTo>
                  <a:cubicBezTo>
                    <a:pt x="801" y="21683"/>
                    <a:pt x="401" y="24919"/>
                    <a:pt x="200" y="28188"/>
                  </a:cubicBezTo>
                  <a:cubicBezTo>
                    <a:pt x="0" y="31423"/>
                    <a:pt x="0" y="34692"/>
                    <a:pt x="234" y="37928"/>
                  </a:cubicBezTo>
                  <a:cubicBezTo>
                    <a:pt x="467" y="34692"/>
                    <a:pt x="767" y="31490"/>
                    <a:pt x="1134" y="28254"/>
                  </a:cubicBezTo>
                  <a:cubicBezTo>
                    <a:pt x="1501" y="25052"/>
                    <a:pt x="1968" y="21850"/>
                    <a:pt x="2535" y="18681"/>
                  </a:cubicBezTo>
                  <a:cubicBezTo>
                    <a:pt x="3069" y="15512"/>
                    <a:pt x="3736" y="12376"/>
                    <a:pt x="4570" y="9241"/>
                  </a:cubicBezTo>
                  <a:cubicBezTo>
                    <a:pt x="5371" y="6139"/>
                    <a:pt x="6305" y="3036"/>
                    <a:pt x="7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11023050" y="3781475"/>
              <a:ext cx="416150" cy="617975"/>
            </a:xfrm>
            <a:custGeom>
              <a:rect b="b" l="l" r="r" t="t"/>
              <a:pathLst>
                <a:path extrusionOk="0" h="24719" w="16646">
                  <a:moveTo>
                    <a:pt x="7239" y="1"/>
                  </a:moveTo>
                  <a:lnTo>
                    <a:pt x="5904" y="2403"/>
                  </a:lnTo>
                  <a:cubicBezTo>
                    <a:pt x="5904" y="2403"/>
                    <a:pt x="1335" y="11175"/>
                    <a:pt x="701" y="13977"/>
                  </a:cubicBezTo>
                  <a:cubicBezTo>
                    <a:pt x="0" y="16946"/>
                    <a:pt x="167" y="22917"/>
                    <a:pt x="4470" y="24151"/>
                  </a:cubicBezTo>
                  <a:cubicBezTo>
                    <a:pt x="6171" y="24618"/>
                    <a:pt x="8239" y="24718"/>
                    <a:pt x="8239" y="24718"/>
                  </a:cubicBezTo>
                  <a:lnTo>
                    <a:pt x="16645" y="6272"/>
                  </a:lnTo>
                  <a:lnTo>
                    <a:pt x="7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12273100" y="3741450"/>
              <a:ext cx="416150" cy="618800"/>
            </a:xfrm>
            <a:custGeom>
              <a:rect b="b" l="l" r="r" t="t"/>
              <a:pathLst>
                <a:path extrusionOk="0" h="24752" w="16646">
                  <a:moveTo>
                    <a:pt x="9441" y="1"/>
                  </a:moveTo>
                  <a:lnTo>
                    <a:pt x="1" y="6272"/>
                  </a:lnTo>
                  <a:lnTo>
                    <a:pt x="8407" y="24752"/>
                  </a:lnTo>
                  <a:cubicBezTo>
                    <a:pt x="8407" y="24752"/>
                    <a:pt x="10475" y="24652"/>
                    <a:pt x="12209" y="24151"/>
                  </a:cubicBezTo>
                  <a:cubicBezTo>
                    <a:pt x="16512" y="22917"/>
                    <a:pt x="16646" y="16946"/>
                    <a:pt x="15979" y="14011"/>
                  </a:cubicBezTo>
                  <a:cubicBezTo>
                    <a:pt x="15312" y="11175"/>
                    <a:pt x="10742" y="2436"/>
                    <a:pt x="10742" y="2436"/>
                  </a:cubicBezTo>
                  <a:lnTo>
                    <a:pt x="94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11170650" y="3357850"/>
              <a:ext cx="499550" cy="595275"/>
            </a:xfrm>
            <a:custGeom>
              <a:rect b="b" l="l" r="r" t="t"/>
              <a:pathLst>
                <a:path extrusionOk="0" h="23811" w="19982">
                  <a:moveTo>
                    <a:pt x="19981" y="0"/>
                  </a:moveTo>
                  <a:lnTo>
                    <a:pt x="19981" y="0"/>
                  </a:lnTo>
                  <a:cubicBezTo>
                    <a:pt x="19980" y="1"/>
                    <a:pt x="7139" y="2970"/>
                    <a:pt x="0" y="18247"/>
                  </a:cubicBezTo>
                  <a:cubicBezTo>
                    <a:pt x="0" y="18247"/>
                    <a:pt x="2381" y="23811"/>
                    <a:pt x="6804" y="23811"/>
                  </a:cubicBezTo>
                  <a:cubicBezTo>
                    <a:pt x="7064" y="23811"/>
                    <a:pt x="7332" y="23791"/>
                    <a:pt x="7606" y="23751"/>
                  </a:cubicBezTo>
                  <a:cubicBezTo>
                    <a:pt x="12509" y="23017"/>
                    <a:pt x="19981" y="1"/>
                    <a:pt x="199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11260725" y="3357850"/>
              <a:ext cx="409475" cy="595300"/>
            </a:xfrm>
            <a:custGeom>
              <a:rect b="b" l="l" r="r" t="t"/>
              <a:pathLst>
                <a:path extrusionOk="0" h="23812" w="16379">
                  <a:moveTo>
                    <a:pt x="16378" y="0"/>
                  </a:moveTo>
                  <a:cubicBezTo>
                    <a:pt x="16378" y="0"/>
                    <a:pt x="15511" y="201"/>
                    <a:pt x="14077" y="768"/>
                  </a:cubicBezTo>
                  <a:cubicBezTo>
                    <a:pt x="14043" y="934"/>
                    <a:pt x="13977" y="1101"/>
                    <a:pt x="13810" y="1235"/>
                  </a:cubicBezTo>
                  <a:cubicBezTo>
                    <a:pt x="11875" y="2769"/>
                    <a:pt x="9807" y="3970"/>
                    <a:pt x="8106" y="5804"/>
                  </a:cubicBezTo>
                  <a:cubicBezTo>
                    <a:pt x="6772" y="7272"/>
                    <a:pt x="5537" y="8840"/>
                    <a:pt x="4370" y="10474"/>
                  </a:cubicBezTo>
                  <a:cubicBezTo>
                    <a:pt x="1601" y="14344"/>
                    <a:pt x="334" y="18280"/>
                    <a:pt x="0" y="22750"/>
                  </a:cubicBezTo>
                  <a:cubicBezTo>
                    <a:pt x="880" y="23383"/>
                    <a:pt x="1964" y="23811"/>
                    <a:pt x="3197" y="23811"/>
                  </a:cubicBezTo>
                  <a:cubicBezTo>
                    <a:pt x="3459" y="23811"/>
                    <a:pt x="3728" y="23792"/>
                    <a:pt x="4003" y="23751"/>
                  </a:cubicBezTo>
                  <a:cubicBezTo>
                    <a:pt x="8906" y="23017"/>
                    <a:pt x="16378" y="1"/>
                    <a:pt x="16378" y="0"/>
                  </a:cubicBezTo>
                  <a:close/>
                </a:path>
              </a:pathLst>
            </a:custGeom>
            <a:solidFill>
              <a:srgbClr val="6BC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11260725" y="3357850"/>
              <a:ext cx="409475" cy="595300"/>
            </a:xfrm>
            <a:custGeom>
              <a:rect b="b" l="l" r="r" t="t"/>
              <a:pathLst>
                <a:path extrusionOk="0" h="23812" w="16379">
                  <a:moveTo>
                    <a:pt x="16378" y="0"/>
                  </a:moveTo>
                  <a:cubicBezTo>
                    <a:pt x="16378" y="0"/>
                    <a:pt x="15511" y="201"/>
                    <a:pt x="14077" y="768"/>
                  </a:cubicBezTo>
                  <a:cubicBezTo>
                    <a:pt x="14043" y="934"/>
                    <a:pt x="13977" y="1101"/>
                    <a:pt x="13810" y="1235"/>
                  </a:cubicBezTo>
                  <a:cubicBezTo>
                    <a:pt x="11875" y="2769"/>
                    <a:pt x="9807" y="3970"/>
                    <a:pt x="8106" y="5804"/>
                  </a:cubicBezTo>
                  <a:cubicBezTo>
                    <a:pt x="6772" y="7272"/>
                    <a:pt x="5537" y="8840"/>
                    <a:pt x="4370" y="10474"/>
                  </a:cubicBezTo>
                  <a:cubicBezTo>
                    <a:pt x="1601" y="14344"/>
                    <a:pt x="334" y="18280"/>
                    <a:pt x="0" y="22750"/>
                  </a:cubicBezTo>
                  <a:cubicBezTo>
                    <a:pt x="880" y="23383"/>
                    <a:pt x="1964" y="23811"/>
                    <a:pt x="3197" y="23811"/>
                  </a:cubicBezTo>
                  <a:cubicBezTo>
                    <a:pt x="3459" y="23811"/>
                    <a:pt x="3728" y="23792"/>
                    <a:pt x="4003" y="23751"/>
                  </a:cubicBezTo>
                  <a:cubicBezTo>
                    <a:pt x="8906" y="23017"/>
                    <a:pt x="16378" y="1"/>
                    <a:pt x="163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11170650" y="3386200"/>
              <a:ext cx="420325" cy="475375"/>
            </a:xfrm>
            <a:custGeom>
              <a:rect b="b" l="l" r="r" t="t"/>
              <a:pathLst>
                <a:path extrusionOk="0" h="19015" w="16813">
                  <a:moveTo>
                    <a:pt x="16812" y="0"/>
                  </a:moveTo>
                  <a:lnTo>
                    <a:pt x="16812" y="0"/>
                  </a:lnTo>
                  <a:cubicBezTo>
                    <a:pt x="12543" y="1902"/>
                    <a:pt x="4904" y="6572"/>
                    <a:pt x="0" y="17113"/>
                  </a:cubicBezTo>
                  <a:cubicBezTo>
                    <a:pt x="0" y="17113"/>
                    <a:pt x="367" y="17980"/>
                    <a:pt x="1101" y="19014"/>
                  </a:cubicBezTo>
                  <a:cubicBezTo>
                    <a:pt x="5705" y="7839"/>
                    <a:pt x="12509" y="2436"/>
                    <a:pt x="16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12050450" y="3367850"/>
              <a:ext cx="499550" cy="594450"/>
            </a:xfrm>
            <a:custGeom>
              <a:rect b="b" l="l" r="r" t="t"/>
              <a:pathLst>
                <a:path extrusionOk="0" h="23778" w="19982">
                  <a:moveTo>
                    <a:pt x="0" y="1"/>
                  </a:moveTo>
                  <a:cubicBezTo>
                    <a:pt x="0" y="1"/>
                    <a:pt x="7472" y="23017"/>
                    <a:pt x="12409" y="23718"/>
                  </a:cubicBezTo>
                  <a:cubicBezTo>
                    <a:pt x="12683" y="23758"/>
                    <a:pt x="12951" y="23778"/>
                    <a:pt x="13211" y="23778"/>
                  </a:cubicBezTo>
                  <a:cubicBezTo>
                    <a:pt x="17631" y="23778"/>
                    <a:pt x="19981" y="18214"/>
                    <a:pt x="19981" y="18214"/>
                  </a:cubicBezTo>
                  <a:cubicBezTo>
                    <a:pt x="12876" y="2937"/>
                    <a:pt x="1"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12050450" y="3367850"/>
              <a:ext cx="410300" cy="594475"/>
            </a:xfrm>
            <a:custGeom>
              <a:rect b="b" l="l" r="r" t="t"/>
              <a:pathLst>
                <a:path extrusionOk="0" h="23779" w="16412">
                  <a:moveTo>
                    <a:pt x="0" y="1"/>
                  </a:moveTo>
                  <a:lnTo>
                    <a:pt x="0" y="1"/>
                  </a:lnTo>
                  <a:cubicBezTo>
                    <a:pt x="0" y="1"/>
                    <a:pt x="7472" y="23017"/>
                    <a:pt x="12409" y="23718"/>
                  </a:cubicBezTo>
                  <a:cubicBezTo>
                    <a:pt x="12685" y="23759"/>
                    <a:pt x="12955" y="23778"/>
                    <a:pt x="13216" y="23778"/>
                  </a:cubicBezTo>
                  <a:cubicBezTo>
                    <a:pt x="14440" y="23778"/>
                    <a:pt x="15505" y="23355"/>
                    <a:pt x="16412" y="22750"/>
                  </a:cubicBezTo>
                  <a:cubicBezTo>
                    <a:pt x="16045" y="18247"/>
                    <a:pt x="14777" y="14344"/>
                    <a:pt x="12009" y="10441"/>
                  </a:cubicBezTo>
                  <a:cubicBezTo>
                    <a:pt x="10875" y="8840"/>
                    <a:pt x="9640" y="7239"/>
                    <a:pt x="8273" y="5771"/>
                  </a:cubicBezTo>
                  <a:cubicBezTo>
                    <a:pt x="6572" y="3937"/>
                    <a:pt x="4537" y="2769"/>
                    <a:pt x="2602" y="1201"/>
                  </a:cubicBezTo>
                  <a:cubicBezTo>
                    <a:pt x="2435" y="1101"/>
                    <a:pt x="2335" y="935"/>
                    <a:pt x="2302" y="768"/>
                  </a:cubicBezTo>
                  <a:cubicBezTo>
                    <a:pt x="868" y="201"/>
                    <a:pt x="0" y="1"/>
                    <a:pt x="0" y="1"/>
                  </a:cubicBezTo>
                  <a:close/>
                </a:path>
              </a:pathLst>
            </a:custGeom>
            <a:solidFill>
              <a:srgbClr val="6BC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12050450" y="3367850"/>
              <a:ext cx="410300" cy="594475"/>
            </a:xfrm>
            <a:custGeom>
              <a:rect b="b" l="l" r="r" t="t"/>
              <a:pathLst>
                <a:path extrusionOk="0" h="23779" w="16412">
                  <a:moveTo>
                    <a:pt x="0" y="1"/>
                  </a:moveTo>
                  <a:lnTo>
                    <a:pt x="0" y="1"/>
                  </a:lnTo>
                  <a:cubicBezTo>
                    <a:pt x="0" y="1"/>
                    <a:pt x="7472" y="23017"/>
                    <a:pt x="12409" y="23718"/>
                  </a:cubicBezTo>
                  <a:cubicBezTo>
                    <a:pt x="12685" y="23759"/>
                    <a:pt x="12955" y="23778"/>
                    <a:pt x="13216" y="23778"/>
                  </a:cubicBezTo>
                  <a:cubicBezTo>
                    <a:pt x="14440" y="23778"/>
                    <a:pt x="15505" y="23355"/>
                    <a:pt x="16412" y="22750"/>
                  </a:cubicBezTo>
                  <a:cubicBezTo>
                    <a:pt x="16045" y="18247"/>
                    <a:pt x="14777" y="14344"/>
                    <a:pt x="12009" y="10441"/>
                  </a:cubicBezTo>
                  <a:cubicBezTo>
                    <a:pt x="10875" y="8840"/>
                    <a:pt x="9640" y="7239"/>
                    <a:pt x="8273" y="5771"/>
                  </a:cubicBezTo>
                  <a:cubicBezTo>
                    <a:pt x="6572" y="3937"/>
                    <a:pt x="4537" y="2769"/>
                    <a:pt x="2602" y="1201"/>
                  </a:cubicBezTo>
                  <a:cubicBezTo>
                    <a:pt x="2435" y="1101"/>
                    <a:pt x="2335" y="935"/>
                    <a:pt x="2302" y="768"/>
                  </a:cubicBezTo>
                  <a:cubicBezTo>
                    <a:pt x="868" y="201"/>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
            <p:cNvSpPr/>
            <p:nvPr/>
          </p:nvSpPr>
          <p:spPr>
            <a:xfrm>
              <a:off x="12130500" y="3396200"/>
              <a:ext cx="419500" cy="475375"/>
            </a:xfrm>
            <a:custGeom>
              <a:rect b="b" l="l" r="r" t="t"/>
              <a:pathLst>
                <a:path extrusionOk="0" h="19015" w="16780">
                  <a:moveTo>
                    <a:pt x="1" y="1"/>
                  </a:moveTo>
                  <a:lnTo>
                    <a:pt x="1" y="1"/>
                  </a:lnTo>
                  <a:cubicBezTo>
                    <a:pt x="4270" y="2436"/>
                    <a:pt x="11075" y="7840"/>
                    <a:pt x="15678" y="19014"/>
                  </a:cubicBezTo>
                  <a:cubicBezTo>
                    <a:pt x="16412" y="17947"/>
                    <a:pt x="16779" y="17080"/>
                    <a:pt x="16779" y="17080"/>
                  </a:cubicBezTo>
                  <a:cubicBezTo>
                    <a:pt x="11876" y="6572"/>
                    <a:pt x="4270" y="1902"/>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a:off x="11201491" y="3316972"/>
              <a:ext cx="1311800" cy="1371057"/>
            </a:xfrm>
            <a:custGeom>
              <a:rect b="b" l="l" r="r" t="t"/>
              <a:pathLst>
                <a:path extrusionOk="0" h="59411" w="52472">
                  <a:moveTo>
                    <a:pt x="26219" y="1"/>
                  </a:moveTo>
                  <a:cubicBezTo>
                    <a:pt x="18814" y="1"/>
                    <a:pt x="10675" y="5571"/>
                    <a:pt x="7373" y="15979"/>
                  </a:cubicBezTo>
                  <a:cubicBezTo>
                    <a:pt x="4437" y="25219"/>
                    <a:pt x="2402" y="34659"/>
                    <a:pt x="101" y="51971"/>
                  </a:cubicBezTo>
                  <a:cubicBezTo>
                    <a:pt x="1" y="52605"/>
                    <a:pt x="101" y="53272"/>
                    <a:pt x="101" y="53906"/>
                  </a:cubicBezTo>
                  <a:cubicBezTo>
                    <a:pt x="101" y="53906"/>
                    <a:pt x="2269" y="59410"/>
                    <a:pt x="26219" y="59410"/>
                  </a:cubicBezTo>
                  <a:cubicBezTo>
                    <a:pt x="50170" y="59410"/>
                    <a:pt x="52338" y="53906"/>
                    <a:pt x="52338" y="53906"/>
                  </a:cubicBezTo>
                  <a:cubicBezTo>
                    <a:pt x="52338" y="53272"/>
                    <a:pt x="52471" y="52605"/>
                    <a:pt x="52338" y="51971"/>
                  </a:cubicBezTo>
                  <a:cubicBezTo>
                    <a:pt x="45533" y="22350"/>
                    <a:pt x="40630" y="1"/>
                    <a:pt x="262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10768700" y="2261600"/>
              <a:ext cx="635475" cy="535025"/>
            </a:xfrm>
            <a:custGeom>
              <a:rect b="b" l="l" r="r" t="t"/>
              <a:pathLst>
                <a:path extrusionOk="0" h="21401" w="25419">
                  <a:moveTo>
                    <a:pt x="14466" y="1"/>
                  </a:moveTo>
                  <a:cubicBezTo>
                    <a:pt x="13725" y="1"/>
                    <a:pt x="12941" y="70"/>
                    <a:pt x="12109" y="219"/>
                  </a:cubicBezTo>
                  <a:cubicBezTo>
                    <a:pt x="1201" y="2221"/>
                    <a:pt x="0" y="18532"/>
                    <a:pt x="301" y="21401"/>
                  </a:cubicBezTo>
                  <a:cubicBezTo>
                    <a:pt x="301" y="21401"/>
                    <a:pt x="2964" y="17715"/>
                    <a:pt x="6291" y="17715"/>
                  </a:cubicBezTo>
                  <a:cubicBezTo>
                    <a:pt x="6417" y="17715"/>
                    <a:pt x="6544" y="17721"/>
                    <a:pt x="6672" y="17732"/>
                  </a:cubicBezTo>
                  <a:cubicBezTo>
                    <a:pt x="8336" y="17874"/>
                    <a:pt x="10972" y="18311"/>
                    <a:pt x="13678" y="18311"/>
                  </a:cubicBezTo>
                  <a:cubicBezTo>
                    <a:pt x="16666" y="18311"/>
                    <a:pt x="19739" y="17778"/>
                    <a:pt x="21682" y="15730"/>
                  </a:cubicBezTo>
                  <a:cubicBezTo>
                    <a:pt x="21716" y="15697"/>
                    <a:pt x="21749" y="15663"/>
                    <a:pt x="21783" y="15630"/>
                  </a:cubicBezTo>
                  <a:cubicBezTo>
                    <a:pt x="25418" y="11761"/>
                    <a:pt x="25085" y="5590"/>
                    <a:pt x="20982" y="2254"/>
                  </a:cubicBezTo>
                  <a:cubicBezTo>
                    <a:pt x="19328" y="941"/>
                    <a:pt x="17200" y="1"/>
                    <a:pt x="14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10776200" y="2261600"/>
              <a:ext cx="627975" cy="535025"/>
            </a:xfrm>
            <a:custGeom>
              <a:rect b="b" l="l" r="r" t="t"/>
              <a:pathLst>
                <a:path extrusionOk="0" h="21401" w="25119">
                  <a:moveTo>
                    <a:pt x="14166" y="1"/>
                  </a:moveTo>
                  <a:cubicBezTo>
                    <a:pt x="13425" y="1"/>
                    <a:pt x="12641" y="70"/>
                    <a:pt x="11809" y="219"/>
                  </a:cubicBezTo>
                  <a:cubicBezTo>
                    <a:pt x="11642" y="252"/>
                    <a:pt x="11509" y="286"/>
                    <a:pt x="11375" y="319"/>
                  </a:cubicBezTo>
                  <a:cubicBezTo>
                    <a:pt x="11609" y="386"/>
                    <a:pt x="11842" y="486"/>
                    <a:pt x="12076" y="586"/>
                  </a:cubicBezTo>
                  <a:cubicBezTo>
                    <a:pt x="16312" y="2254"/>
                    <a:pt x="18147" y="7257"/>
                    <a:pt x="16112" y="11327"/>
                  </a:cubicBezTo>
                  <a:cubicBezTo>
                    <a:pt x="16112" y="11360"/>
                    <a:pt x="16079" y="11394"/>
                    <a:pt x="16045" y="11460"/>
                  </a:cubicBezTo>
                  <a:cubicBezTo>
                    <a:pt x="14011" y="15563"/>
                    <a:pt x="7206" y="16231"/>
                    <a:pt x="4237" y="16864"/>
                  </a:cubicBezTo>
                  <a:cubicBezTo>
                    <a:pt x="1635" y="17398"/>
                    <a:pt x="267" y="20600"/>
                    <a:pt x="1" y="21334"/>
                  </a:cubicBezTo>
                  <a:cubicBezTo>
                    <a:pt x="1" y="21368"/>
                    <a:pt x="1" y="21368"/>
                    <a:pt x="1" y="21401"/>
                  </a:cubicBezTo>
                  <a:cubicBezTo>
                    <a:pt x="1" y="21401"/>
                    <a:pt x="2664" y="17715"/>
                    <a:pt x="5991" y="17715"/>
                  </a:cubicBezTo>
                  <a:cubicBezTo>
                    <a:pt x="6117" y="17715"/>
                    <a:pt x="6244" y="17721"/>
                    <a:pt x="6372" y="17732"/>
                  </a:cubicBezTo>
                  <a:cubicBezTo>
                    <a:pt x="8036" y="17874"/>
                    <a:pt x="10672" y="18311"/>
                    <a:pt x="13378" y="18311"/>
                  </a:cubicBezTo>
                  <a:cubicBezTo>
                    <a:pt x="16366" y="18311"/>
                    <a:pt x="19439" y="17778"/>
                    <a:pt x="21382" y="15730"/>
                  </a:cubicBezTo>
                  <a:cubicBezTo>
                    <a:pt x="21416" y="15697"/>
                    <a:pt x="21449" y="15663"/>
                    <a:pt x="21483" y="15630"/>
                  </a:cubicBezTo>
                  <a:cubicBezTo>
                    <a:pt x="25118" y="11761"/>
                    <a:pt x="24785" y="5590"/>
                    <a:pt x="20682" y="2254"/>
                  </a:cubicBezTo>
                  <a:cubicBezTo>
                    <a:pt x="19028" y="941"/>
                    <a:pt x="16900" y="1"/>
                    <a:pt x="14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12331475" y="2261600"/>
              <a:ext cx="635475" cy="535025"/>
            </a:xfrm>
            <a:custGeom>
              <a:rect b="b" l="l" r="r" t="t"/>
              <a:pathLst>
                <a:path extrusionOk="0" h="21401" w="25419">
                  <a:moveTo>
                    <a:pt x="10970" y="1"/>
                  </a:moveTo>
                  <a:cubicBezTo>
                    <a:pt x="8221" y="1"/>
                    <a:pt x="6098" y="941"/>
                    <a:pt x="4470" y="2254"/>
                  </a:cubicBezTo>
                  <a:cubicBezTo>
                    <a:pt x="334" y="5590"/>
                    <a:pt x="1" y="11761"/>
                    <a:pt x="3637" y="15630"/>
                  </a:cubicBezTo>
                  <a:cubicBezTo>
                    <a:pt x="3670" y="15663"/>
                    <a:pt x="3703" y="15697"/>
                    <a:pt x="3737" y="15730"/>
                  </a:cubicBezTo>
                  <a:cubicBezTo>
                    <a:pt x="5680" y="17778"/>
                    <a:pt x="8753" y="18311"/>
                    <a:pt x="11741" y="18311"/>
                  </a:cubicBezTo>
                  <a:cubicBezTo>
                    <a:pt x="14447" y="18311"/>
                    <a:pt x="17083" y="17874"/>
                    <a:pt x="18747" y="17732"/>
                  </a:cubicBezTo>
                  <a:cubicBezTo>
                    <a:pt x="18876" y="17721"/>
                    <a:pt x="19004" y="17715"/>
                    <a:pt x="19131" y="17715"/>
                  </a:cubicBezTo>
                  <a:cubicBezTo>
                    <a:pt x="22488" y="17715"/>
                    <a:pt x="25152" y="21401"/>
                    <a:pt x="25152" y="21401"/>
                  </a:cubicBezTo>
                  <a:cubicBezTo>
                    <a:pt x="25419" y="18532"/>
                    <a:pt x="24218" y="2221"/>
                    <a:pt x="13343" y="219"/>
                  </a:cubicBezTo>
                  <a:cubicBezTo>
                    <a:pt x="12505" y="70"/>
                    <a:pt x="11714" y="1"/>
                    <a:pt x="10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12331475" y="2261600"/>
              <a:ext cx="628800" cy="535025"/>
            </a:xfrm>
            <a:custGeom>
              <a:rect b="b" l="l" r="r" t="t"/>
              <a:pathLst>
                <a:path extrusionOk="0" h="21401" w="25152">
                  <a:moveTo>
                    <a:pt x="10970" y="1"/>
                  </a:moveTo>
                  <a:cubicBezTo>
                    <a:pt x="8221" y="1"/>
                    <a:pt x="6098" y="941"/>
                    <a:pt x="4470" y="2254"/>
                  </a:cubicBezTo>
                  <a:cubicBezTo>
                    <a:pt x="334" y="5590"/>
                    <a:pt x="1" y="11761"/>
                    <a:pt x="3637" y="15630"/>
                  </a:cubicBezTo>
                  <a:cubicBezTo>
                    <a:pt x="3670" y="15663"/>
                    <a:pt x="3703" y="15697"/>
                    <a:pt x="3737" y="15730"/>
                  </a:cubicBezTo>
                  <a:cubicBezTo>
                    <a:pt x="5680" y="17778"/>
                    <a:pt x="8753" y="18311"/>
                    <a:pt x="11741" y="18311"/>
                  </a:cubicBezTo>
                  <a:cubicBezTo>
                    <a:pt x="14447" y="18311"/>
                    <a:pt x="17083" y="17874"/>
                    <a:pt x="18747" y="17732"/>
                  </a:cubicBezTo>
                  <a:cubicBezTo>
                    <a:pt x="18876" y="17721"/>
                    <a:pt x="19004" y="17715"/>
                    <a:pt x="19131" y="17715"/>
                  </a:cubicBezTo>
                  <a:cubicBezTo>
                    <a:pt x="22488" y="17715"/>
                    <a:pt x="25152" y="21401"/>
                    <a:pt x="25152" y="21401"/>
                  </a:cubicBezTo>
                  <a:cubicBezTo>
                    <a:pt x="25152" y="21368"/>
                    <a:pt x="25152" y="21368"/>
                    <a:pt x="25152" y="21334"/>
                  </a:cubicBezTo>
                  <a:cubicBezTo>
                    <a:pt x="24885" y="20600"/>
                    <a:pt x="23517" y="17398"/>
                    <a:pt x="20882" y="16864"/>
                  </a:cubicBezTo>
                  <a:cubicBezTo>
                    <a:pt x="17947" y="16231"/>
                    <a:pt x="11142" y="15563"/>
                    <a:pt x="9074" y="11460"/>
                  </a:cubicBezTo>
                  <a:cubicBezTo>
                    <a:pt x="9040" y="11394"/>
                    <a:pt x="9040" y="11360"/>
                    <a:pt x="9007" y="11327"/>
                  </a:cubicBezTo>
                  <a:cubicBezTo>
                    <a:pt x="7006" y="7257"/>
                    <a:pt x="8840" y="2254"/>
                    <a:pt x="13043" y="586"/>
                  </a:cubicBezTo>
                  <a:cubicBezTo>
                    <a:pt x="13277" y="486"/>
                    <a:pt x="13510" y="386"/>
                    <a:pt x="13777" y="319"/>
                  </a:cubicBezTo>
                  <a:cubicBezTo>
                    <a:pt x="13610" y="286"/>
                    <a:pt x="13477" y="252"/>
                    <a:pt x="13343" y="219"/>
                  </a:cubicBezTo>
                  <a:cubicBezTo>
                    <a:pt x="12505" y="70"/>
                    <a:pt x="11714" y="1"/>
                    <a:pt x="10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11068075" y="2360150"/>
              <a:ext cx="1599500" cy="1072775"/>
            </a:xfrm>
            <a:custGeom>
              <a:rect b="b" l="l" r="r" t="t"/>
              <a:pathLst>
                <a:path extrusionOk="0" h="42911" w="63980">
                  <a:moveTo>
                    <a:pt x="27431" y="1"/>
                  </a:moveTo>
                  <a:cubicBezTo>
                    <a:pt x="24181" y="1"/>
                    <a:pt x="19638" y="1052"/>
                    <a:pt x="15311" y="5650"/>
                  </a:cubicBezTo>
                  <a:cubicBezTo>
                    <a:pt x="7306" y="14123"/>
                    <a:pt x="1" y="40976"/>
                    <a:pt x="27153" y="42910"/>
                  </a:cubicBezTo>
                  <a:lnTo>
                    <a:pt x="36860" y="42910"/>
                  </a:lnTo>
                  <a:cubicBezTo>
                    <a:pt x="63980" y="40976"/>
                    <a:pt x="56708" y="14123"/>
                    <a:pt x="48702" y="5650"/>
                  </a:cubicBezTo>
                  <a:cubicBezTo>
                    <a:pt x="44357" y="1052"/>
                    <a:pt x="39806" y="1"/>
                    <a:pt x="36552" y="1"/>
                  </a:cubicBezTo>
                  <a:cubicBezTo>
                    <a:pt x="33810" y="1"/>
                    <a:pt x="31990" y="747"/>
                    <a:pt x="31990" y="747"/>
                  </a:cubicBezTo>
                  <a:cubicBezTo>
                    <a:pt x="31990" y="747"/>
                    <a:pt x="30170" y="1"/>
                    <a:pt x="274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11068075" y="2494725"/>
              <a:ext cx="1455225" cy="938200"/>
            </a:xfrm>
            <a:custGeom>
              <a:rect b="b" l="l" r="r" t="t"/>
              <a:pathLst>
                <a:path extrusionOk="0" h="37528" w="58209">
                  <a:moveTo>
                    <a:pt x="15545" y="1"/>
                  </a:moveTo>
                  <a:lnTo>
                    <a:pt x="15545" y="1"/>
                  </a:lnTo>
                  <a:cubicBezTo>
                    <a:pt x="15478" y="101"/>
                    <a:pt x="15378" y="167"/>
                    <a:pt x="15311" y="267"/>
                  </a:cubicBezTo>
                  <a:cubicBezTo>
                    <a:pt x="7306" y="8740"/>
                    <a:pt x="1" y="35593"/>
                    <a:pt x="27153" y="37527"/>
                  </a:cubicBezTo>
                  <a:lnTo>
                    <a:pt x="36860" y="37527"/>
                  </a:lnTo>
                  <a:cubicBezTo>
                    <a:pt x="57675" y="36026"/>
                    <a:pt x="58209" y="19882"/>
                    <a:pt x="53739" y="8607"/>
                  </a:cubicBezTo>
                  <a:lnTo>
                    <a:pt x="53739" y="8607"/>
                  </a:lnTo>
                  <a:cubicBezTo>
                    <a:pt x="54573" y="20482"/>
                    <a:pt x="52271" y="21649"/>
                    <a:pt x="46133" y="22217"/>
                  </a:cubicBezTo>
                  <a:cubicBezTo>
                    <a:pt x="45750" y="22251"/>
                    <a:pt x="45386" y="22267"/>
                    <a:pt x="45038" y="22267"/>
                  </a:cubicBezTo>
                  <a:cubicBezTo>
                    <a:pt x="40264" y="22267"/>
                    <a:pt x="38650" y="19248"/>
                    <a:pt x="33565" y="19248"/>
                  </a:cubicBezTo>
                  <a:cubicBezTo>
                    <a:pt x="32903" y="19248"/>
                    <a:pt x="32183" y="19299"/>
                    <a:pt x="31390" y="19415"/>
                  </a:cubicBezTo>
                  <a:cubicBezTo>
                    <a:pt x="26529" y="20125"/>
                    <a:pt x="22687" y="22622"/>
                    <a:pt x="19088" y="22622"/>
                  </a:cubicBezTo>
                  <a:cubicBezTo>
                    <a:pt x="17278" y="22622"/>
                    <a:pt x="15530" y="21990"/>
                    <a:pt x="13744" y="20182"/>
                  </a:cubicBezTo>
                  <a:cubicBezTo>
                    <a:pt x="10475" y="16879"/>
                    <a:pt x="13077" y="7072"/>
                    <a:pt x="15545" y="1"/>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5" name="Google Shape;705;p35"/>
          <p:cNvPicPr preferRelativeResize="0"/>
          <p:nvPr/>
        </p:nvPicPr>
        <p:blipFill>
          <a:blip r:embed="rId3">
            <a:alphaModFix/>
          </a:blip>
          <a:stretch>
            <a:fillRect/>
          </a:stretch>
        </p:blipFill>
        <p:spPr>
          <a:xfrm>
            <a:off x="46725" y="46000"/>
            <a:ext cx="1487075" cy="6683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3" name="Shape 1123"/>
        <p:cNvGrpSpPr/>
        <p:nvPr/>
      </p:nvGrpSpPr>
      <p:grpSpPr>
        <a:xfrm>
          <a:off x="0" y="0"/>
          <a:ext cx="0" cy="0"/>
          <a:chOff x="0" y="0"/>
          <a:chExt cx="0" cy="0"/>
        </a:xfrm>
      </p:grpSpPr>
      <p:pic>
        <p:nvPicPr>
          <p:cNvPr id="1124" name="Google Shape;1124;p44"/>
          <p:cNvPicPr preferRelativeResize="0"/>
          <p:nvPr/>
        </p:nvPicPr>
        <p:blipFill>
          <a:blip r:embed="rId3">
            <a:alphaModFix/>
          </a:blip>
          <a:stretch>
            <a:fillRect/>
          </a:stretch>
        </p:blipFill>
        <p:spPr>
          <a:xfrm>
            <a:off x="1787675" y="793525"/>
            <a:ext cx="5991425" cy="3278575"/>
          </a:xfrm>
          <a:prstGeom prst="rect">
            <a:avLst/>
          </a:prstGeom>
          <a:noFill/>
          <a:ln>
            <a:noFill/>
          </a:ln>
        </p:spPr>
      </p:pic>
      <p:pic>
        <p:nvPicPr>
          <p:cNvPr id="1125" name="Google Shape;1125;p44"/>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9" name="Shape 1129"/>
        <p:cNvGrpSpPr/>
        <p:nvPr/>
      </p:nvGrpSpPr>
      <p:grpSpPr>
        <a:xfrm>
          <a:off x="0" y="0"/>
          <a:ext cx="0" cy="0"/>
          <a:chOff x="0" y="0"/>
          <a:chExt cx="0" cy="0"/>
        </a:xfrm>
      </p:grpSpPr>
      <p:pic>
        <p:nvPicPr>
          <p:cNvPr id="1130" name="Google Shape;1130;p45"/>
          <p:cNvPicPr preferRelativeResize="0"/>
          <p:nvPr/>
        </p:nvPicPr>
        <p:blipFill>
          <a:blip r:embed="rId3">
            <a:alphaModFix/>
          </a:blip>
          <a:stretch>
            <a:fillRect/>
          </a:stretch>
        </p:blipFill>
        <p:spPr>
          <a:xfrm>
            <a:off x="1665200" y="914450"/>
            <a:ext cx="6057275" cy="3314600"/>
          </a:xfrm>
          <a:prstGeom prst="rect">
            <a:avLst/>
          </a:prstGeom>
          <a:noFill/>
          <a:ln>
            <a:noFill/>
          </a:ln>
        </p:spPr>
      </p:pic>
      <p:pic>
        <p:nvPicPr>
          <p:cNvPr id="1131" name="Google Shape;1131;p45"/>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5" name="Shape 1135"/>
        <p:cNvGrpSpPr/>
        <p:nvPr/>
      </p:nvGrpSpPr>
      <p:grpSpPr>
        <a:xfrm>
          <a:off x="0" y="0"/>
          <a:ext cx="0" cy="0"/>
          <a:chOff x="0" y="0"/>
          <a:chExt cx="0" cy="0"/>
        </a:xfrm>
      </p:grpSpPr>
      <p:pic>
        <p:nvPicPr>
          <p:cNvPr id="1136" name="Google Shape;1136;p46"/>
          <p:cNvPicPr preferRelativeResize="0"/>
          <p:nvPr/>
        </p:nvPicPr>
        <p:blipFill>
          <a:blip r:embed="rId3">
            <a:alphaModFix/>
          </a:blip>
          <a:stretch>
            <a:fillRect/>
          </a:stretch>
        </p:blipFill>
        <p:spPr>
          <a:xfrm>
            <a:off x="1629175" y="577400"/>
            <a:ext cx="5659900" cy="3675675"/>
          </a:xfrm>
          <a:prstGeom prst="rect">
            <a:avLst/>
          </a:prstGeom>
          <a:noFill/>
          <a:ln>
            <a:noFill/>
          </a:ln>
        </p:spPr>
      </p:pic>
      <p:pic>
        <p:nvPicPr>
          <p:cNvPr id="1137" name="Google Shape;1137;p46"/>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1" name="Shape 1141"/>
        <p:cNvGrpSpPr/>
        <p:nvPr/>
      </p:nvGrpSpPr>
      <p:grpSpPr>
        <a:xfrm>
          <a:off x="0" y="0"/>
          <a:ext cx="0" cy="0"/>
          <a:chOff x="0" y="0"/>
          <a:chExt cx="0" cy="0"/>
        </a:xfrm>
      </p:grpSpPr>
      <p:pic>
        <p:nvPicPr>
          <p:cNvPr id="1142" name="Google Shape;1142;p47"/>
          <p:cNvPicPr preferRelativeResize="0"/>
          <p:nvPr/>
        </p:nvPicPr>
        <p:blipFill>
          <a:blip r:embed="rId3">
            <a:alphaModFix/>
          </a:blip>
          <a:stretch>
            <a:fillRect/>
          </a:stretch>
        </p:blipFill>
        <p:spPr>
          <a:xfrm>
            <a:off x="1269000" y="476575"/>
            <a:ext cx="6229000" cy="3969225"/>
          </a:xfrm>
          <a:prstGeom prst="rect">
            <a:avLst/>
          </a:prstGeom>
          <a:noFill/>
          <a:ln>
            <a:noFill/>
          </a:ln>
        </p:spPr>
      </p:pic>
      <p:pic>
        <p:nvPicPr>
          <p:cNvPr id="1143" name="Google Shape;1143;p47"/>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7" name="Shape 1147"/>
        <p:cNvGrpSpPr/>
        <p:nvPr/>
      </p:nvGrpSpPr>
      <p:grpSpPr>
        <a:xfrm>
          <a:off x="0" y="0"/>
          <a:ext cx="0" cy="0"/>
          <a:chOff x="0" y="0"/>
          <a:chExt cx="0" cy="0"/>
        </a:xfrm>
      </p:grpSpPr>
      <p:pic>
        <p:nvPicPr>
          <p:cNvPr id="1148" name="Google Shape;1148;p48"/>
          <p:cNvPicPr preferRelativeResize="0"/>
          <p:nvPr/>
        </p:nvPicPr>
        <p:blipFill>
          <a:blip r:embed="rId3">
            <a:alphaModFix/>
          </a:blip>
          <a:stretch>
            <a:fillRect/>
          </a:stretch>
        </p:blipFill>
        <p:spPr>
          <a:xfrm>
            <a:off x="1595075" y="591825"/>
            <a:ext cx="6005700" cy="3826950"/>
          </a:xfrm>
          <a:prstGeom prst="rect">
            <a:avLst/>
          </a:prstGeom>
          <a:noFill/>
          <a:ln>
            <a:noFill/>
          </a:ln>
        </p:spPr>
      </p:pic>
      <p:pic>
        <p:nvPicPr>
          <p:cNvPr id="1149" name="Google Shape;1149;p48"/>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53" name="Shape 1153"/>
        <p:cNvGrpSpPr/>
        <p:nvPr/>
      </p:nvGrpSpPr>
      <p:grpSpPr>
        <a:xfrm>
          <a:off x="0" y="0"/>
          <a:ext cx="0" cy="0"/>
          <a:chOff x="0" y="0"/>
          <a:chExt cx="0" cy="0"/>
        </a:xfrm>
      </p:grpSpPr>
      <p:pic>
        <p:nvPicPr>
          <p:cNvPr id="1154" name="Google Shape;1154;p49"/>
          <p:cNvPicPr preferRelativeResize="0"/>
          <p:nvPr/>
        </p:nvPicPr>
        <p:blipFill>
          <a:blip r:embed="rId3">
            <a:alphaModFix/>
          </a:blip>
          <a:stretch>
            <a:fillRect/>
          </a:stretch>
        </p:blipFill>
        <p:spPr>
          <a:xfrm>
            <a:off x="1506700" y="649450"/>
            <a:ext cx="5879975" cy="3746825"/>
          </a:xfrm>
          <a:prstGeom prst="rect">
            <a:avLst/>
          </a:prstGeom>
          <a:noFill/>
          <a:ln>
            <a:noFill/>
          </a:ln>
        </p:spPr>
      </p:pic>
      <p:pic>
        <p:nvPicPr>
          <p:cNvPr id="1155" name="Google Shape;1155;p49"/>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59" name="Shape 1159"/>
        <p:cNvGrpSpPr/>
        <p:nvPr/>
      </p:nvGrpSpPr>
      <p:grpSpPr>
        <a:xfrm>
          <a:off x="0" y="0"/>
          <a:ext cx="0" cy="0"/>
          <a:chOff x="0" y="0"/>
          <a:chExt cx="0" cy="0"/>
        </a:xfrm>
      </p:grpSpPr>
      <p:pic>
        <p:nvPicPr>
          <p:cNvPr id="1160" name="Google Shape;1160;p50"/>
          <p:cNvPicPr preferRelativeResize="0"/>
          <p:nvPr/>
        </p:nvPicPr>
        <p:blipFill>
          <a:blip r:embed="rId3">
            <a:alphaModFix/>
          </a:blip>
          <a:stretch>
            <a:fillRect/>
          </a:stretch>
        </p:blipFill>
        <p:spPr>
          <a:xfrm>
            <a:off x="1621975" y="539500"/>
            <a:ext cx="5832800" cy="3759150"/>
          </a:xfrm>
          <a:prstGeom prst="rect">
            <a:avLst/>
          </a:prstGeom>
          <a:noFill/>
          <a:ln>
            <a:noFill/>
          </a:ln>
        </p:spPr>
      </p:pic>
      <p:pic>
        <p:nvPicPr>
          <p:cNvPr id="1161" name="Google Shape;1161;p50"/>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5" name="Shape 1165"/>
        <p:cNvGrpSpPr/>
        <p:nvPr/>
      </p:nvGrpSpPr>
      <p:grpSpPr>
        <a:xfrm>
          <a:off x="0" y="0"/>
          <a:ext cx="0" cy="0"/>
          <a:chOff x="0" y="0"/>
          <a:chExt cx="0" cy="0"/>
        </a:xfrm>
      </p:grpSpPr>
      <p:sp>
        <p:nvSpPr>
          <p:cNvPr id="1166" name="Google Shape;1166;p51"/>
          <p:cNvSpPr txBox="1"/>
          <p:nvPr/>
        </p:nvSpPr>
        <p:spPr>
          <a:xfrm>
            <a:off x="457200" y="609600"/>
            <a:ext cx="8261700" cy="402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6600">
                <a:solidFill>
                  <a:schemeClr val="dk1"/>
                </a:solidFill>
              </a:rPr>
              <a:t>聽號令：</a:t>
            </a:r>
            <a:endParaRPr b="1" sz="6600">
              <a:solidFill>
                <a:schemeClr val="dk1"/>
              </a:solidFill>
            </a:endParaRPr>
          </a:p>
          <a:p>
            <a:pPr indent="0" lvl="0" marL="0" rtl="0" algn="ctr">
              <a:lnSpc>
                <a:spcPct val="115000"/>
              </a:lnSpc>
              <a:spcBef>
                <a:spcPts val="0"/>
              </a:spcBef>
              <a:spcAft>
                <a:spcPts val="0"/>
              </a:spcAft>
              <a:buNone/>
            </a:pPr>
            <a:r>
              <a:rPr b="1" lang="en" sz="6600">
                <a:solidFill>
                  <a:schemeClr val="dk1"/>
                </a:solidFill>
              </a:rPr>
              <a:t>Attention，</a:t>
            </a:r>
            <a:endParaRPr b="1" sz="6600">
              <a:solidFill>
                <a:schemeClr val="dk1"/>
              </a:solidFill>
            </a:endParaRPr>
          </a:p>
          <a:p>
            <a:pPr indent="0" lvl="0" marL="0" rtl="0" algn="ctr">
              <a:spcBef>
                <a:spcPts val="0"/>
              </a:spcBef>
              <a:spcAft>
                <a:spcPts val="0"/>
              </a:spcAft>
              <a:buNone/>
            </a:pPr>
            <a:r>
              <a:rPr b="1" lang="en" sz="6600">
                <a:solidFill>
                  <a:schemeClr val="dk1"/>
                </a:solidFill>
              </a:rPr>
              <a:t>&amp; Action！</a:t>
            </a:r>
            <a:endParaRPr/>
          </a:p>
        </p:txBody>
      </p:sp>
      <p:pic>
        <p:nvPicPr>
          <p:cNvPr id="1167" name="Google Shape;1167;p51"/>
          <p:cNvPicPr preferRelativeResize="0"/>
          <p:nvPr/>
        </p:nvPicPr>
        <p:blipFill>
          <a:blip r:embed="rId3">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52"/>
          <p:cNvSpPr txBox="1"/>
          <p:nvPr>
            <p:ph idx="1" type="subTitle"/>
          </p:nvPr>
        </p:nvSpPr>
        <p:spPr>
          <a:xfrm>
            <a:off x="2491800" y="3122275"/>
            <a:ext cx="4160400" cy="36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73" name="Google Shape;1173;p52"/>
          <p:cNvPicPr preferRelativeResize="0"/>
          <p:nvPr/>
        </p:nvPicPr>
        <p:blipFill>
          <a:blip r:embed="rId3">
            <a:alphaModFix/>
          </a:blip>
          <a:stretch>
            <a:fillRect/>
          </a:stretch>
        </p:blipFill>
        <p:spPr>
          <a:xfrm>
            <a:off x="914400" y="285750"/>
            <a:ext cx="7620000" cy="4572000"/>
          </a:xfrm>
          <a:prstGeom prst="rect">
            <a:avLst/>
          </a:prstGeom>
          <a:noFill/>
          <a:ln>
            <a:noFill/>
          </a:ln>
        </p:spPr>
      </p:pic>
      <p:sp>
        <p:nvSpPr>
          <p:cNvPr id="1174" name="Google Shape;1174;p52"/>
          <p:cNvSpPr txBox="1"/>
          <p:nvPr/>
        </p:nvSpPr>
        <p:spPr>
          <a:xfrm>
            <a:off x="3147375" y="2003475"/>
            <a:ext cx="192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latin typeface="Anaheim"/>
                <a:ea typeface="Anaheim"/>
                <a:cs typeface="Anaheim"/>
                <a:sym typeface="Anaheim"/>
              </a:rPr>
              <a:t>10 分鐘</a:t>
            </a:r>
            <a:endParaRPr b="1" sz="3800">
              <a:latin typeface="Anaheim"/>
              <a:ea typeface="Anaheim"/>
              <a:cs typeface="Anaheim"/>
              <a:sym typeface="Anaheim"/>
            </a:endParaRPr>
          </a:p>
        </p:txBody>
      </p:sp>
      <p:pic>
        <p:nvPicPr>
          <p:cNvPr id="1175" name="Google Shape;1175;p52"/>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grpSp>
        <p:nvGrpSpPr>
          <p:cNvPr id="1180" name="Google Shape;1180;p53"/>
          <p:cNvGrpSpPr/>
          <p:nvPr/>
        </p:nvGrpSpPr>
        <p:grpSpPr>
          <a:xfrm>
            <a:off x="2255551" y="539495"/>
            <a:ext cx="4632880" cy="3136296"/>
            <a:chOff x="713225" y="1147325"/>
            <a:chExt cx="3858804" cy="2612274"/>
          </a:xfrm>
        </p:grpSpPr>
        <p:sp>
          <p:nvSpPr>
            <p:cNvPr id="1181" name="Google Shape;1181;p53"/>
            <p:cNvSpPr/>
            <p:nvPr/>
          </p:nvSpPr>
          <p:spPr>
            <a:xfrm>
              <a:off x="713225" y="1147325"/>
              <a:ext cx="3858804" cy="2612274"/>
            </a:xfrm>
            <a:custGeom>
              <a:rect b="b" l="l" r="r" t="t"/>
              <a:pathLst>
                <a:path extrusionOk="0" h="90586" w="133812">
                  <a:moveTo>
                    <a:pt x="6388" y="0"/>
                  </a:moveTo>
                  <a:cubicBezTo>
                    <a:pt x="2872" y="0"/>
                    <a:pt x="1" y="2871"/>
                    <a:pt x="1" y="6396"/>
                  </a:cubicBezTo>
                  <a:lnTo>
                    <a:pt x="1" y="84198"/>
                  </a:lnTo>
                  <a:cubicBezTo>
                    <a:pt x="1" y="87723"/>
                    <a:pt x="2872" y="90586"/>
                    <a:pt x="6388" y="90586"/>
                  </a:cubicBezTo>
                  <a:lnTo>
                    <a:pt x="127415" y="90586"/>
                  </a:lnTo>
                  <a:cubicBezTo>
                    <a:pt x="130940" y="90586"/>
                    <a:pt x="133811" y="87723"/>
                    <a:pt x="133811" y="84198"/>
                  </a:cubicBezTo>
                  <a:lnTo>
                    <a:pt x="133811" y="6396"/>
                  </a:lnTo>
                  <a:cubicBezTo>
                    <a:pt x="133811" y="2871"/>
                    <a:pt x="130940" y="0"/>
                    <a:pt x="127415"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3"/>
            <p:cNvSpPr/>
            <p:nvPr/>
          </p:nvSpPr>
          <p:spPr>
            <a:xfrm>
              <a:off x="772891" y="1206962"/>
              <a:ext cx="3739474" cy="2493002"/>
            </a:xfrm>
            <a:custGeom>
              <a:rect b="b" l="l" r="r" t="t"/>
              <a:pathLst>
                <a:path extrusionOk="0" h="86450" w="129674">
                  <a:moveTo>
                    <a:pt x="4319" y="1"/>
                  </a:moveTo>
                  <a:cubicBezTo>
                    <a:pt x="1936" y="1"/>
                    <a:pt x="0" y="1937"/>
                    <a:pt x="0" y="4328"/>
                  </a:cubicBezTo>
                  <a:lnTo>
                    <a:pt x="0" y="82130"/>
                  </a:lnTo>
                  <a:cubicBezTo>
                    <a:pt x="0" y="84513"/>
                    <a:pt x="1936" y="86449"/>
                    <a:pt x="4319" y="86449"/>
                  </a:cubicBezTo>
                  <a:lnTo>
                    <a:pt x="125346" y="86449"/>
                  </a:lnTo>
                  <a:cubicBezTo>
                    <a:pt x="127738" y="86449"/>
                    <a:pt x="129674" y="84513"/>
                    <a:pt x="129674" y="82130"/>
                  </a:cubicBezTo>
                  <a:lnTo>
                    <a:pt x="129674" y="4328"/>
                  </a:lnTo>
                  <a:cubicBezTo>
                    <a:pt x="129674" y="1937"/>
                    <a:pt x="127738" y="1"/>
                    <a:pt x="125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3"/>
            <p:cNvSpPr/>
            <p:nvPr/>
          </p:nvSpPr>
          <p:spPr>
            <a:xfrm>
              <a:off x="865951" y="1288804"/>
              <a:ext cx="3553357" cy="2165869"/>
            </a:xfrm>
            <a:custGeom>
              <a:rect b="b" l="l" r="r" t="t"/>
              <a:pathLst>
                <a:path extrusionOk="0" h="75106" w="123220">
                  <a:moveTo>
                    <a:pt x="0" y="1"/>
                  </a:moveTo>
                  <a:lnTo>
                    <a:pt x="0" y="75106"/>
                  </a:lnTo>
                  <a:lnTo>
                    <a:pt x="123220" y="75106"/>
                  </a:lnTo>
                  <a:lnTo>
                    <a:pt x="1232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3"/>
            <p:cNvSpPr/>
            <p:nvPr/>
          </p:nvSpPr>
          <p:spPr>
            <a:xfrm>
              <a:off x="2561739" y="3551090"/>
              <a:ext cx="130317" cy="51071"/>
            </a:xfrm>
            <a:custGeom>
              <a:rect b="b" l="l" r="r" t="t"/>
              <a:pathLst>
                <a:path extrusionOk="0" h="1771" w="4519">
                  <a:moveTo>
                    <a:pt x="886" y="0"/>
                  </a:moveTo>
                  <a:cubicBezTo>
                    <a:pt x="398" y="0"/>
                    <a:pt x="1" y="397"/>
                    <a:pt x="1" y="886"/>
                  </a:cubicBezTo>
                  <a:cubicBezTo>
                    <a:pt x="1" y="1374"/>
                    <a:pt x="398" y="1771"/>
                    <a:pt x="886" y="1771"/>
                  </a:cubicBezTo>
                  <a:lnTo>
                    <a:pt x="3633" y="1771"/>
                  </a:lnTo>
                  <a:cubicBezTo>
                    <a:pt x="4122" y="1771"/>
                    <a:pt x="4519" y="1374"/>
                    <a:pt x="4519" y="886"/>
                  </a:cubicBezTo>
                  <a:cubicBezTo>
                    <a:pt x="4519" y="397"/>
                    <a:pt x="4122" y="0"/>
                    <a:pt x="36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3"/>
            <p:cNvSpPr/>
            <p:nvPr/>
          </p:nvSpPr>
          <p:spPr>
            <a:xfrm>
              <a:off x="967114" y="3551090"/>
              <a:ext cx="51100" cy="51071"/>
            </a:xfrm>
            <a:custGeom>
              <a:rect b="b" l="l" r="r" t="t"/>
              <a:pathLst>
                <a:path extrusionOk="0" h="1771" w="1772">
                  <a:moveTo>
                    <a:pt x="886" y="0"/>
                  </a:moveTo>
                  <a:cubicBezTo>
                    <a:pt x="398" y="0"/>
                    <a:pt x="0" y="397"/>
                    <a:pt x="0" y="886"/>
                  </a:cubicBezTo>
                  <a:cubicBezTo>
                    <a:pt x="0" y="1374"/>
                    <a:pt x="398" y="1771"/>
                    <a:pt x="886" y="1771"/>
                  </a:cubicBezTo>
                  <a:cubicBezTo>
                    <a:pt x="1374" y="1771"/>
                    <a:pt x="1771" y="1374"/>
                    <a:pt x="1771" y="886"/>
                  </a:cubicBezTo>
                  <a:cubicBezTo>
                    <a:pt x="1771" y="397"/>
                    <a:pt x="1374"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3"/>
            <p:cNvSpPr/>
            <p:nvPr/>
          </p:nvSpPr>
          <p:spPr>
            <a:xfrm>
              <a:off x="1058963" y="3551090"/>
              <a:ext cx="51100" cy="51071"/>
            </a:xfrm>
            <a:custGeom>
              <a:rect b="b" l="l" r="r" t="t"/>
              <a:pathLst>
                <a:path extrusionOk="0" h="1771" w="1772">
                  <a:moveTo>
                    <a:pt x="886" y="0"/>
                  </a:moveTo>
                  <a:cubicBezTo>
                    <a:pt x="398" y="0"/>
                    <a:pt x="1" y="397"/>
                    <a:pt x="1" y="886"/>
                  </a:cubicBezTo>
                  <a:cubicBezTo>
                    <a:pt x="1" y="1374"/>
                    <a:pt x="398" y="1771"/>
                    <a:pt x="886" y="1771"/>
                  </a:cubicBezTo>
                  <a:cubicBezTo>
                    <a:pt x="1375" y="1771"/>
                    <a:pt x="1772" y="1374"/>
                    <a:pt x="1772" y="886"/>
                  </a:cubicBezTo>
                  <a:cubicBezTo>
                    <a:pt x="1772" y="397"/>
                    <a:pt x="1375" y="0"/>
                    <a:pt x="886" y="0"/>
                  </a:cubicBezTo>
                  <a:close/>
                </a:path>
              </a:pathLst>
            </a:custGeom>
            <a:solidFill>
              <a:srgbClr val="3625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3"/>
            <p:cNvSpPr/>
            <p:nvPr/>
          </p:nvSpPr>
          <p:spPr>
            <a:xfrm>
              <a:off x="1150841" y="3551090"/>
              <a:ext cx="51100" cy="51071"/>
            </a:xfrm>
            <a:custGeom>
              <a:rect b="b" l="l" r="r" t="t"/>
              <a:pathLst>
                <a:path extrusionOk="0" h="1771" w="1772">
                  <a:moveTo>
                    <a:pt x="886" y="0"/>
                  </a:moveTo>
                  <a:cubicBezTo>
                    <a:pt x="398" y="0"/>
                    <a:pt x="1" y="397"/>
                    <a:pt x="1" y="886"/>
                  </a:cubicBezTo>
                  <a:cubicBezTo>
                    <a:pt x="1" y="1374"/>
                    <a:pt x="398" y="1771"/>
                    <a:pt x="886" y="1771"/>
                  </a:cubicBezTo>
                  <a:cubicBezTo>
                    <a:pt x="1374" y="1771"/>
                    <a:pt x="1771" y="1374"/>
                    <a:pt x="1771" y="886"/>
                  </a:cubicBezTo>
                  <a:cubicBezTo>
                    <a:pt x="1771" y="397"/>
                    <a:pt x="1374"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3"/>
            <p:cNvSpPr/>
            <p:nvPr/>
          </p:nvSpPr>
          <p:spPr>
            <a:xfrm>
              <a:off x="955666" y="1288804"/>
              <a:ext cx="1709400" cy="2165869"/>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3"/>
            <p:cNvSpPr/>
            <p:nvPr/>
          </p:nvSpPr>
          <p:spPr>
            <a:xfrm>
              <a:off x="2297612" y="1288804"/>
              <a:ext cx="1709660" cy="2165869"/>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0" name="Google Shape;1190;p53"/>
          <p:cNvSpPr txBox="1"/>
          <p:nvPr>
            <p:ph type="title"/>
          </p:nvPr>
        </p:nvSpPr>
        <p:spPr>
          <a:xfrm>
            <a:off x="2527338" y="1042100"/>
            <a:ext cx="4089300" cy="205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5"/>
                </a:solidFill>
              </a:rPr>
              <a:t>16:39-34:14</a:t>
            </a:r>
            <a:r>
              <a:rPr lang="en">
                <a:solidFill>
                  <a:schemeClr val="accent5"/>
                </a:solidFill>
              </a:rPr>
              <a:t> </a:t>
            </a:r>
            <a:endParaRPr>
              <a:solidFill>
                <a:schemeClr val="accent1"/>
              </a:solidFill>
            </a:endParaRPr>
          </a:p>
        </p:txBody>
      </p:sp>
      <p:grpSp>
        <p:nvGrpSpPr>
          <p:cNvPr id="1191" name="Google Shape;1191;p53"/>
          <p:cNvGrpSpPr/>
          <p:nvPr/>
        </p:nvGrpSpPr>
        <p:grpSpPr>
          <a:xfrm>
            <a:off x="5241587" y="3349090"/>
            <a:ext cx="2705795" cy="1475284"/>
            <a:chOff x="5302300" y="6178200"/>
            <a:chExt cx="4314775" cy="2352550"/>
          </a:xfrm>
        </p:grpSpPr>
        <p:sp>
          <p:nvSpPr>
            <p:cNvPr id="1192" name="Google Shape;1192;p53"/>
            <p:cNvSpPr/>
            <p:nvPr/>
          </p:nvSpPr>
          <p:spPr>
            <a:xfrm>
              <a:off x="5302300" y="6178200"/>
              <a:ext cx="4314775" cy="2352550"/>
            </a:xfrm>
            <a:custGeom>
              <a:rect b="b" l="l" r="r" t="t"/>
              <a:pathLst>
                <a:path extrusionOk="0" h="94102" w="172591">
                  <a:moveTo>
                    <a:pt x="41296" y="0"/>
                  </a:moveTo>
                  <a:cubicBezTo>
                    <a:pt x="34058" y="0"/>
                    <a:pt x="28621" y="2802"/>
                    <a:pt x="27153" y="3670"/>
                  </a:cubicBezTo>
                  <a:cubicBezTo>
                    <a:pt x="23050" y="6071"/>
                    <a:pt x="18480" y="11909"/>
                    <a:pt x="19114" y="20582"/>
                  </a:cubicBezTo>
                  <a:cubicBezTo>
                    <a:pt x="19114" y="21883"/>
                    <a:pt x="19381" y="23417"/>
                    <a:pt x="19948" y="25319"/>
                  </a:cubicBezTo>
                  <a:cubicBezTo>
                    <a:pt x="19948" y="25352"/>
                    <a:pt x="19948" y="25352"/>
                    <a:pt x="19948" y="25385"/>
                  </a:cubicBezTo>
                  <a:cubicBezTo>
                    <a:pt x="19981" y="25452"/>
                    <a:pt x="19981" y="25485"/>
                    <a:pt x="20014" y="25552"/>
                  </a:cubicBezTo>
                  <a:cubicBezTo>
                    <a:pt x="20215" y="26186"/>
                    <a:pt x="20415" y="26820"/>
                    <a:pt x="20648" y="27520"/>
                  </a:cubicBezTo>
                  <a:cubicBezTo>
                    <a:pt x="20348" y="32157"/>
                    <a:pt x="20848" y="37427"/>
                    <a:pt x="21849" y="40529"/>
                  </a:cubicBezTo>
                  <a:cubicBezTo>
                    <a:pt x="23317" y="44899"/>
                    <a:pt x="25485" y="48202"/>
                    <a:pt x="28320" y="50403"/>
                  </a:cubicBezTo>
                  <a:cubicBezTo>
                    <a:pt x="28587" y="53739"/>
                    <a:pt x="28988" y="58009"/>
                    <a:pt x="29188" y="60010"/>
                  </a:cubicBezTo>
                  <a:lnTo>
                    <a:pt x="19047" y="60510"/>
                  </a:lnTo>
                  <a:cubicBezTo>
                    <a:pt x="17279" y="59910"/>
                    <a:pt x="15111" y="59443"/>
                    <a:pt x="14010" y="59310"/>
                  </a:cubicBezTo>
                  <a:cubicBezTo>
                    <a:pt x="13843" y="59276"/>
                    <a:pt x="13643" y="59276"/>
                    <a:pt x="13410" y="59276"/>
                  </a:cubicBezTo>
                  <a:cubicBezTo>
                    <a:pt x="13343" y="59276"/>
                    <a:pt x="6071" y="59476"/>
                    <a:pt x="3736" y="60911"/>
                  </a:cubicBezTo>
                  <a:cubicBezTo>
                    <a:pt x="2469" y="61711"/>
                    <a:pt x="1801" y="63079"/>
                    <a:pt x="1968" y="64547"/>
                  </a:cubicBezTo>
                  <a:cubicBezTo>
                    <a:pt x="2235" y="66515"/>
                    <a:pt x="4003" y="68316"/>
                    <a:pt x="6938" y="69584"/>
                  </a:cubicBezTo>
                  <a:cubicBezTo>
                    <a:pt x="6938" y="69617"/>
                    <a:pt x="6938" y="69617"/>
                    <a:pt x="6938" y="69650"/>
                  </a:cubicBezTo>
                  <a:cubicBezTo>
                    <a:pt x="6972" y="70217"/>
                    <a:pt x="7239" y="71352"/>
                    <a:pt x="8439" y="72219"/>
                  </a:cubicBezTo>
                  <a:cubicBezTo>
                    <a:pt x="8873" y="72519"/>
                    <a:pt x="9640" y="72919"/>
                    <a:pt x="10741" y="72919"/>
                  </a:cubicBezTo>
                  <a:cubicBezTo>
                    <a:pt x="11809" y="72919"/>
                    <a:pt x="12809" y="72552"/>
                    <a:pt x="13677" y="72219"/>
                  </a:cubicBezTo>
                  <a:cubicBezTo>
                    <a:pt x="14077" y="72085"/>
                    <a:pt x="14577" y="71885"/>
                    <a:pt x="14844" y="71852"/>
                  </a:cubicBezTo>
                  <a:lnTo>
                    <a:pt x="17179" y="71518"/>
                  </a:lnTo>
                  <a:lnTo>
                    <a:pt x="38027" y="74987"/>
                  </a:lnTo>
                  <a:cubicBezTo>
                    <a:pt x="38328" y="75321"/>
                    <a:pt x="38661" y="75655"/>
                    <a:pt x="38995" y="75921"/>
                  </a:cubicBezTo>
                  <a:lnTo>
                    <a:pt x="37994" y="78723"/>
                  </a:lnTo>
                  <a:lnTo>
                    <a:pt x="17246" y="78890"/>
                  </a:lnTo>
                  <a:cubicBezTo>
                    <a:pt x="14977" y="75921"/>
                    <a:pt x="13576" y="74887"/>
                    <a:pt x="11942" y="74887"/>
                  </a:cubicBezTo>
                  <a:cubicBezTo>
                    <a:pt x="11608" y="74887"/>
                    <a:pt x="11275" y="74921"/>
                    <a:pt x="10941" y="75021"/>
                  </a:cubicBezTo>
                  <a:cubicBezTo>
                    <a:pt x="9707" y="75421"/>
                    <a:pt x="8806" y="76388"/>
                    <a:pt x="8540" y="77556"/>
                  </a:cubicBezTo>
                  <a:cubicBezTo>
                    <a:pt x="8373" y="77556"/>
                    <a:pt x="8206" y="77556"/>
                    <a:pt x="8006" y="77589"/>
                  </a:cubicBezTo>
                  <a:cubicBezTo>
                    <a:pt x="367" y="78290"/>
                    <a:pt x="0" y="83494"/>
                    <a:pt x="67" y="85061"/>
                  </a:cubicBezTo>
                  <a:cubicBezTo>
                    <a:pt x="234" y="88797"/>
                    <a:pt x="4904" y="89865"/>
                    <a:pt x="12442" y="90332"/>
                  </a:cubicBezTo>
                  <a:lnTo>
                    <a:pt x="12743" y="90332"/>
                  </a:lnTo>
                  <a:cubicBezTo>
                    <a:pt x="12976" y="90365"/>
                    <a:pt x="13210" y="90398"/>
                    <a:pt x="13443" y="90398"/>
                  </a:cubicBezTo>
                  <a:cubicBezTo>
                    <a:pt x="13610" y="90398"/>
                    <a:pt x="13810" y="90365"/>
                    <a:pt x="14010" y="90365"/>
                  </a:cubicBezTo>
                  <a:lnTo>
                    <a:pt x="42531" y="94068"/>
                  </a:lnTo>
                  <a:cubicBezTo>
                    <a:pt x="42664" y="94101"/>
                    <a:pt x="42797" y="94101"/>
                    <a:pt x="42931" y="94101"/>
                  </a:cubicBezTo>
                  <a:cubicBezTo>
                    <a:pt x="45933" y="94068"/>
                    <a:pt x="48668" y="92433"/>
                    <a:pt x="50103" y="89798"/>
                  </a:cubicBezTo>
                  <a:lnTo>
                    <a:pt x="52204" y="86029"/>
                  </a:lnTo>
                  <a:cubicBezTo>
                    <a:pt x="52237" y="86062"/>
                    <a:pt x="52237" y="86062"/>
                    <a:pt x="52237" y="86062"/>
                  </a:cubicBezTo>
                  <a:cubicBezTo>
                    <a:pt x="52338" y="86129"/>
                    <a:pt x="52438" y="86162"/>
                    <a:pt x="52538" y="86195"/>
                  </a:cubicBezTo>
                  <a:cubicBezTo>
                    <a:pt x="52938" y="86396"/>
                    <a:pt x="62745" y="90565"/>
                    <a:pt x="72185" y="91299"/>
                  </a:cubicBezTo>
                  <a:cubicBezTo>
                    <a:pt x="72485" y="91299"/>
                    <a:pt x="72919" y="91433"/>
                    <a:pt x="73386" y="91566"/>
                  </a:cubicBezTo>
                  <a:cubicBezTo>
                    <a:pt x="74053" y="91766"/>
                    <a:pt x="74787" y="91966"/>
                    <a:pt x="75621" y="92066"/>
                  </a:cubicBezTo>
                  <a:cubicBezTo>
                    <a:pt x="79924" y="92500"/>
                    <a:pt x="84160" y="92700"/>
                    <a:pt x="88597" y="92700"/>
                  </a:cubicBezTo>
                  <a:cubicBezTo>
                    <a:pt x="96002" y="92700"/>
                    <a:pt x="103441" y="92100"/>
                    <a:pt x="112347" y="91232"/>
                  </a:cubicBezTo>
                  <a:cubicBezTo>
                    <a:pt x="114849" y="90999"/>
                    <a:pt x="117417" y="90899"/>
                    <a:pt x="119886" y="90799"/>
                  </a:cubicBezTo>
                  <a:cubicBezTo>
                    <a:pt x="126457" y="90565"/>
                    <a:pt x="130827" y="90432"/>
                    <a:pt x="132628" y="87663"/>
                  </a:cubicBezTo>
                  <a:cubicBezTo>
                    <a:pt x="133095" y="86996"/>
                    <a:pt x="133329" y="86195"/>
                    <a:pt x="133329" y="85395"/>
                  </a:cubicBezTo>
                  <a:cubicBezTo>
                    <a:pt x="134896" y="85128"/>
                    <a:pt x="136431" y="84828"/>
                    <a:pt x="137932" y="84561"/>
                  </a:cubicBezTo>
                  <a:lnTo>
                    <a:pt x="138999" y="84361"/>
                  </a:lnTo>
                  <a:cubicBezTo>
                    <a:pt x="147205" y="82893"/>
                    <a:pt x="153343" y="67882"/>
                    <a:pt x="161182" y="42464"/>
                  </a:cubicBezTo>
                  <a:cubicBezTo>
                    <a:pt x="161849" y="40296"/>
                    <a:pt x="163617" y="38528"/>
                    <a:pt x="165919" y="37794"/>
                  </a:cubicBezTo>
                  <a:lnTo>
                    <a:pt x="167019" y="37427"/>
                  </a:lnTo>
                  <a:lnTo>
                    <a:pt x="167987" y="37094"/>
                  </a:lnTo>
                  <a:lnTo>
                    <a:pt x="170122" y="36293"/>
                  </a:lnTo>
                  <a:cubicBezTo>
                    <a:pt x="171623" y="35726"/>
                    <a:pt x="172590" y="34292"/>
                    <a:pt x="172557" y="32690"/>
                  </a:cubicBezTo>
                  <a:cubicBezTo>
                    <a:pt x="172490" y="31089"/>
                    <a:pt x="171456" y="29722"/>
                    <a:pt x="169955" y="29255"/>
                  </a:cubicBezTo>
                  <a:cubicBezTo>
                    <a:pt x="169921" y="29255"/>
                    <a:pt x="169855" y="29221"/>
                    <a:pt x="169855" y="29221"/>
                  </a:cubicBezTo>
                  <a:cubicBezTo>
                    <a:pt x="169755" y="29188"/>
                    <a:pt x="169655" y="29155"/>
                    <a:pt x="169555" y="29121"/>
                  </a:cubicBezTo>
                  <a:lnTo>
                    <a:pt x="169354" y="29088"/>
                  </a:lnTo>
                  <a:cubicBezTo>
                    <a:pt x="169254" y="29055"/>
                    <a:pt x="169154" y="29021"/>
                    <a:pt x="169054" y="28988"/>
                  </a:cubicBezTo>
                  <a:cubicBezTo>
                    <a:pt x="168954" y="28954"/>
                    <a:pt x="168821" y="28954"/>
                    <a:pt x="168721" y="28921"/>
                  </a:cubicBezTo>
                  <a:lnTo>
                    <a:pt x="168487" y="28854"/>
                  </a:lnTo>
                  <a:cubicBezTo>
                    <a:pt x="168387" y="28854"/>
                    <a:pt x="168287" y="28821"/>
                    <a:pt x="168187" y="28788"/>
                  </a:cubicBezTo>
                  <a:cubicBezTo>
                    <a:pt x="168087" y="28754"/>
                    <a:pt x="167953" y="28754"/>
                    <a:pt x="167820" y="28721"/>
                  </a:cubicBezTo>
                  <a:lnTo>
                    <a:pt x="167620" y="28688"/>
                  </a:lnTo>
                  <a:cubicBezTo>
                    <a:pt x="167520" y="28654"/>
                    <a:pt x="167386" y="28654"/>
                    <a:pt x="167286" y="28621"/>
                  </a:cubicBezTo>
                  <a:cubicBezTo>
                    <a:pt x="167153" y="28588"/>
                    <a:pt x="167019" y="28588"/>
                    <a:pt x="166919" y="28554"/>
                  </a:cubicBezTo>
                  <a:lnTo>
                    <a:pt x="166719" y="28521"/>
                  </a:lnTo>
                  <a:cubicBezTo>
                    <a:pt x="166586" y="28521"/>
                    <a:pt x="166452" y="28487"/>
                    <a:pt x="166352" y="28487"/>
                  </a:cubicBezTo>
                  <a:cubicBezTo>
                    <a:pt x="166219" y="28454"/>
                    <a:pt x="166085" y="28454"/>
                    <a:pt x="165952" y="28421"/>
                  </a:cubicBezTo>
                  <a:lnTo>
                    <a:pt x="165718" y="28387"/>
                  </a:lnTo>
                  <a:cubicBezTo>
                    <a:pt x="165618" y="28387"/>
                    <a:pt x="165485" y="28354"/>
                    <a:pt x="165385" y="28354"/>
                  </a:cubicBezTo>
                  <a:cubicBezTo>
                    <a:pt x="165251" y="28354"/>
                    <a:pt x="165118" y="28321"/>
                    <a:pt x="165018" y="28321"/>
                  </a:cubicBezTo>
                  <a:lnTo>
                    <a:pt x="164784" y="28287"/>
                  </a:lnTo>
                  <a:cubicBezTo>
                    <a:pt x="164651" y="28287"/>
                    <a:pt x="164518" y="28254"/>
                    <a:pt x="164384" y="28254"/>
                  </a:cubicBezTo>
                  <a:cubicBezTo>
                    <a:pt x="164251" y="28254"/>
                    <a:pt x="164117" y="28254"/>
                    <a:pt x="163984" y="28221"/>
                  </a:cubicBezTo>
                  <a:lnTo>
                    <a:pt x="163750" y="28221"/>
                  </a:lnTo>
                  <a:cubicBezTo>
                    <a:pt x="163617" y="28221"/>
                    <a:pt x="163484" y="28187"/>
                    <a:pt x="163350" y="28187"/>
                  </a:cubicBezTo>
                  <a:lnTo>
                    <a:pt x="162950" y="28187"/>
                  </a:lnTo>
                  <a:lnTo>
                    <a:pt x="162683" y="28154"/>
                  </a:lnTo>
                  <a:lnTo>
                    <a:pt x="160114" y="28154"/>
                  </a:lnTo>
                  <a:cubicBezTo>
                    <a:pt x="159981" y="28154"/>
                    <a:pt x="159848" y="28187"/>
                    <a:pt x="159681" y="28187"/>
                  </a:cubicBezTo>
                  <a:cubicBezTo>
                    <a:pt x="159681" y="28187"/>
                    <a:pt x="159147" y="28187"/>
                    <a:pt x="159014" y="28221"/>
                  </a:cubicBezTo>
                  <a:cubicBezTo>
                    <a:pt x="158847" y="28221"/>
                    <a:pt x="158680" y="28221"/>
                    <a:pt x="158513" y="28254"/>
                  </a:cubicBezTo>
                  <a:lnTo>
                    <a:pt x="158380" y="28254"/>
                  </a:lnTo>
                  <a:cubicBezTo>
                    <a:pt x="158380" y="28254"/>
                    <a:pt x="158013" y="28287"/>
                    <a:pt x="157880" y="28287"/>
                  </a:cubicBezTo>
                  <a:cubicBezTo>
                    <a:pt x="157713" y="28287"/>
                    <a:pt x="157513" y="28321"/>
                    <a:pt x="157346" y="28321"/>
                  </a:cubicBezTo>
                  <a:cubicBezTo>
                    <a:pt x="157346" y="28321"/>
                    <a:pt x="156845" y="28387"/>
                    <a:pt x="156745" y="28387"/>
                  </a:cubicBezTo>
                  <a:cubicBezTo>
                    <a:pt x="156579" y="28387"/>
                    <a:pt x="156378" y="28421"/>
                    <a:pt x="156212" y="28454"/>
                  </a:cubicBezTo>
                  <a:cubicBezTo>
                    <a:pt x="156212" y="28454"/>
                    <a:pt x="155711" y="28521"/>
                    <a:pt x="155611" y="28521"/>
                  </a:cubicBezTo>
                  <a:cubicBezTo>
                    <a:pt x="155344" y="28554"/>
                    <a:pt x="155111" y="28588"/>
                    <a:pt x="154844" y="28621"/>
                  </a:cubicBezTo>
                  <a:lnTo>
                    <a:pt x="154444" y="28688"/>
                  </a:lnTo>
                  <a:cubicBezTo>
                    <a:pt x="154077" y="28754"/>
                    <a:pt x="153677" y="28821"/>
                    <a:pt x="153310" y="28888"/>
                  </a:cubicBezTo>
                  <a:cubicBezTo>
                    <a:pt x="151775" y="29155"/>
                    <a:pt x="149340" y="30289"/>
                    <a:pt x="150074" y="34659"/>
                  </a:cubicBezTo>
                  <a:cubicBezTo>
                    <a:pt x="150074" y="34759"/>
                    <a:pt x="150107" y="34892"/>
                    <a:pt x="150107" y="34992"/>
                  </a:cubicBezTo>
                  <a:cubicBezTo>
                    <a:pt x="147105" y="42064"/>
                    <a:pt x="144003" y="46867"/>
                    <a:pt x="141134" y="50570"/>
                  </a:cubicBezTo>
                  <a:cubicBezTo>
                    <a:pt x="140267" y="43298"/>
                    <a:pt x="138899" y="35626"/>
                    <a:pt x="137732" y="29355"/>
                  </a:cubicBezTo>
                  <a:cubicBezTo>
                    <a:pt x="137465" y="27987"/>
                    <a:pt x="137832" y="27120"/>
                    <a:pt x="140334" y="24952"/>
                  </a:cubicBezTo>
                  <a:cubicBezTo>
                    <a:pt x="141601" y="23951"/>
                    <a:pt x="142569" y="23084"/>
                    <a:pt x="143436" y="22316"/>
                  </a:cubicBezTo>
                  <a:lnTo>
                    <a:pt x="143903" y="21916"/>
                  </a:lnTo>
                  <a:cubicBezTo>
                    <a:pt x="145070" y="20882"/>
                    <a:pt x="145471" y="19248"/>
                    <a:pt x="144937" y="17813"/>
                  </a:cubicBezTo>
                  <a:cubicBezTo>
                    <a:pt x="144370" y="16345"/>
                    <a:pt x="143002" y="15378"/>
                    <a:pt x="141434" y="15378"/>
                  </a:cubicBezTo>
                  <a:cubicBezTo>
                    <a:pt x="141368" y="15378"/>
                    <a:pt x="141301" y="15378"/>
                    <a:pt x="141201" y="15411"/>
                  </a:cubicBezTo>
                  <a:cubicBezTo>
                    <a:pt x="136764" y="15678"/>
                    <a:pt x="130760" y="17813"/>
                    <a:pt x="125556" y="20982"/>
                  </a:cubicBezTo>
                  <a:cubicBezTo>
                    <a:pt x="124489" y="21649"/>
                    <a:pt x="122254" y="23551"/>
                    <a:pt x="124522" y="27420"/>
                  </a:cubicBezTo>
                  <a:cubicBezTo>
                    <a:pt x="124556" y="27487"/>
                    <a:pt x="124622" y="27587"/>
                    <a:pt x="124689" y="27687"/>
                  </a:cubicBezTo>
                  <a:cubicBezTo>
                    <a:pt x="124656" y="37727"/>
                    <a:pt x="124122" y="43698"/>
                    <a:pt x="123755" y="48035"/>
                  </a:cubicBezTo>
                  <a:cubicBezTo>
                    <a:pt x="123422" y="51504"/>
                    <a:pt x="123188" y="54173"/>
                    <a:pt x="123355" y="57208"/>
                  </a:cubicBezTo>
                  <a:cubicBezTo>
                    <a:pt x="123221" y="57175"/>
                    <a:pt x="123121" y="57175"/>
                    <a:pt x="123021" y="57175"/>
                  </a:cubicBezTo>
                  <a:cubicBezTo>
                    <a:pt x="121820" y="57008"/>
                    <a:pt x="107143" y="55140"/>
                    <a:pt x="97170" y="55140"/>
                  </a:cubicBezTo>
                  <a:cubicBezTo>
                    <a:pt x="95902" y="55140"/>
                    <a:pt x="94734" y="55173"/>
                    <a:pt x="93734" y="55240"/>
                  </a:cubicBezTo>
                  <a:cubicBezTo>
                    <a:pt x="89531" y="55473"/>
                    <a:pt x="84194" y="56107"/>
                    <a:pt x="79690" y="58542"/>
                  </a:cubicBezTo>
                  <a:cubicBezTo>
                    <a:pt x="78623" y="58242"/>
                    <a:pt x="77589" y="57708"/>
                    <a:pt x="76555" y="56908"/>
                  </a:cubicBezTo>
                  <a:cubicBezTo>
                    <a:pt x="76588" y="55807"/>
                    <a:pt x="76388" y="54740"/>
                    <a:pt x="75988" y="53739"/>
                  </a:cubicBezTo>
                  <a:cubicBezTo>
                    <a:pt x="73886" y="48735"/>
                    <a:pt x="72252" y="46234"/>
                    <a:pt x="71051" y="44399"/>
                  </a:cubicBezTo>
                  <a:cubicBezTo>
                    <a:pt x="69383" y="41830"/>
                    <a:pt x="68949" y="41163"/>
                    <a:pt x="69183" y="35026"/>
                  </a:cubicBezTo>
                  <a:cubicBezTo>
                    <a:pt x="69350" y="31189"/>
                    <a:pt x="67915" y="27987"/>
                    <a:pt x="66781" y="25419"/>
                  </a:cubicBezTo>
                  <a:cubicBezTo>
                    <a:pt x="66381" y="24518"/>
                    <a:pt x="66014" y="23651"/>
                    <a:pt x="65780" y="22917"/>
                  </a:cubicBezTo>
                  <a:cubicBezTo>
                    <a:pt x="65247" y="21316"/>
                    <a:pt x="64780" y="19948"/>
                    <a:pt x="64413" y="18847"/>
                  </a:cubicBezTo>
                  <a:cubicBezTo>
                    <a:pt x="64079" y="17847"/>
                    <a:pt x="63812" y="17013"/>
                    <a:pt x="63712" y="16712"/>
                  </a:cubicBezTo>
                  <a:cubicBezTo>
                    <a:pt x="63546" y="16012"/>
                    <a:pt x="63312" y="15411"/>
                    <a:pt x="63045" y="14844"/>
                  </a:cubicBezTo>
                  <a:cubicBezTo>
                    <a:pt x="58709" y="5271"/>
                    <a:pt x="50970" y="0"/>
                    <a:pt x="41296"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3"/>
            <p:cNvSpPr/>
            <p:nvPr/>
          </p:nvSpPr>
          <p:spPr>
            <a:xfrm>
              <a:off x="5403200" y="7278925"/>
              <a:ext cx="1364325" cy="724775"/>
            </a:xfrm>
            <a:custGeom>
              <a:rect b="b" l="l" r="r" t="t"/>
              <a:pathLst>
                <a:path extrusionOk="0" h="28991" w="54573">
                  <a:moveTo>
                    <a:pt x="44820" y="0"/>
                  </a:moveTo>
                  <a:cubicBezTo>
                    <a:pt x="44811" y="0"/>
                    <a:pt x="44803" y="1"/>
                    <a:pt x="44799" y="3"/>
                  </a:cubicBezTo>
                  <a:lnTo>
                    <a:pt x="35392" y="18449"/>
                  </a:lnTo>
                  <a:lnTo>
                    <a:pt x="14577" y="19417"/>
                  </a:lnTo>
                  <a:cubicBezTo>
                    <a:pt x="12943" y="18783"/>
                    <a:pt x="10608" y="18316"/>
                    <a:pt x="9607" y="18149"/>
                  </a:cubicBezTo>
                  <a:cubicBezTo>
                    <a:pt x="9569" y="18145"/>
                    <a:pt x="9504" y="18143"/>
                    <a:pt x="9417" y="18143"/>
                  </a:cubicBezTo>
                  <a:cubicBezTo>
                    <a:pt x="8195" y="18143"/>
                    <a:pt x="2479" y="18572"/>
                    <a:pt x="1235" y="19350"/>
                  </a:cubicBezTo>
                  <a:cubicBezTo>
                    <a:pt x="0" y="20117"/>
                    <a:pt x="1635" y="22219"/>
                    <a:pt x="5738" y="23520"/>
                  </a:cubicBezTo>
                  <a:cubicBezTo>
                    <a:pt x="8173" y="24254"/>
                    <a:pt x="4870" y="24921"/>
                    <a:pt x="6105" y="25788"/>
                  </a:cubicBezTo>
                  <a:cubicBezTo>
                    <a:pt x="6276" y="25913"/>
                    <a:pt x="6489" y="25964"/>
                    <a:pt x="6733" y="25964"/>
                  </a:cubicBezTo>
                  <a:cubicBezTo>
                    <a:pt x="7727" y="25964"/>
                    <a:pt x="9223" y="25115"/>
                    <a:pt x="10374" y="24954"/>
                  </a:cubicBezTo>
                  <a:lnTo>
                    <a:pt x="13176" y="24520"/>
                  </a:lnTo>
                  <a:lnTo>
                    <a:pt x="39962" y="28990"/>
                  </a:lnTo>
                  <a:cubicBezTo>
                    <a:pt x="41463" y="28990"/>
                    <a:pt x="42831" y="28023"/>
                    <a:pt x="43531" y="26522"/>
                  </a:cubicBezTo>
                  <a:lnTo>
                    <a:pt x="54573" y="5874"/>
                  </a:lnTo>
                  <a:cubicBezTo>
                    <a:pt x="52413" y="2504"/>
                    <a:pt x="45311" y="0"/>
                    <a:pt x="448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3"/>
            <p:cNvSpPr/>
            <p:nvPr/>
          </p:nvSpPr>
          <p:spPr>
            <a:xfrm>
              <a:off x="5866025" y="7042975"/>
              <a:ext cx="810600" cy="828300"/>
            </a:xfrm>
            <a:custGeom>
              <a:rect b="b" l="l" r="r" t="t"/>
              <a:pathLst>
                <a:path extrusionOk="0" h="33132" w="32424">
                  <a:moveTo>
                    <a:pt x="20182" y="1"/>
                  </a:moveTo>
                  <a:cubicBezTo>
                    <a:pt x="20182" y="1"/>
                    <a:pt x="1" y="5605"/>
                    <a:pt x="7906" y="10275"/>
                  </a:cubicBezTo>
                  <a:cubicBezTo>
                    <a:pt x="20815" y="17880"/>
                    <a:pt x="14144" y="22517"/>
                    <a:pt x="15312" y="26053"/>
                  </a:cubicBezTo>
                  <a:cubicBezTo>
                    <a:pt x="16741" y="30548"/>
                    <a:pt x="18282" y="33132"/>
                    <a:pt x="20374" y="33132"/>
                  </a:cubicBezTo>
                  <a:cubicBezTo>
                    <a:pt x="21310" y="33132"/>
                    <a:pt x="22355" y="32616"/>
                    <a:pt x="23551" y="31523"/>
                  </a:cubicBezTo>
                  <a:cubicBezTo>
                    <a:pt x="26886" y="28455"/>
                    <a:pt x="32424" y="11142"/>
                    <a:pt x="29255" y="8807"/>
                  </a:cubicBezTo>
                  <a:cubicBezTo>
                    <a:pt x="23951" y="4871"/>
                    <a:pt x="20182" y="1"/>
                    <a:pt x="20182" y="1"/>
                  </a:cubicBezTo>
                  <a:close/>
                </a:path>
              </a:pathLst>
            </a:custGeom>
            <a:solidFill>
              <a:srgbClr val="EFC5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3"/>
            <p:cNvSpPr/>
            <p:nvPr/>
          </p:nvSpPr>
          <p:spPr>
            <a:xfrm>
              <a:off x="7503025" y="6663525"/>
              <a:ext cx="1364325" cy="1611600"/>
            </a:xfrm>
            <a:custGeom>
              <a:rect b="b" l="l" r="r" t="t"/>
              <a:pathLst>
                <a:path extrusionOk="0" h="64464" w="54573">
                  <a:moveTo>
                    <a:pt x="52243" y="1"/>
                  </a:moveTo>
                  <a:cubicBezTo>
                    <a:pt x="48906" y="1"/>
                    <a:pt x="44439" y="1406"/>
                    <a:pt x="39295" y="4238"/>
                  </a:cubicBezTo>
                  <a:cubicBezTo>
                    <a:pt x="37561" y="5172"/>
                    <a:pt x="39562" y="6339"/>
                    <a:pt x="39562" y="7473"/>
                  </a:cubicBezTo>
                  <a:cubicBezTo>
                    <a:pt x="39596" y="29823"/>
                    <a:pt x="37161" y="32391"/>
                    <a:pt x="38728" y="42131"/>
                  </a:cubicBezTo>
                  <a:cubicBezTo>
                    <a:pt x="36415" y="41020"/>
                    <a:pt x="33545" y="40572"/>
                    <a:pt x="30421" y="40572"/>
                  </a:cubicBezTo>
                  <a:cubicBezTo>
                    <a:pt x="17415" y="40572"/>
                    <a:pt x="1" y="48336"/>
                    <a:pt x="1" y="48336"/>
                  </a:cubicBezTo>
                  <a:cubicBezTo>
                    <a:pt x="2332" y="56653"/>
                    <a:pt x="11952" y="64463"/>
                    <a:pt x="15768" y="64463"/>
                  </a:cubicBezTo>
                  <a:cubicBezTo>
                    <a:pt x="15993" y="64463"/>
                    <a:pt x="16197" y="64436"/>
                    <a:pt x="16379" y="64381"/>
                  </a:cubicBezTo>
                  <a:cubicBezTo>
                    <a:pt x="23451" y="62179"/>
                    <a:pt x="35760" y="57576"/>
                    <a:pt x="47101" y="55541"/>
                  </a:cubicBezTo>
                  <a:cubicBezTo>
                    <a:pt x="54573" y="54173"/>
                    <a:pt x="49770" y="26053"/>
                    <a:pt x="46834" y="10475"/>
                  </a:cubicBezTo>
                  <a:cubicBezTo>
                    <a:pt x="46234" y="7307"/>
                    <a:pt x="48002" y="5372"/>
                    <a:pt x="50470" y="3304"/>
                  </a:cubicBezTo>
                  <a:cubicBezTo>
                    <a:pt x="52638" y="1436"/>
                    <a:pt x="52371" y="1236"/>
                    <a:pt x="53706" y="101"/>
                  </a:cubicBezTo>
                  <a:cubicBezTo>
                    <a:pt x="53246" y="34"/>
                    <a:pt x="52758" y="1"/>
                    <a:pt x="52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3"/>
            <p:cNvSpPr/>
            <p:nvPr/>
          </p:nvSpPr>
          <p:spPr>
            <a:xfrm>
              <a:off x="7660650" y="6954850"/>
              <a:ext cx="1886375" cy="1343600"/>
            </a:xfrm>
            <a:custGeom>
              <a:rect b="b" l="l" r="r" t="t"/>
              <a:pathLst>
                <a:path extrusionOk="0" h="53744" w="75455">
                  <a:moveTo>
                    <a:pt x="66973" y="0"/>
                  </a:moveTo>
                  <a:cubicBezTo>
                    <a:pt x="64595" y="0"/>
                    <a:pt x="62036" y="218"/>
                    <a:pt x="59509" y="690"/>
                  </a:cubicBezTo>
                  <a:cubicBezTo>
                    <a:pt x="57541" y="1057"/>
                    <a:pt x="59076" y="3593"/>
                    <a:pt x="58642" y="4660"/>
                  </a:cubicBezTo>
                  <a:cubicBezTo>
                    <a:pt x="50003" y="25275"/>
                    <a:pt x="40429" y="27643"/>
                    <a:pt x="37527" y="37517"/>
                  </a:cubicBezTo>
                  <a:cubicBezTo>
                    <a:pt x="34990" y="36305"/>
                    <a:pt x="31838" y="35828"/>
                    <a:pt x="28446" y="35828"/>
                  </a:cubicBezTo>
                  <a:cubicBezTo>
                    <a:pt x="15870" y="35828"/>
                    <a:pt x="0" y="42387"/>
                    <a:pt x="0" y="42387"/>
                  </a:cubicBezTo>
                  <a:cubicBezTo>
                    <a:pt x="2502" y="51227"/>
                    <a:pt x="8273" y="52494"/>
                    <a:pt x="11608" y="53161"/>
                  </a:cubicBezTo>
                  <a:cubicBezTo>
                    <a:pt x="13673" y="53570"/>
                    <a:pt x="15967" y="53743"/>
                    <a:pt x="18416" y="53743"/>
                  </a:cubicBezTo>
                  <a:cubicBezTo>
                    <a:pt x="26178" y="53743"/>
                    <a:pt x="35511" y="51998"/>
                    <a:pt x="44132" y="50426"/>
                  </a:cubicBezTo>
                  <a:cubicBezTo>
                    <a:pt x="51604" y="49092"/>
                    <a:pt x="58542" y="28377"/>
                    <a:pt x="64046" y="10531"/>
                  </a:cubicBezTo>
                  <a:cubicBezTo>
                    <a:pt x="65013" y="7395"/>
                    <a:pt x="67548" y="4960"/>
                    <a:pt x="70684" y="3960"/>
                  </a:cubicBezTo>
                  <a:cubicBezTo>
                    <a:pt x="72285" y="3426"/>
                    <a:pt x="73586" y="2925"/>
                    <a:pt x="74720" y="2492"/>
                  </a:cubicBezTo>
                  <a:cubicBezTo>
                    <a:pt x="75454" y="2225"/>
                    <a:pt x="75421" y="1191"/>
                    <a:pt x="74653" y="957"/>
                  </a:cubicBezTo>
                  <a:cubicBezTo>
                    <a:pt x="72665" y="344"/>
                    <a:pt x="69963" y="0"/>
                    <a:pt x="669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3"/>
            <p:cNvSpPr/>
            <p:nvPr/>
          </p:nvSpPr>
          <p:spPr>
            <a:xfrm>
              <a:off x="6202925" y="7226350"/>
              <a:ext cx="2393400" cy="1196175"/>
            </a:xfrm>
            <a:custGeom>
              <a:rect b="b" l="l" r="r" t="t"/>
              <a:pathLst>
                <a:path extrusionOk="0" h="47847" w="95736">
                  <a:moveTo>
                    <a:pt x="17386" y="0"/>
                  </a:moveTo>
                  <a:cubicBezTo>
                    <a:pt x="16791" y="0"/>
                    <a:pt x="16238" y="26"/>
                    <a:pt x="15745" y="71"/>
                  </a:cubicBezTo>
                  <a:cubicBezTo>
                    <a:pt x="15736" y="71"/>
                    <a:pt x="15726" y="71"/>
                    <a:pt x="15716" y="71"/>
                  </a:cubicBezTo>
                  <a:cubicBezTo>
                    <a:pt x="14118" y="71"/>
                    <a:pt x="14673" y="2792"/>
                    <a:pt x="13911" y="5875"/>
                  </a:cubicBezTo>
                  <a:cubicBezTo>
                    <a:pt x="12476" y="11446"/>
                    <a:pt x="5305" y="15315"/>
                    <a:pt x="2069" y="15549"/>
                  </a:cubicBezTo>
                  <a:cubicBezTo>
                    <a:pt x="2069" y="15549"/>
                    <a:pt x="1" y="22420"/>
                    <a:pt x="5672" y="30993"/>
                  </a:cubicBezTo>
                  <a:cubicBezTo>
                    <a:pt x="7773" y="34196"/>
                    <a:pt x="13744" y="39366"/>
                    <a:pt x="17680" y="41601"/>
                  </a:cubicBezTo>
                  <a:cubicBezTo>
                    <a:pt x="17680" y="41601"/>
                    <a:pt x="27320" y="45771"/>
                    <a:pt x="36394" y="46438"/>
                  </a:cubicBezTo>
                  <a:cubicBezTo>
                    <a:pt x="37594" y="46538"/>
                    <a:pt x="38695" y="47105"/>
                    <a:pt x="39896" y="47238"/>
                  </a:cubicBezTo>
                  <a:cubicBezTo>
                    <a:pt x="44252" y="47664"/>
                    <a:pt x="48390" y="47847"/>
                    <a:pt x="52511" y="47847"/>
                  </a:cubicBezTo>
                  <a:cubicBezTo>
                    <a:pt x="60005" y="47847"/>
                    <a:pt x="67447" y="47244"/>
                    <a:pt x="76055" y="46404"/>
                  </a:cubicBezTo>
                  <a:cubicBezTo>
                    <a:pt x="85395" y="45470"/>
                    <a:pt x="95736" y="46638"/>
                    <a:pt x="94235" y="42702"/>
                  </a:cubicBezTo>
                  <a:cubicBezTo>
                    <a:pt x="90399" y="32628"/>
                    <a:pt x="93267" y="18684"/>
                    <a:pt x="86663" y="18151"/>
                  </a:cubicBezTo>
                  <a:cubicBezTo>
                    <a:pt x="86663" y="18151"/>
                    <a:pt x="71189" y="16132"/>
                    <a:pt x="61077" y="16132"/>
                  </a:cubicBezTo>
                  <a:cubicBezTo>
                    <a:pt x="59931" y="16132"/>
                    <a:pt x="58853" y="16158"/>
                    <a:pt x="57876" y="16216"/>
                  </a:cubicBezTo>
                  <a:cubicBezTo>
                    <a:pt x="53072" y="16516"/>
                    <a:pt x="48102" y="17250"/>
                    <a:pt x="44166" y="19719"/>
                  </a:cubicBezTo>
                  <a:cubicBezTo>
                    <a:pt x="35093" y="18318"/>
                    <a:pt x="31523" y="5742"/>
                    <a:pt x="25552" y="2006"/>
                  </a:cubicBezTo>
                  <a:cubicBezTo>
                    <a:pt x="23126" y="469"/>
                    <a:pt x="19893" y="0"/>
                    <a:pt x="173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3"/>
            <p:cNvSpPr/>
            <p:nvPr/>
          </p:nvSpPr>
          <p:spPr>
            <a:xfrm>
              <a:off x="5373175" y="7607450"/>
              <a:ext cx="1465225" cy="849900"/>
            </a:xfrm>
            <a:custGeom>
              <a:rect b="b" l="l" r="r" t="t"/>
              <a:pathLst>
                <a:path extrusionOk="0" h="33996" w="58609">
                  <a:moveTo>
                    <a:pt x="45998" y="0"/>
                  </a:moveTo>
                  <a:cubicBezTo>
                    <a:pt x="45983" y="0"/>
                    <a:pt x="45973" y="2"/>
                    <a:pt x="45967" y="5"/>
                  </a:cubicBezTo>
                  <a:lnTo>
                    <a:pt x="37227" y="24456"/>
                  </a:lnTo>
                  <a:lnTo>
                    <a:pt x="12943" y="24656"/>
                  </a:lnTo>
                  <a:cubicBezTo>
                    <a:pt x="12943" y="24622"/>
                    <a:pt x="12910" y="24589"/>
                    <a:pt x="12910" y="24589"/>
                  </a:cubicBezTo>
                  <a:cubicBezTo>
                    <a:pt x="11669" y="22871"/>
                    <a:pt x="9912" y="20637"/>
                    <a:pt x="9116" y="20637"/>
                  </a:cubicBezTo>
                  <a:cubicBezTo>
                    <a:pt x="9077" y="20637"/>
                    <a:pt x="9041" y="20642"/>
                    <a:pt x="9007" y="20653"/>
                  </a:cubicBezTo>
                  <a:cubicBezTo>
                    <a:pt x="8773" y="20720"/>
                    <a:pt x="8573" y="20853"/>
                    <a:pt x="8573" y="21053"/>
                  </a:cubicBezTo>
                  <a:cubicBezTo>
                    <a:pt x="8406" y="23755"/>
                    <a:pt x="6839" y="23188"/>
                    <a:pt x="5471" y="23321"/>
                  </a:cubicBezTo>
                  <a:cubicBezTo>
                    <a:pt x="2903" y="23555"/>
                    <a:pt x="0" y="24522"/>
                    <a:pt x="167" y="27758"/>
                  </a:cubicBezTo>
                  <a:cubicBezTo>
                    <a:pt x="234" y="29392"/>
                    <a:pt x="6372" y="30026"/>
                    <a:pt x="9774" y="30226"/>
                  </a:cubicBezTo>
                  <a:cubicBezTo>
                    <a:pt x="9858" y="30243"/>
                    <a:pt x="9941" y="30251"/>
                    <a:pt x="10020" y="30251"/>
                  </a:cubicBezTo>
                  <a:cubicBezTo>
                    <a:pt x="10099" y="30251"/>
                    <a:pt x="10174" y="30243"/>
                    <a:pt x="10241" y="30226"/>
                  </a:cubicBezTo>
                  <a:cubicBezTo>
                    <a:pt x="10358" y="30276"/>
                    <a:pt x="10475" y="30301"/>
                    <a:pt x="10604" y="30301"/>
                  </a:cubicBezTo>
                  <a:cubicBezTo>
                    <a:pt x="10733" y="30301"/>
                    <a:pt x="10875" y="30276"/>
                    <a:pt x="11042" y="30226"/>
                  </a:cubicBezTo>
                  <a:lnTo>
                    <a:pt x="40096" y="33996"/>
                  </a:lnTo>
                  <a:cubicBezTo>
                    <a:pt x="42031" y="33996"/>
                    <a:pt x="43798" y="32928"/>
                    <a:pt x="44699" y="31227"/>
                  </a:cubicBezTo>
                  <a:lnTo>
                    <a:pt x="58609" y="6609"/>
                  </a:lnTo>
                  <a:cubicBezTo>
                    <a:pt x="55836" y="2858"/>
                    <a:pt x="46653" y="0"/>
                    <a:pt x="45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3"/>
            <p:cNvSpPr/>
            <p:nvPr/>
          </p:nvSpPr>
          <p:spPr>
            <a:xfrm>
              <a:off x="9100000" y="6954850"/>
              <a:ext cx="447850" cy="116500"/>
            </a:xfrm>
            <a:custGeom>
              <a:rect b="b" l="l" r="r" t="t"/>
              <a:pathLst>
                <a:path extrusionOk="0" h="4660" w="17914">
                  <a:moveTo>
                    <a:pt x="9440" y="0"/>
                  </a:moveTo>
                  <a:cubicBezTo>
                    <a:pt x="7051" y="0"/>
                    <a:pt x="4477" y="218"/>
                    <a:pt x="1935" y="690"/>
                  </a:cubicBezTo>
                  <a:cubicBezTo>
                    <a:pt x="1" y="1057"/>
                    <a:pt x="1502" y="3593"/>
                    <a:pt x="1068" y="4660"/>
                  </a:cubicBezTo>
                  <a:lnTo>
                    <a:pt x="1535" y="4660"/>
                  </a:lnTo>
                  <a:cubicBezTo>
                    <a:pt x="1535" y="4660"/>
                    <a:pt x="7773" y="3459"/>
                    <a:pt x="10575" y="3292"/>
                  </a:cubicBezTo>
                  <a:cubicBezTo>
                    <a:pt x="10812" y="3278"/>
                    <a:pt x="11026" y="3272"/>
                    <a:pt x="11218" y="3272"/>
                  </a:cubicBezTo>
                  <a:cubicBezTo>
                    <a:pt x="13296" y="3272"/>
                    <a:pt x="12876" y="4026"/>
                    <a:pt x="12876" y="4026"/>
                  </a:cubicBezTo>
                  <a:cubicBezTo>
                    <a:pt x="14611" y="3459"/>
                    <a:pt x="15979" y="2925"/>
                    <a:pt x="17180" y="2492"/>
                  </a:cubicBezTo>
                  <a:cubicBezTo>
                    <a:pt x="17913" y="2225"/>
                    <a:pt x="17880" y="1191"/>
                    <a:pt x="17146" y="957"/>
                  </a:cubicBezTo>
                  <a:cubicBezTo>
                    <a:pt x="15158" y="344"/>
                    <a:pt x="12445" y="0"/>
                    <a:pt x="9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3"/>
            <p:cNvSpPr/>
            <p:nvPr/>
          </p:nvSpPr>
          <p:spPr>
            <a:xfrm>
              <a:off x="8437025" y="6635950"/>
              <a:ext cx="429000" cy="225250"/>
            </a:xfrm>
            <a:custGeom>
              <a:rect b="b" l="l" r="r" t="t"/>
              <a:pathLst>
                <a:path extrusionOk="0" h="9010" w="17160">
                  <a:moveTo>
                    <a:pt x="16087" y="0"/>
                  </a:moveTo>
                  <a:cubicBezTo>
                    <a:pt x="16062" y="0"/>
                    <a:pt x="16037" y="1"/>
                    <a:pt x="16012" y="4"/>
                  </a:cubicBezTo>
                  <a:cubicBezTo>
                    <a:pt x="12243" y="237"/>
                    <a:pt x="6672" y="2138"/>
                    <a:pt x="1702" y="5174"/>
                  </a:cubicBezTo>
                  <a:cubicBezTo>
                    <a:pt x="1" y="6208"/>
                    <a:pt x="2236" y="7876"/>
                    <a:pt x="2202" y="9010"/>
                  </a:cubicBezTo>
                  <a:cubicBezTo>
                    <a:pt x="2202" y="9010"/>
                    <a:pt x="8140" y="5674"/>
                    <a:pt x="10708" y="4507"/>
                  </a:cubicBezTo>
                  <a:cubicBezTo>
                    <a:pt x="11616" y="4094"/>
                    <a:pt x="12183" y="3961"/>
                    <a:pt x="12535" y="3961"/>
                  </a:cubicBezTo>
                  <a:cubicBezTo>
                    <a:pt x="13180" y="3961"/>
                    <a:pt x="13110" y="4407"/>
                    <a:pt x="13110" y="4407"/>
                  </a:cubicBezTo>
                  <a:cubicBezTo>
                    <a:pt x="14511" y="3239"/>
                    <a:pt x="15612" y="2272"/>
                    <a:pt x="16579" y="1405"/>
                  </a:cubicBezTo>
                  <a:cubicBezTo>
                    <a:pt x="17160" y="921"/>
                    <a:pt x="16805" y="0"/>
                    <a:pt x="160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3"/>
            <p:cNvSpPr/>
            <p:nvPr/>
          </p:nvSpPr>
          <p:spPr>
            <a:xfrm>
              <a:off x="5871025" y="6399175"/>
              <a:ext cx="894825" cy="1041625"/>
            </a:xfrm>
            <a:custGeom>
              <a:rect b="b" l="l" r="r" t="t"/>
              <a:pathLst>
                <a:path extrusionOk="0" h="41665" w="35793">
                  <a:moveTo>
                    <a:pt x="24466" y="1"/>
                  </a:moveTo>
                  <a:cubicBezTo>
                    <a:pt x="24461" y="1"/>
                    <a:pt x="24456" y="1"/>
                    <a:pt x="24452" y="1"/>
                  </a:cubicBezTo>
                  <a:lnTo>
                    <a:pt x="11976" y="101"/>
                  </a:lnTo>
                  <a:cubicBezTo>
                    <a:pt x="9274" y="135"/>
                    <a:pt x="4204" y="8040"/>
                    <a:pt x="2769" y="10609"/>
                  </a:cubicBezTo>
                  <a:cubicBezTo>
                    <a:pt x="1" y="15579"/>
                    <a:pt x="434" y="26353"/>
                    <a:pt x="1869" y="30756"/>
                  </a:cubicBezTo>
                  <a:cubicBezTo>
                    <a:pt x="4095" y="37435"/>
                    <a:pt x="8274" y="41664"/>
                    <a:pt x="14735" y="41664"/>
                  </a:cubicBezTo>
                  <a:cubicBezTo>
                    <a:pt x="14760" y="41664"/>
                    <a:pt x="14786" y="41664"/>
                    <a:pt x="14811" y="41664"/>
                  </a:cubicBezTo>
                  <a:lnTo>
                    <a:pt x="17380" y="41631"/>
                  </a:lnTo>
                  <a:cubicBezTo>
                    <a:pt x="26153" y="41564"/>
                    <a:pt x="35793" y="30723"/>
                    <a:pt x="35693" y="21183"/>
                  </a:cubicBezTo>
                  <a:lnTo>
                    <a:pt x="35159" y="12543"/>
                  </a:lnTo>
                  <a:cubicBezTo>
                    <a:pt x="35126" y="9580"/>
                    <a:pt x="27181" y="1"/>
                    <a:pt x="244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3"/>
            <p:cNvSpPr/>
            <p:nvPr/>
          </p:nvSpPr>
          <p:spPr>
            <a:xfrm>
              <a:off x="6242125" y="7257300"/>
              <a:ext cx="369450" cy="233525"/>
            </a:xfrm>
            <a:custGeom>
              <a:rect b="b" l="l" r="r" t="t"/>
              <a:pathLst>
                <a:path extrusionOk="0" h="9341" w="14778">
                  <a:moveTo>
                    <a:pt x="14778" y="1"/>
                  </a:moveTo>
                  <a:cubicBezTo>
                    <a:pt x="14777" y="2"/>
                    <a:pt x="11341" y="5371"/>
                    <a:pt x="1" y="7273"/>
                  </a:cubicBezTo>
                  <a:lnTo>
                    <a:pt x="568" y="9341"/>
                  </a:lnTo>
                  <a:cubicBezTo>
                    <a:pt x="568" y="9341"/>
                    <a:pt x="8006" y="7773"/>
                    <a:pt x="11109" y="4637"/>
                  </a:cubicBezTo>
                  <a:cubicBezTo>
                    <a:pt x="14210" y="1502"/>
                    <a:pt x="14778" y="1"/>
                    <a:pt x="14778" y="1"/>
                  </a:cubicBezTo>
                  <a:close/>
                </a:path>
              </a:pathLst>
            </a:custGeom>
            <a:solidFill>
              <a:srgbClr val="E0B1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3"/>
            <p:cNvSpPr/>
            <p:nvPr/>
          </p:nvSpPr>
          <p:spPr>
            <a:xfrm>
              <a:off x="5806825" y="6250800"/>
              <a:ext cx="1387275" cy="1596050"/>
            </a:xfrm>
            <a:custGeom>
              <a:rect b="b" l="l" r="r" t="t"/>
              <a:pathLst>
                <a:path extrusionOk="0" h="63842" w="55491">
                  <a:moveTo>
                    <a:pt x="21140" y="0"/>
                  </a:moveTo>
                  <a:cubicBezTo>
                    <a:pt x="15951" y="0"/>
                    <a:pt x="11184" y="1706"/>
                    <a:pt x="8440" y="3301"/>
                  </a:cubicBezTo>
                  <a:cubicBezTo>
                    <a:pt x="4170" y="5769"/>
                    <a:pt x="0" y="12441"/>
                    <a:pt x="2602" y="21681"/>
                  </a:cubicBezTo>
                  <a:cubicBezTo>
                    <a:pt x="4237" y="27585"/>
                    <a:pt x="17980" y="23082"/>
                    <a:pt x="25852" y="27185"/>
                  </a:cubicBezTo>
                  <a:cubicBezTo>
                    <a:pt x="27018" y="27780"/>
                    <a:pt x="27520" y="30183"/>
                    <a:pt x="29209" y="30183"/>
                  </a:cubicBezTo>
                  <a:cubicBezTo>
                    <a:pt x="29791" y="30183"/>
                    <a:pt x="30515" y="29897"/>
                    <a:pt x="31456" y="29153"/>
                  </a:cubicBezTo>
                  <a:cubicBezTo>
                    <a:pt x="31755" y="29114"/>
                    <a:pt x="32026" y="29096"/>
                    <a:pt x="32269" y="29096"/>
                  </a:cubicBezTo>
                  <a:cubicBezTo>
                    <a:pt x="35609" y="29096"/>
                    <a:pt x="33884" y="32607"/>
                    <a:pt x="31956" y="36525"/>
                  </a:cubicBezTo>
                  <a:cubicBezTo>
                    <a:pt x="30088" y="40294"/>
                    <a:pt x="30989" y="45865"/>
                    <a:pt x="26452" y="50501"/>
                  </a:cubicBezTo>
                  <a:cubicBezTo>
                    <a:pt x="21781" y="55244"/>
                    <a:pt x="22746" y="62183"/>
                    <a:pt x="25588" y="62183"/>
                  </a:cubicBezTo>
                  <a:cubicBezTo>
                    <a:pt x="26724" y="62183"/>
                    <a:pt x="28159" y="61074"/>
                    <a:pt x="29655" y="58274"/>
                  </a:cubicBezTo>
                  <a:cubicBezTo>
                    <a:pt x="33334" y="51541"/>
                    <a:pt x="36166" y="49076"/>
                    <a:pt x="38185" y="49076"/>
                  </a:cubicBezTo>
                  <a:cubicBezTo>
                    <a:pt x="41878" y="49076"/>
                    <a:pt x="42849" y="57321"/>
                    <a:pt x="41296" y="62777"/>
                  </a:cubicBezTo>
                  <a:cubicBezTo>
                    <a:pt x="41090" y="63514"/>
                    <a:pt x="41478" y="63841"/>
                    <a:pt x="42225" y="63841"/>
                  </a:cubicBezTo>
                  <a:cubicBezTo>
                    <a:pt x="45470" y="63841"/>
                    <a:pt x="55491" y="57663"/>
                    <a:pt x="53105" y="51969"/>
                  </a:cubicBezTo>
                  <a:cubicBezTo>
                    <a:pt x="47834" y="39393"/>
                    <a:pt x="45633" y="43363"/>
                    <a:pt x="46100" y="31988"/>
                  </a:cubicBezTo>
                  <a:cubicBezTo>
                    <a:pt x="46267" y="27585"/>
                    <a:pt x="43765" y="23916"/>
                    <a:pt x="42831" y="20913"/>
                  </a:cubicBezTo>
                  <a:cubicBezTo>
                    <a:pt x="41730" y="17578"/>
                    <a:pt x="40929" y="15276"/>
                    <a:pt x="40729" y="14576"/>
                  </a:cubicBezTo>
                  <a:cubicBezTo>
                    <a:pt x="40596" y="14075"/>
                    <a:pt x="40429" y="13608"/>
                    <a:pt x="40229" y="13141"/>
                  </a:cubicBezTo>
                  <a:cubicBezTo>
                    <a:pt x="35595" y="2981"/>
                    <a:pt x="27999" y="0"/>
                    <a:pt x="21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3"/>
            <p:cNvSpPr/>
            <p:nvPr/>
          </p:nvSpPr>
          <p:spPr>
            <a:xfrm>
              <a:off x="5778475" y="6618975"/>
              <a:ext cx="1278425" cy="1429900"/>
            </a:xfrm>
            <a:custGeom>
              <a:rect b="b" l="l" r="r" t="t"/>
              <a:pathLst>
                <a:path extrusionOk="0" h="57196" w="51137">
                  <a:moveTo>
                    <a:pt x="6593" y="1"/>
                  </a:moveTo>
                  <a:cubicBezTo>
                    <a:pt x="5230" y="1"/>
                    <a:pt x="4212" y="204"/>
                    <a:pt x="3703" y="683"/>
                  </a:cubicBezTo>
                  <a:cubicBezTo>
                    <a:pt x="0" y="4118"/>
                    <a:pt x="11708" y="23332"/>
                    <a:pt x="11909" y="28603"/>
                  </a:cubicBezTo>
                  <a:cubicBezTo>
                    <a:pt x="12009" y="31538"/>
                    <a:pt x="13176" y="43246"/>
                    <a:pt x="13176" y="43246"/>
                  </a:cubicBezTo>
                  <a:cubicBezTo>
                    <a:pt x="10041" y="53087"/>
                    <a:pt x="19381" y="51219"/>
                    <a:pt x="20415" y="54121"/>
                  </a:cubicBezTo>
                  <a:cubicBezTo>
                    <a:pt x="21256" y="56473"/>
                    <a:pt x="23582" y="57196"/>
                    <a:pt x="26196" y="57196"/>
                  </a:cubicBezTo>
                  <a:cubicBezTo>
                    <a:pt x="29178" y="57196"/>
                    <a:pt x="32536" y="56255"/>
                    <a:pt x="34491" y="55722"/>
                  </a:cubicBezTo>
                  <a:lnTo>
                    <a:pt x="51137" y="45114"/>
                  </a:lnTo>
                  <a:lnTo>
                    <a:pt x="32790" y="6420"/>
                  </a:lnTo>
                  <a:cubicBezTo>
                    <a:pt x="32790" y="6420"/>
                    <a:pt x="14254" y="1"/>
                    <a:pt x="6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5" name="Google Shape;1205;p53"/>
          <p:cNvGrpSpPr/>
          <p:nvPr/>
        </p:nvGrpSpPr>
        <p:grpSpPr>
          <a:xfrm>
            <a:off x="2191344" y="3563833"/>
            <a:ext cx="2648275" cy="1333544"/>
            <a:chOff x="295375" y="6387525"/>
            <a:chExt cx="4223050" cy="2126525"/>
          </a:xfrm>
        </p:grpSpPr>
        <p:sp>
          <p:nvSpPr>
            <p:cNvPr id="1206" name="Google Shape;1206;p53"/>
            <p:cNvSpPr/>
            <p:nvPr/>
          </p:nvSpPr>
          <p:spPr>
            <a:xfrm>
              <a:off x="295375" y="6387525"/>
              <a:ext cx="4223050" cy="2126525"/>
            </a:xfrm>
            <a:custGeom>
              <a:rect b="b" l="l" r="r" t="t"/>
              <a:pathLst>
                <a:path extrusionOk="0" h="85061" w="168922">
                  <a:moveTo>
                    <a:pt x="141902" y="0"/>
                  </a:moveTo>
                  <a:cubicBezTo>
                    <a:pt x="137666" y="0"/>
                    <a:pt x="133529" y="1234"/>
                    <a:pt x="129894" y="3536"/>
                  </a:cubicBezTo>
                  <a:cubicBezTo>
                    <a:pt x="128226" y="4203"/>
                    <a:pt x="126258" y="4970"/>
                    <a:pt x="124957" y="4970"/>
                  </a:cubicBezTo>
                  <a:cubicBezTo>
                    <a:pt x="124723" y="4970"/>
                    <a:pt x="124556" y="4970"/>
                    <a:pt x="124390" y="4904"/>
                  </a:cubicBezTo>
                  <a:cubicBezTo>
                    <a:pt x="124089" y="4804"/>
                    <a:pt x="123823" y="4770"/>
                    <a:pt x="123522" y="4770"/>
                  </a:cubicBezTo>
                  <a:cubicBezTo>
                    <a:pt x="122755" y="4770"/>
                    <a:pt x="121988" y="5070"/>
                    <a:pt x="121454" y="5637"/>
                  </a:cubicBezTo>
                  <a:cubicBezTo>
                    <a:pt x="120687" y="6405"/>
                    <a:pt x="120420" y="7539"/>
                    <a:pt x="120754" y="8573"/>
                  </a:cubicBezTo>
                  <a:cubicBezTo>
                    <a:pt x="120754" y="8606"/>
                    <a:pt x="120754" y="8640"/>
                    <a:pt x="120787" y="8673"/>
                  </a:cubicBezTo>
                  <a:cubicBezTo>
                    <a:pt x="118552" y="9974"/>
                    <a:pt x="116217" y="12009"/>
                    <a:pt x="115050" y="15078"/>
                  </a:cubicBezTo>
                  <a:cubicBezTo>
                    <a:pt x="114649" y="16112"/>
                    <a:pt x="114883" y="17279"/>
                    <a:pt x="115617" y="18080"/>
                  </a:cubicBezTo>
                  <a:cubicBezTo>
                    <a:pt x="115283" y="18980"/>
                    <a:pt x="115050" y="20014"/>
                    <a:pt x="114883" y="21149"/>
                  </a:cubicBezTo>
                  <a:cubicBezTo>
                    <a:pt x="114783" y="21749"/>
                    <a:pt x="114916" y="22349"/>
                    <a:pt x="115183" y="22883"/>
                  </a:cubicBezTo>
                  <a:cubicBezTo>
                    <a:pt x="114950" y="23784"/>
                    <a:pt x="114749" y="24818"/>
                    <a:pt x="114616" y="25952"/>
                  </a:cubicBezTo>
                  <a:cubicBezTo>
                    <a:pt x="113949" y="31022"/>
                    <a:pt x="114616" y="35059"/>
                    <a:pt x="116617" y="37994"/>
                  </a:cubicBezTo>
                  <a:cubicBezTo>
                    <a:pt x="117084" y="38661"/>
                    <a:pt x="117785" y="39095"/>
                    <a:pt x="118552" y="39228"/>
                  </a:cubicBezTo>
                  <a:cubicBezTo>
                    <a:pt x="118886" y="39795"/>
                    <a:pt x="119219" y="40396"/>
                    <a:pt x="119620" y="40996"/>
                  </a:cubicBezTo>
                  <a:cubicBezTo>
                    <a:pt x="118352" y="41663"/>
                    <a:pt x="117218" y="42364"/>
                    <a:pt x="116217" y="43098"/>
                  </a:cubicBezTo>
                  <a:cubicBezTo>
                    <a:pt x="108245" y="48868"/>
                    <a:pt x="96636" y="49369"/>
                    <a:pt x="94502" y="49402"/>
                  </a:cubicBezTo>
                  <a:cubicBezTo>
                    <a:pt x="93901" y="49235"/>
                    <a:pt x="93167" y="49169"/>
                    <a:pt x="92467" y="49169"/>
                  </a:cubicBezTo>
                  <a:cubicBezTo>
                    <a:pt x="90332" y="49169"/>
                    <a:pt x="89131" y="49969"/>
                    <a:pt x="88497" y="50770"/>
                  </a:cubicBezTo>
                  <a:cubicBezTo>
                    <a:pt x="87230" y="50836"/>
                    <a:pt x="86162" y="50970"/>
                    <a:pt x="85195" y="51237"/>
                  </a:cubicBezTo>
                  <a:cubicBezTo>
                    <a:pt x="84027" y="51570"/>
                    <a:pt x="82860" y="51971"/>
                    <a:pt x="81759" y="52438"/>
                  </a:cubicBezTo>
                  <a:lnTo>
                    <a:pt x="65648" y="51237"/>
                  </a:lnTo>
                  <a:lnTo>
                    <a:pt x="65314" y="51237"/>
                  </a:lnTo>
                  <a:cubicBezTo>
                    <a:pt x="63980" y="51237"/>
                    <a:pt x="62779" y="51871"/>
                    <a:pt x="62012" y="52905"/>
                  </a:cubicBezTo>
                  <a:lnTo>
                    <a:pt x="53606" y="51537"/>
                  </a:lnTo>
                  <a:lnTo>
                    <a:pt x="45266" y="27286"/>
                  </a:lnTo>
                  <a:cubicBezTo>
                    <a:pt x="44933" y="25752"/>
                    <a:pt x="43565" y="20481"/>
                    <a:pt x="39296" y="20014"/>
                  </a:cubicBezTo>
                  <a:cubicBezTo>
                    <a:pt x="39262" y="19981"/>
                    <a:pt x="39262" y="19981"/>
                    <a:pt x="39229" y="19981"/>
                  </a:cubicBezTo>
                  <a:cubicBezTo>
                    <a:pt x="39029" y="19981"/>
                    <a:pt x="38795" y="19948"/>
                    <a:pt x="38595" y="19948"/>
                  </a:cubicBezTo>
                  <a:cubicBezTo>
                    <a:pt x="35226" y="19948"/>
                    <a:pt x="30289" y="22083"/>
                    <a:pt x="28321" y="22983"/>
                  </a:cubicBezTo>
                  <a:cubicBezTo>
                    <a:pt x="21049" y="26319"/>
                    <a:pt x="20816" y="28187"/>
                    <a:pt x="20682" y="29188"/>
                  </a:cubicBezTo>
                  <a:cubicBezTo>
                    <a:pt x="20449" y="30856"/>
                    <a:pt x="21516" y="32323"/>
                    <a:pt x="23217" y="32790"/>
                  </a:cubicBezTo>
                  <a:cubicBezTo>
                    <a:pt x="23451" y="32857"/>
                    <a:pt x="23718" y="32857"/>
                    <a:pt x="23951" y="32857"/>
                  </a:cubicBezTo>
                  <a:cubicBezTo>
                    <a:pt x="24251" y="32857"/>
                    <a:pt x="24552" y="32824"/>
                    <a:pt x="24852" y="32724"/>
                  </a:cubicBezTo>
                  <a:cubicBezTo>
                    <a:pt x="26019" y="32357"/>
                    <a:pt x="27754" y="32156"/>
                    <a:pt x="29855" y="32156"/>
                  </a:cubicBezTo>
                  <a:cubicBezTo>
                    <a:pt x="30823" y="32156"/>
                    <a:pt x="31723" y="32190"/>
                    <a:pt x="32557" y="32257"/>
                  </a:cubicBezTo>
                  <a:cubicBezTo>
                    <a:pt x="33425" y="37894"/>
                    <a:pt x="35626" y="50770"/>
                    <a:pt x="37428" y="58942"/>
                  </a:cubicBezTo>
                  <a:lnTo>
                    <a:pt x="17113" y="55940"/>
                  </a:lnTo>
                  <a:cubicBezTo>
                    <a:pt x="16212" y="55540"/>
                    <a:pt x="14244" y="54806"/>
                    <a:pt x="12276" y="54806"/>
                  </a:cubicBezTo>
                  <a:cubicBezTo>
                    <a:pt x="10742" y="54806"/>
                    <a:pt x="9441" y="55206"/>
                    <a:pt x="8407" y="56040"/>
                  </a:cubicBezTo>
                  <a:cubicBezTo>
                    <a:pt x="8373" y="56040"/>
                    <a:pt x="8373" y="56040"/>
                    <a:pt x="8340" y="56074"/>
                  </a:cubicBezTo>
                  <a:cubicBezTo>
                    <a:pt x="5972" y="57975"/>
                    <a:pt x="3870" y="62578"/>
                    <a:pt x="2836" y="65113"/>
                  </a:cubicBezTo>
                  <a:cubicBezTo>
                    <a:pt x="2136" y="66848"/>
                    <a:pt x="1" y="72118"/>
                    <a:pt x="901" y="74654"/>
                  </a:cubicBezTo>
                  <a:cubicBezTo>
                    <a:pt x="1368" y="75988"/>
                    <a:pt x="2569" y="76855"/>
                    <a:pt x="3937" y="76855"/>
                  </a:cubicBezTo>
                  <a:cubicBezTo>
                    <a:pt x="4537" y="76855"/>
                    <a:pt x="5138" y="76722"/>
                    <a:pt x="5705" y="76388"/>
                  </a:cubicBezTo>
                  <a:cubicBezTo>
                    <a:pt x="6172" y="76121"/>
                    <a:pt x="6572" y="75721"/>
                    <a:pt x="6839" y="75221"/>
                  </a:cubicBezTo>
                  <a:cubicBezTo>
                    <a:pt x="7973" y="73086"/>
                    <a:pt x="11542" y="70651"/>
                    <a:pt x="13444" y="69383"/>
                  </a:cubicBezTo>
                  <a:cubicBezTo>
                    <a:pt x="13544" y="69316"/>
                    <a:pt x="13644" y="69250"/>
                    <a:pt x="13744" y="69183"/>
                  </a:cubicBezTo>
                  <a:cubicBezTo>
                    <a:pt x="17480" y="70150"/>
                    <a:pt x="30923" y="74854"/>
                    <a:pt x="42998" y="79257"/>
                  </a:cubicBezTo>
                  <a:cubicBezTo>
                    <a:pt x="43232" y="79357"/>
                    <a:pt x="43465" y="79390"/>
                    <a:pt x="43699" y="79424"/>
                  </a:cubicBezTo>
                  <a:lnTo>
                    <a:pt x="55941" y="80758"/>
                  </a:lnTo>
                  <a:cubicBezTo>
                    <a:pt x="56108" y="82459"/>
                    <a:pt x="57442" y="83827"/>
                    <a:pt x="59176" y="84060"/>
                  </a:cubicBezTo>
                  <a:cubicBezTo>
                    <a:pt x="59276" y="84094"/>
                    <a:pt x="59410" y="84094"/>
                    <a:pt x="59543" y="84094"/>
                  </a:cubicBezTo>
                  <a:cubicBezTo>
                    <a:pt x="59577" y="84094"/>
                    <a:pt x="90098" y="83560"/>
                    <a:pt x="90098" y="83560"/>
                  </a:cubicBezTo>
                  <a:cubicBezTo>
                    <a:pt x="91399" y="84727"/>
                    <a:pt x="93334" y="84827"/>
                    <a:pt x="95035" y="84827"/>
                  </a:cubicBezTo>
                  <a:lnTo>
                    <a:pt x="95803" y="84827"/>
                  </a:lnTo>
                  <a:cubicBezTo>
                    <a:pt x="96436" y="84894"/>
                    <a:pt x="98538" y="85061"/>
                    <a:pt x="101507" y="85061"/>
                  </a:cubicBezTo>
                  <a:cubicBezTo>
                    <a:pt x="108445" y="85061"/>
                    <a:pt x="121521" y="84094"/>
                    <a:pt x="131161" y="77656"/>
                  </a:cubicBezTo>
                  <a:cubicBezTo>
                    <a:pt x="131895" y="77155"/>
                    <a:pt x="132662" y="76588"/>
                    <a:pt x="133396" y="75988"/>
                  </a:cubicBezTo>
                  <a:cubicBezTo>
                    <a:pt x="133796" y="75821"/>
                    <a:pt x="134163" y="75588"/>
                    <a:pt x="134564" y="75254"/>
                  </a:cubicBezTo>
                  <a:cubicBezTo>
                    <a:pt x="143336" y="79891"/>
                    <a:pt x="149174" y="82526"/>
                    <a:pt x="151976" y="83026"/>
                  </a:cubicBezTo>
                  <a:cubicBezTo>
                    <a:pt x="153644" y="83660"/>
                    <a:pt x="156312" y="83927"/>
                    <a:pt x="157813" y="83927"/>
                  </a:cubicBezTo>
                  <a:cubicBezTo>
                    <a:pt x="159415" y="83927"/>
                    <a:pt x="160682" y="83727"/>
                    <a:pt x="161683" y="83326"/>
                  </a:cubicBezTo>
                  <a:cubicBezTo>
                    <a:pt x="165586" y="81725"/>
                    <a:pt x="166520" y="76288"/>
                    <a:pt x="164685" y="65580"/>
                  </a:cubicBezTo>
                  <a:cubicBezTo>
                    <a:pt x="163718" y="59943"/>
                    <a:pt x="162250" y="54306"/>
                    <a:pt x="161349" y="51137"/>
                  </a:cubicBezTo>
                  <a:cubicBezTo>
                    <a:pt x="162450" y="46767"/>
                    <a:pt x="162417" y="46600"/>
                    <a:pt x="162250" y="45900"/>
                  </a:cubicBezTo>
                  <a:cubicBezTo>
                    <a:pt x="161916" y="44499"/>
                    <a:pt x="161283" y="43398"/>
                    <a:pt x="160549" y="42531"/>
                  </a:cubicBezTo>
                  <a:cubicBezTo>
                    <a:pt x="160782" y="42297"/>
                    <a:pt x="160982" y="42064"/>
                    <a:pt x="161149" y="41830"/>
                  </a:cubicBezTo>
                  <a:cubicBezTo>
                    <a:pt x="164051" y="38227"/>
                    <a:pt x="165386" y="32590"/>
                    <a:pt x="165386" y="24051"/>
                  </a:cubicBezTo>
                  <a:cubicBezTo>
                    <a:pt x="165386" y="21816"/>
                    <a:pt x="165152" y="19647"/>
                    <a:pt x="164685" y="17613"/>
                  </a:cubicBezTo>
                  <a:cubicBezTo>
                    <a:pt x="165252" y="17312"/>
                    <a:pt x="165786" y="16912"/>
                    <a:pt x="166219" y="16445"/>
                  </a:cubicBezTo>
                  <a:cubicBezTo>
                    <a:pt x="168888" y="13743"/>
                    <a:pt x="168921" y="9373"/>
                    <a:pt x="168921" y="8906"/>
                  </a:cubicBezTo>
                  <a:lnTo>
                    <a:pt x="168921" y="8906"/>
                  </a:lnTo>
                  <a:lnTo>
                    <a:pt x="165986" y="8940"/>
                  </a:lnTo>
                  <a:lnTo>
                    <a:pt x="163584" y="7272"/>
                  </a:lnTo>
                  <a:cubicBezTo>
                    <a:pt x="163584" y="7272"/>
                    <a:pt x="163751" y="7072"/>
                    <a:pt x="163751" y="7072"/>
                  </a:cubicBezTo>
                  <a:lnTo>
                    <a:pt x="163751" y="7072"/>
                  </a:lnTo>
                  <a:cubicBezTo>
                    <a:pt x="163751" y="7072"/>
                    <a:pt x="163751" y="7072"/>
                    <a:pt x="163718" y="7105"/>
                  </a:cubicBezTo>
                  <a:cubicBezTo>
                    <a:pt x="163684" y="7139"/>
                    <a:pt x="163584" y="7139"/>
                    <a:pt x="163518" y="7139"/>
                  </a:cubicBezTo>
                  <a:cubicBezTo>
                    <a:pt x="163284" y="7139"/>
                    <a:pt x="162383" y="7038"/>
                    <a:pt x="160782" y="5738"/>
                  </a:cubicBezTo>
                  <a:cubicBezTo>
                    <a:pt x="157046" y="2669"/>
                    <a:pt x="153477" y="1101"/>
                    <a:pt x="150241" y="1101"/>
                  </a:cubicBezTo>
                  <a:cubicBezTo>
                    <a:pt x="149841" y="1101"/>
                    <a:pt x="149441" y="1134"/>
                    <a:pt x="149041" y="1168"/>
                  </a:cubicBezTo>
                  <a:cubicBezTo>
                    <a:pt x="146706" y="400"/>
                    <a:pt x="144304" y="0"/>
                    <a:pt x="141902"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3"/>
            <p:cNvSpPr/>
            <p:nvPr/>
          </p:nvSpPr>
          <p:spPr>
            <a:xfrm>
              <a:off x="3620250" y="7291225"/>
              <a:ext cx="693850" cy="937625"/>
            </a:xfrm>
            <a:custGeom>
              <a:rect b="b" l="l" r="r" t="t"/>
              <a:pathLst>
                <a:path extrusionOk="0" h="37505" w="27754">
                  <a:moveTo>
                    <a:pt x="17301" y="0"/>
                  </a:moveTo>
                  <a:cubicBezTo>
                    <a:pt x="16740" y="0"/>
                    <a:pt x="16197" y="234"/>
                    <a:pt x="15812" y="678"/>
                  </a:cubicBezTo>
                  <a:cubicBezTo>
                    <a:pt x="15011" y="1713"/>
                    <a:pt x="13711" y="3447"/>
                    <a:pt x="13544" y="4781"/>
                  </a:cubicBezTo>
                  <a:cubicBezTo>
                    <a:pt x="13544" y="4848"/>
                    <a:pt x="13544" y="4881"/>
                    <a:pt x="13544" y="4948"/>
                  </a:cubicBezTo>
                  <a:lnTo>
                    <a:pt x="15579" y="9351"/>
                  </a:lnTo>
                  <a:lnTo>
                    <a:pt x="16379" y="24662"/>
                  </a:lnTo>
                  <a:lnTo>
                    <a:pt x="3837" y="18658"/>
                  </a:lnTo>
                  <a:lnTo>
                    <a:pt x="1" y="27431"/>
                  </a:lnTo>
                  <a:cubicBezTo>
                    <a:pt x="1" y="27431"/>
                    <a:pt x="17888" y="37505"/>
                    <a:pt x="22892" y="37505"/>
                  </a:cubicBezTo>
                  <a:cubicBezTo>
                    <a:pt x="22901" y="37505"/>
                    <a:pt x="22909" y="37505"/>
                    <a:pt x="22917" y="37505"/>
                  </a:cubicBezTo>
                  <a:cubicBezTo>
                    <a:pt x="27754" y="37438"/>
                    <a:pt x="21783" y="10485"/>
                    <a:pt x="21783" y="10419"/>
                  </a:cubicBezTo>
                  <a:lnTo>
                    <a:pt x="20349" y="8117"/>
                  </a:lnTo>
                  <a:cubicBezTo>
                    <a:pt x="20382" y="7917"/>
                    <a:pt x="20482" y="7784"/>
                    <a:pt x="20649" y="7717"/>
                  </a:cubicBezTo>
                  <a:lnTo>
                    <a:pt x="22350" y="6950"/>
                  </a:lnTo>
                  <a:cubicBezTo>
                    <a:pt x="22517" y="6883"/>
                    <a:pt x="22650" y="6716"/>
                    <a:pt x="22650" y="6516"/>
                  </a:cubicBezTo>
                  <a:cubicBezTo>
                    <a:pt x="22984" y="3681"/>
                    <a:pt x="22350" y="2380"/>
                    <a:pt x="21783" y="1346"/>
                  </a:cubicBezTo>
                  <a:cubicBezTo>
                    <a:pt x="21483" y="845"/>
                    <a:pt x="20982" y="478"/>
                    <a:pt x="20382" y="412"/>
                  </a:cubicBezTo>
                  <a:lnTo>
                    <a:pt x="17513" y="11"/>
                  </a:lnTo>
                  <a:cubicBezTo>
                    <a:pt x="17442" y="4"/>
                    <a:pt x="17372" y="0"/>
                    <a:pt x="17301"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3"/>
            <p:cNvSpPr/>
            <p:nvPr/>
          </p:nvSpPr>
          <p:spPr>
            <a:xfrm>
              <a:off x="1171850" y="7066950"/>
              <a:ext cx="1211725" cy="1191100"/>
            </a:xfrm>
            <a:custGeom>
              <a:rect b="b" l="l" r="r" t="t"/>
              <a:pathLst>
                <a:path extrusionOk="0" h="47644" w="48469">
                  <a:moveTo>
                    <a:pt x="4733" y="1"/>
                  </a:moveTo>
                  <a:cubicBezTo>
                    <a:pt x="2876" y="1"/>
                    <a:pt x="673" y="688"/>
                    <a:pt x="0" y="1911"/>
                  </a:cubicBezTo>
                  <a:cubicBezTo>
                    <a:pt x="167" y="3812"/>
                    <a:pt x="5671" y="37736"/>
                    <a:pt x="7405" y="38170"/>
                  </a:cubicBezTo>
                  <a:lnTo>
                    <a:pt x="42097" y="47643"/>
                  </a:lnTo>
                  <a:cubicBezTo>
                    <a:pt x="44332" y="42073"/>
                    <a:pt x="48468" y="37670"/>
                    <a:pt x="45333" y="31632"/>
                  </a:cubicBezTo>
                  <a:lnTo>
                    <a:pt x="16345" y="26962"/>
                  </a:lnTo>
                  <a:lnTo>
                    <a:pt x="7372" y="877"/>
                  </a:lnTo>
                  <a:cubicBezTo>
                    <a:pt x="6957" y="279"/>
                    <a:pt x="5915" y="1"/>
                    <a:pt x="473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3"/>
            <p:cNvSpPr/>
            <p:nvPr/>
          </p:nvSpPr>
          <p:spPr>
            <a:xfrm>
              <a:off x="1818125" y="7741650"/>
              <a:ext cx="714875" cy="622300"/>
            </a:xfrm>
            <a:custGeom>
              <a:rect b="b" l="l" r="r" t="t"/>
              <a:pathLst>
                <a:path extrusionOk="0" h="24892" w="28595">
                  <a:moveTo>
                    <a:pt x="4376" y="0"/>
                  </a:moveTo>
                  <a:cubicBezTo>
                    <a:pt x="3795" y="0"/>
                    <a:pt x="3296" y="417"/>
                    <a:pt x="3203" y="1008"/>
                  </a:cubicBezTo>
                  <a:lnTo>
                    <a:pt x="134" y="16252"/>
                  </a:lnTo>
                  <a:cubicBezTo>
                    <a:pt x="1" y="16886"/>
                    <a:pt x="368" y="17520"/>
                    <a:pt x="1002" y="17687"/>
                  </a:cubicBezTo>
                  <a:lnTo>
                    <a:pt x="20382" y="24892"/>
                  </a:lnTo>
                  <a:cubicBezTo>
                    <a:pt x="20382" y="24892"/>
                    <a:pt x="28594" y="1295"/>
                    <a:pt x="22605" y="1295"/>
                  </a:cubicBezTo>
                  <a:cubicBezTo>
                    <a:pt x="22523" y="1295"/>
                    <a:pt x="22438" y="1299"/>
                    <a:pt x="22350" y="1308"/>
                  </a:cubicBezTo>
                  <a:lnTo>
                    <a:pt x="4504" y="7"/>
                  </a:lnTo>
                  <a:cubicBezTo>
                    <a:pt x="4461" y="3"/>
                    <a:pt x="4418" y="0"/>
                    <a:pt x="43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3"/>
            <p:cNvSpPr/>
            <p:nvPr/>
          </p:nvSpPr>
          <p:spPr>
            <a:xfrm>
              <a:off x="3586900" y="7199725"/>
              <a:ext cx="456175" cy="620125"/>
            </a:xfrm>
            <a:custGeom>
              <a:rect b="b" l="l" r="r" t="t"/>
              <a:pathLst>
                <a:path extrusionOk="0" h="24805" w="18247">
                  <a:moveTo>
                    <a:pt x="1936" y="0"/>
                  </a:moveTo>
                  <a:cubicBezTo>
                    <a:pt x="804" y="0"/>
                    <a:pt x="198" y="247"/>
                    <a:pt x="467" y="869"/>
                  </a:cubicBezTo>
                  <a:cubicBezTo>
                    <a:pt x="1768" y="3838"/>
                    <a:pt x="0" y="10943"/>
                    <a:pt x="0" y="10943"/>
                  </a:cubicBezTo>
                  <a:cubicBezTo>
                    <a:pt x="0" y="10943"/>
                    <a:pt x="4037" y="23185"/>
                    <a:pt x="8873" y="24720"/>
                  </a:cubicBezTo>
                  <a:cubicBezTo>
                    <a:pt x="9057" y="24777"/>
                    <a:pt x="9236" y="24805"/>
                    <a:pt x="9410" y="24805"/>
                  </a:cubicBezTo>
                  <a:cubicBezTo>
                    <a:pt x="12049" y="24805"/>
                    <a:pt x="13587" y="18478"/>
                    <a:pt x="14244" y="15380"/>
                  </a:cubicBezTo>
                  <a:cubicBezTo>
                    <a:pt x="14644" y="13545"/>
                    <a:pt x="18247" y="3605"/>
                    <a:pt x="18247" y="3605"/>
                  </a:cubicBezTo>
                  <a:cubicBezTo>
                    <a:pt x="18247" y="3605"/>
                    <a:pt x="6260" y="0"/>
                    <a:pt x="1936"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3"/>
            <p:cNvSpPr/>
            <p:nvPr/>
          </p:nvSpPr>
          <p:spPr>
            <a:xfrm>
              <a:off x="3675300" y="7357375"/>
              <a:ext cx="292725" cy="189600"/>
            </a:xfrm>
            <a:custGeom>
              <a:rect b="b" l="l" r="r" t="t"/>
              <a:pathLst>
                <a:path extrusionOk="0" h="7584" w="11709">
                  <a:moveTo>
                    <a:pt x="0" y="1"/>
                  </a:moveTo>
                  <a:cubicBezTo>
                    <a:pt x="1" y="1"/>
                    <a:pt x="1735" y="3170"/>
                    <a:pt x="5738" y="5304"/>
                  </a:cubicBezTo>
                  <a:cubicBezTo>
                    <a:pt x="9604" y="7386"/>
                    <a:pt x="10753" y="7583"/>
                    <a:pt x="11050" y="7583"/>
                  </a:cubicBezTo>
                  <a:cubicBezTo>
                    <a:pt x="11119" y="7583"/>
                    <a:pt x="11142" y="7573"/>
                    <a:pt x="11142" y="7573"/>
                  </a:cubicBezTo>
                  <a:lnTo>
                    <a:pt x="11709" y="5805"/>
                  </a:lnTo>
                  <a:lnTo>
                    <a:pt x="11709" y="5805"/>
                  </a:lnTo>
                  <a:cubicBezTo>
                    <a:pt x="11709" y="5805"/>
                    <a:pt x="11684" y="5805"/>
                    <a:pt x="11636" y="5805"/>
                  </a:cubicBezTo>
                  <a:cubicBezTo>
                    <a:pt x="11130" y="5805"/>
                    <a:pt x="8039" y="5722"/>
                    <a:pt x="4837" y="3770"/>
                  </a:cubicBezTo>
                  <a:cubicBezTo>
                    <a:pt x="1502" y="1769"/>
                    <a:pt x="1" y="1"/>
                    <a:pt x="0"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3"/>
            <p:cNvSpPr/>
            <p:nvPr/>
          </p:nvSpPr>
          <p:spPr>
            <a:xfrm>
              <a:off x="589750" y="7850225"/>
              <a:ext cx="1614525" cy="524575"/>
            </a:xfrm>
            <a:custGeom>
              <a:rect b="b" l="l" r="r" t="t"/>
              <a:pathLst>
                <a:path extrusionOk="0" h="20983" w="64581">
                  <a:moveTo>
                    <a:pt x="2703" y="1"/>
                  </a:moveTo>
                  <a:cubicBezTo>
                    <a:pt x="835" y="267"/>
                    <a:pt x="1" y="5705"/>
                    <a:pt x="1268" y="7573"/>
                  </a:cubicBezTo>
                  <a:cubicBezTo>
                    <a:pt x="1287" y="7571"/>
                    <a:pt x="1307" y="7570"/>
                    <a:pt x="1330" y="7570"/>
                  </a:cubicBezTo>
                  <a:cubicBezTo>
                    <a:pt x="3775" y="7570"/>
                    <a:pt x="32257" y="18014"/>
                    <a:pt x="32257" y="18014"/>
                  </a:cubicBezTo>
                  <a:lnTo>
                    <a:pt x="59243" y="20982"/>
                  </a:lnTo>
                  <a:cubicBezTo>
                    <a:pt x="60811" y="15212"/>
                    <a:pt x="64580" y="9507"/>
                    <a:pt x="60778" y="3870"/>
                  </a:cubicBezTo>
                  <a:lnTo>
                    <a:pt x="60778" y="3870"/>
                  </a:lnTo>
                  <a:lnTo>
                    <a:pt x="34092" y="4637"/>
                  </a:lnTo>
                  <a:lnTo>
                    <a:pt x="34092" y="4637"/>
                  </a:lnTo>
                  <a:lnTo>
                    <a:pt x="2703"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3"/>
            <p:cNvSpPr/>
            <p:nvPr/>
          </p:nvSpPr>
          <p:spPr>
            <a:xfrm>
              <a:off x="1762275" y="7729325"/>
              <a:ext cx="966525" cy="687175"/>
            </a:xfrm>
            <a:custGeom>
              <a:rect b="b" l="l" r="r" t="t"/>
              <a:pathLst>
                <a:path extrusionOk="0" h="27487" w="38661">
                  <a:moveTo>
                    <a:pt x="30648" y="0"/>
                  </a:moveTo>
                  <a:cubicBezTo>
                    <a:pt x="29407" y="0"/>
                    <a:pt x="28274" y="105"/>
                    <a:pt x="27320" y="367"/>
                  </a:cubicBezTo>
                  <a:cubicBezTo>
                    <a:pt x="25118" y="1001"/>
                    <a:pt x="21048" y="2468"/>
                    <a:pt x="18080" y="5370"/>
                  </a:cubicBezTo>
                  <a:lnTo>
                    <a:pt x="1768" y="6838"/>
                  </a:lnTo>
                  <a:cubicBezTo>
                    <a:pt x="1334" y="6905"/>
                    <a:pt x="1001" y="7272"/>
                    <a:pt x="1034" y="7705"/>
                  </a:cubicBezTo>
                  <a:cubicBezTo>
                    <a:pt x="1134" y="10674"/>
                    <a:pt x="0" y="23850"/>
                    <a:pt x="167" y="26719"/>
                  </a:cubicBezTo>
                  <a:cubicBezTo>
                    <a:pt x="167" y="27119"/>
                    <a:pt x="500" y="27453"/>
                    <a:pt x="901" y="27486"/>
                  </a:cubicBezTo>
                  <a:lnTo>
                    <a:pt x="38661" y="26852"/>
                  </a:lnTo>
                  <a:lnTo>
                    <a:pt x="37860" y="567"/>
                  </a:lnTo>
                  <a:lnTo>
                    <a:pt x="33724" y="167"/>
                  </a:lnTo>
                  <a:cubicBezTo>
                    <a:pt x="32655" y="64"/>
                    <a:pt x="31619" y="0"/>
                    <a:pt x="306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3"/>
            <p:cNvSpPr/>
            <p:nvPr/>
          </p:nvSpPr>
          <p:spPr>
            <a:xfrm>
              <a:off x="3544375" y="7345650"/>
              <a:ext cx="389475" cy="366175"/>
            </a:xfrm>
            <a:custGeom>
              <a:rect b="b" l="l" r="r" t="t"/>
              <a:pathLst>
                <a:path extrusionOk="0" h="14647" w="15579">
                  <a:moveTo>
                    <a:pt x="2485" y="1"/>
                  </a:moveTo>
                  <a:cubicBezTo>
                    <a:pt x="2473" y="1"/>
                    <a:pt x="2476" y="21"/>
                    <a:pt x="2492" y="61"/>
                  </a:cubicBezTo>
                  <a:lnTo>
                    <a:pt x="2492" y="61"/>
                  </a:lnTo>
                  <a:lnTo>
                    <a:pt x="2535" y="36"/>
                  </a:lnTo>
                  <a:cubicBezTo>
                    <a:pt x="2510" y="12"/>
                    <a:pt x="2494" y="1"/>
                    <a:pt x="2485" y="1"/>
                  </a:cubicBezTo>
                  <a:close/>
                  <a:moveTo>
                    <a:pt x="2492" y="61"/>
                  </a:moveTo>
                  <a:lnTo>
                    <a:pt x="0" y="1504"/>
                  </a:lnTo>
                  <a:lnTo>
                    <a:pt x="4670" y="8042"/>
                  </a:lnTo>
                  <a:cubicBezTo>
                    <a:pt x="5104" y="8642"/>
                    <a:pt x="8406" y="10744"/>
                    <a:pt x="9073" y="11077"/>
                  </a:cubicBezTo>
                  <a:lnTo>
                    <a:pt x="15545" y="14646"/>
                  </a:lnTo>
                  <a:cubicBezTo>
                    <a:pt x="15545" y="14646"/>
                    <a:pt x="15545" y="13746"/>
                    <a:pt x="15578" y="12178"/>
                  </a:cubicBezTo>
                  <a:cubicBezTo>
                    <a:pt x="8239" y="8661"/>
                    <a:pt x="2805" y="827"/>
                    <a:pt x="2492" y="6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3"/>
            <p:cNvSpPr/>
            <p:nvPr/>
          </p:nvSpPr>
          <p:spPr>
            <a:xfrm>
              <a:off x="2540175" y="7379900"/>
              <a:ext cx="1392825" cy="1060800"/>
            </a:xfrm>
            <a:custGeom>
              <a:rect b="b" l="l" r="r" t="t"/>
              <a:pathLst>
                <a:path extrusionOk="0" h="42432" w="55713">
                  <a:moveTo>
                    <a:pt x="40535" y="0"/>
                  </a:moveTo>
                  <a:cubicBezTo>
                    <a:pt x="40535" y="0"/>
                    <a:pt x="32930" y="2302"/>
                    <a:pt x="28160" y="5771"/>
                  </a:cubicBezTo>
                  <a:cubicBezTo>
                    <a:pt x="18892" y="12491"/>
                    <a:pt x="5580" y="12643"/>
                    <a:pt x="4394" y="12643"/>
                  </a:cubicBezTo>
                  <a:cubicBezTo>
                    <a:pt x="4338" y="12643"/>
                    <a:pt x="4309" y="12643"/>
                    <a:pt x="4309" y="12643"/>
                  </a:cubicBezTo>
                  <a:cubicBezTo>
                    <a:pt x="3957" y="12504"/>
                    <a:pt x="3317" y="12389"/>
                    <a:pt x="2681" y="12389"/>
                  </a:cubicBezTo>
                  <a:cubicBezTo>
                    <a:pt x="1331" y="12389"/>
                    <a:pt x="0" y="12906"/>
                    <a:pt x="1474" y="14811"/>
                  </a:cubicBezTo>
                  <a:cubicBezTo>
                    <a:pt x="5410" y="19848"/>
                    <a:pt x="1974" y="40929"/>
                    <a:pt x="1974" y="40929"/>
                  </a:cubicBezTo>
                  <a:cubicBezTo>
                    <a:pt x="1857" y="41870"/>
                    <a:pt x="2854" y="42215"/>
                    <a:pt x="5125" y="42215"/>
                  </a:cubicBezTo>
                  <a:cubicBezTo>
                    <a:pt x="5430" y="42215"/>
                    <a:pt x="5759" y="42209"/>
                    <a:pt x="6111" y="42197"/>
                  </a:cubicBezTo>
                  <a:cubicBezTo>
                    <a:pt x="6111" y="42197"/>
                    <a:pt x="8322" y="42432"/>
                    <a:pt x="11761" y="42432"/>
                  </a:cubicBezTo>
                  <a:cubicBezTo>
                    <a:pt x="18771" y="42432"/>
                    <a:pt x="30884" y="41456"/>
                    <a:pt x="39768" y="35526"/>
                  </a:cubicBezTo>
                  <a:cubicBezTo>
                    <a:pt x="51076" y="27954"/>
                    <a:pt x="55713" y="13276"/>
                    <a:pt x="55713" y="13276"/>
                  </a:cubicBezTo>
                  <a:cubicBezTo>
                    <a:pt x="55379" y="12876"/>
                    <a:pt x="44171" y="7839"/>
                    <a:pt x="405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3"/>
            <p:cNvSpPr/>
            <p:nvPr/>
          </p:nvSpPr>
          <p:spPr>
            <a:xfrm>
              <a:off x="4010525" y="7414050"/>
              <a:ext cx="187600" cy="133100"/>
            </a:xfrm>
            <a:custGeom>
              <a:rect b="b" l="l" r="r" t="t"/>
              <a:pathLst>
                <a:path extrusionOk="0" h="5324" w="7504">
                  <a:moveTo>
                    <a:pt x="5006" y="1"/>
                  </a:moveTo>
                  <a:cubicBezTo>
                    <a:pt x="4983" y="1"/>
                    <a:pt x="4960" y="1"/>
                    <a:pt x="4938" y="2"/>
                  </a:cubicBezTo>
                  <a:cubicBezTo>
                    <a:pt x="3637" y="2"/>
                    <a:pt x="2503" y="402"/>
                    <a:pt x="2503" y="402"/>
                  </a:cubicBezTo>
                  <a:cubicBezTo>
                    <a:pt x="2503" y="402"/>
                    <a:pt x="801" y="736"/>
                    <a:pt x="401" y="1670"/>
                  </a:cubicBezTo>
                  <a:cubicBezTo>
                    <a:pt x="1" y="2604"/>
                    <a:pt x="134" y="4972"/>
                    <a:pt x="134" y="4972"/>
                  </a:cubicBezTo>
                  <a:cubicBezTo>
                    <a:pt x="134" y="4972"/>
                    <a:pt x="852" y="5323"/>
                    <a:pt x="1605" y="5323"/>
                  </a:cubicBezTo>
                  <a:cubicBezTo>
                    <a:pt x="1965" y="5323"/>
                    <a:pt x="2334" y="5243"/>
                    <a:pt x="2636" y="5005"/>
                  </a:cubicBezTo>
                  <a:cubicBezTo>
                    <a:pt x="4504" y="3538"/>
                    <a:pt x="7206" y="1803"/>
                    <a:pt x="7373" y="1336"/>
                  </a:cubicBezTo>
                  <a:cubicBezTo>
                    <a:pt x="7504" y="910"/>
                    <a:pt x="6283" y="1"/>
                    <a:pt x="5006"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3"/>
            <p:cNvSpPr/>
            <p:nvPr/>
          </p:nvSpPr>
          <p:spPr>
            <a:xfrm>
              <a:off x="826125" y="6960000"/>
              <a:ext cx="530050" cy="176400"/>
            </a:xfrm>
            <a:custGeom>
              <a:rect b="b" l="l" r="r" t="t"/>
              <a:pathLst>
                <a:path extrusionOk="0" h="7056" w="21202">
                  <a:moveTo>
                    <a:pt x="17358" y="0"/>
                  </a:moveTo>
                  <a:cubicBezTo>
                    <a:pt x="12566" y="0"/>
                    <a:pt x="0" y="6343"/>
                    <a:pt x="2721" y="7056"/>
                  </a:cubicBezTo>
                  <a:cubicBezTo>
                    <a:pt x="4452" y="6495"/>
                    <a:pt x="6634" y="6320"/>
                    <a:pt x="8676" y="6320"/>
                  </a:cubicBezTo>
                  <a:cubicBezTo>
                    <a:pt x="11002" y="6320"/>
                    <a:pt x="13146" y="6547"/>
                    <a:pt x="14229" y="6689"/>
                  </a:cubicBezTo>
                  <a:lnTo>
                    <a:pt x="21201" y="5155"/>
                  </a:lnTo>
                  <a:cubicBezTo>
                    <a:pt x="21201" y="5155"/>
                    <a:pt x="20334" y="284"/>
                    <a:pt x="17765" y="17"/>
                  </a:cubicBezTo>
                  <a:cubicBezTo>
                    <a:pt x="17637" y="6"/>
                    <a:pt x="17501" y="0"/>
                    <a:pt x="17358" y="0"/>
                  </a:cubicBezTo>
                  <a:close/>
                </a:path>
              </a:pathLst>
            </a:custGeom>
            <a:solidFill>
              <a:srgbClr val="1F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3"/>
            <p:cNvSpPr/>
            <p:nvPr/>
          </p:nvSpPr>
          <p:spPr>
            <a:xfrm>
              <a:off x="350675" y="7831075"/>
              <a:ext cx="351700" cy="405325"/>
            </a:xfrm>
            <a:custGeom>
              <a:rect b="b" l="l" r="r" t="t"/>
              <a:pathLst>
                <a:path extrusionOk="0" h="16213" w="14068">
                  <a:moveTo>
                    <a:pt x="10055" y="0"/>
                  </a:moveTo>
                  <a:cubicBezTo>
                    <a:pt x="9300" y="0"/>
                    <a:pt x="8569" y="159"/>
                    <a:pt x="7996" y="600"/>
                  </a:cubicBezTo>
                  <a:cubicBezTo>
                    <a:pt x="4694" y="3267"/>
                    <a:pt x="0" y="16213"/>
                    <a:pt x="1744" y="16213"/>
                  </a:cubicBezTo>
                  <a:cubicBezTo>
                    <a:pt x="1832" y="16213"/>
                    <a:pt x="1937" y="16180"/>
                    <a:pt x="2058" y="16111"/>
                  </a:cubicBezTo>
                  <a:cubicBezTo>
                    <a:pt x="3893" y="12675"/>
                    <a:pt x="9197" y="9573"/>
                    <a:pt x="10831" y="8339"/>
                  </a:cubicBezTo>
                  <a:lnTo>
                    <a:pt x="14067" y="1033"/>
                  </a:lnTo>
                  <a:cubicBezTo>
                    <a:pt x="14067" y="1033"/>
                    <a:pt x="11983" y="0"/>
                    <a:pt x="10055" y="0"/>
                  </a:cubicBezTo>
                  <a:close/>
                </a:path>
              </a:pathLst>
            </a:custGeom>
            <a:solidFill>
              <a:srgbClr val="1F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3"/>
            <p:cNvSpPr/>
            <p:nvPr/>
          </p:nvSpPr>
          <p:spPr>
            <a:xfrm>
              <a:off x="3431800" y="6495925"/>
              <a:ext cx="925675" cy="1006575"/>
            </a:xfrm>
            <a:custGeom>
              <a:rect b="b" l="l" r="r" t="t"/>
              <a:pathLst>
                <a:path extrusionOk="0" h="40263" w="37027">
                  <a:moveTo>
                    <a:pt x="19747" y="1"/>
                  </a:moveTo>
                  <a:cubicBezTo>
                    <a:pt x="8840" y="1"/>
                    <a:pt x="0" y="9007"/>
                    <a:pt x="0" y="20148"/>
                  </a:cubicBezTo>
                  <a:cubicBezTo>
                    <a:pt x="0" y="31256"/>
                    <a:pt x="8840" y="40263"/>
                    <a:pt x="19747" y="40263"/>
                  </a:cubicBezTo>
                  <a:cubicBezTo>
                    <a:pt x="25151" y="40263"/>
                    <a:pt x="30488" y="39329"/>
                    <a:pt x="33424" y="35659"/>
                  </a:cubicBezTo>
                  <a:cubicBezTo>
                    <a:pt x="36459" y="31923"/>
                    <a:pt x="37026" y="25352"/>
                    <a:pt x="37026" y="19715"/>
                  </a:cubicBezTo>
                  <a:cubicBezTo>
                    <a:pt x="37026" y="8607"/>
                    <a:pt x="30689" y="1"/>
                    <a:pt x="19747"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3"/>
            <p:cNvSpPr/>
            <p:nvPr/>
          </p:nvSpPr>
          <p:spPr>
            <a:xfrm>
              <a:off x="3316700" y="6460450"/>
              <a:ext cx="1018250" cy="1046400"/>
            </a:xfrm>
            <a:custGeom>
              <a:rect b="b" l="l" r="r" t="t"/>
              <a:pathLst>
                <a:path extrusionOk="0" h="41856" w="40730">
                  <a:moveTo>
                    <a:pt x="21038" y="1"/>
                  </a:moveTo>
                  <a:cubicBezTo>
                    <a:pt x="9802" y="1"/>
                    <a:pt x="218" y="9909"/>
                    <a:pt x="134" y="22968"/>
                  </a:cubicBezTo>
                  <a:cubicBezTo>
                    <a:pt x="1" y="38546"/>
                    <a:pt x="15512" y="41782"/>
                    <a:pt x="15512" y="41782"/>
                  </a:cubicBezTo>
                  <a:cubicBezTo>
                    <a:pt x="16245" y="41830"/>
                    <a:pt x="16948" y="41855"/>
                    <a:pt x="17622" y="41855"/>
                  </a:cubicBezTo>
                  <a:cubicBezTo>
                    <a:pt x="26701" y="41855"/>
                    <a:pt x="30651" y="37267"/>
                    <a:pt x="35526" y="22735"/>
                  </a:cubicBezTo>
                  <a:cubicBezTo>
                    <a:pt x="40730" y="7124"/>
                    <a:pt x="27754" y="1186"/>
                    <a:pt x="27754" y="1186"/>
                  </a:cubicBezTo>
                  <a:cubicBezTo>
                    <a:pt x="25491" y="379"/>
                    <a:pt x="23233" y="1"/>
                    <a:pt x="21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3"/>
            <p:cNvSpPr/>
            <p:nvPr/>
          </p:nvSpPr>
          <p:spPr>
            <a:xfrm>
              <a:off x="4000525" y="6939375"/>
              <a:ext cx="264375" cy="299225"/>
            </a:xfrm>
            <a:custGeom>
              <a:rect b="b" l="l" r="r" t="t"/>
              <a:pathLst>
                <a:path extrusionOk="0" h="11969" w="10575">
                  <a:moveTo>
                    <a:pt x="4427" y="1"/>
                  </a:moveTo>
                  <a:cubicBezTo>
                    <a:pt x="3848" y="1"/>
                    <a:pt x="3273" y="132"/>
                    <a:pt x="2736" y="409"/>
                  </a:cubicBezTo>
                  <a:cubicBezTo>
                    <a:pt x="668" y="1443"/>
                    <a:pt x="1" y="4245"/>
                    <a:pt x="1235" y="6647"/>
                  </a:cubicBezTo>
                  <a:cubicBezTo>
                    <a:pt x="2293" y="8763"/>
                    <a:pt x="5554" y="11968"/>
                    <a:pt x="7729" y="11968"/>
                  </a:cubicBezTo>
                  <a:cubicBezTo>
                    <a:pt x="8022" y="11968"/>
                    <a:pt x="8295" y="11910"/>
                    <a:pt x="8540" y="11784"/>
                  </a:cubicBezTo>
                  <a:cubicBezTo>
                    <a:pt x="10575" y="10750"/>
                    <a:pt x="9908" y="5246"/>
                    <a:pt x="8673" y="2844"/>
                  </a:cubicBezTo>
                  <a:cubicBezTo>
                    <a:pt x="7760" y="1066"/>
                    <a:pt x="6078" y="1"/>
                    <a:pt x="4427"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3"/>
            <p:cNvSpPr/>
            <p:nvPr/>
          </p:nvSpPr>
          <p:spPr>
            <a:xfrm>
              <a:off x="3958825" y="6487975"/>
              <a:ext cx="488400" cy="288675"/>
            </a:xfrm>
            <a:custGeom>
              <a:rect b="b" l="l" r="r" t="t"/>
              <a:pathLst>
                <a:path extrusionOk="0" h="11547" w="19536">
                  <a:moveTo>
                    <a:pt x="3722" y="0"/>
                  </a:moveTo>
                  <a:cubicBezTo>
                    <a:pt x="1207" y="0"/>
                    <a:pt x="1" y="1319"/>
                    <a:pt x="1" y="1319"/>
                  </a:cubicBezTo>
                  <a:lnTo>
                    <a:pt x="6839" y="7957"/>
                  </a:lnTo>
                  <a:cubicBezTo>
                    <a:pt x="10354" y="10592"/>
                    <a:pt x="12890" y="11546"/>
                    <a:pt x="14719" y="11546"/>
                  </a:cubicBezTo>
                  <a:cubicBezTo>
                    <a:pt x="19535" y="11546"/>
                    <a:pt x="19448" y="4922"/>
                    <a:pt x="19448" y="4922"/>
                  </a:cubicBezTo>
                  <a:lnTo>
                    <a:pt x="19448" y="4922"/>
                  </a:lnTo>
                  <a:cubicBezTo>
                    <a:pt x="19448" y="4922"/>
                    <a:pt x="18683" y="6039"/>
                    <a:pt x="16992" y="6039"/>
                  </a:cubicBezTo>
                  <a:cubicBezTo>
                    <a:pt x="15880" y="6039"/>
                    <a:pt x="14368" y="5556"/>
                    <a:pt x="12410" y="3954"/>
                  </a:cubicBezTo>
                  <a:cubicBezTo>
                    <a:pt x="8628" y="858"/>
                    <a:pt x="5750" y="0"/>
                    <a:pt x="37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3"/>
            <p:cNvSpPr/>
            <p:nvPr/>
          </p:nvSpPr>
          <p:spPr>
            <a:xfrm>
              <a:off x="3176600" y="6465900"/>
              <a:ext cx="769750" cy="1125825"/>
            </a:xfrm>
            <a:custGeom>
              <a:rect b="b" l="l" r="r" t="t"/>
              <a:pathLst>
                <a:path extrusionOk="0" h="45033" w="30790">
                  <a:moveTo>
                    <a:pt x="26453" y="1"/>
                  </a:moveTo>
                  <a:lnTo>
                    <a:pt x="26453" y="1"/>
                  </a:lnTo>
                  <a:cubicBezTo>
                    <a:pt x="19600" y="507"/>
                    <a:pt x="13864" y="4767"/>
                    <a:pt x="9699" y="4767"/>
                  </a:cubicBezTo>
                  <a:cubicBezTo>
                    <a:pt x="9201" y="4767"/>
                    <a:pt x="8725" y="4706"/>
                    <a:pt x="8273" y="4571"/>
                  </a:cubicBezTo>
                  <a:lnTo>
                    <a:pt x="8273" y="4571"/>
                  </a:lnTo>
                  <a:cubicBezTo>
                    <a:pt x="8273" y="4571"/>
                    <a:pt x="8807" y="6172"/>
                    <a:pt x="11209" y="6305"/>
                  </a:cubicBezTo>
                  <a:cubicBezTo>
                    <a:pt x="11209" y="6305"/>
                    <a:pt x="4504" y="7773"/>
                    <a:pt x="2536" y="12977"/>
                  </a:cubicBezTo>
                  <a:cubicBezTo>
                    <a:pt x="2536" y="12977"/>
                    <a:pt x="5204" y="11209"/>
                    <a:pt x="6572" y="11109"/>
                  </a:cubicBezTo>
                  <a:lnTo>
                    <a:pt x="6572" y="11109"/>
                  </a:lnTo>
                  <a:cubicBezTo>
                    <a:pt x="6572" y="11109"/>
                    <a:pt x="3303" y="12977"/>
                    <a:pt x="2536" y="18414"/>
                  </a:cubicBezTo>
                  <a:lnTo>
                    <a:pt x="3603" y="17380"/>
                  </a:lnTo>
                  <a:lnTo>
                    <a:pt x="3603" y="17380"/>
                  </a:lnTo>
                  <a:cubicBezTo>
                    <a:pt x="3603" y="17380"/>
                    <a:pt x="1" y="27654"/>
                    <a:pt x="3803" y="33224"/>
                  </a:cubicBezTo>
                  <a:cubicBezTo>
                    <a:pt x="3803" y="33224"/>
                    <a:pt x="4004" y="31523"/>
                    <a:pt x="4070" y="30489"/>
                  </a:cubicBezTo>
                  <a:cubicBezTo>
                    <a:pt x="4070" y="30489"/>
                    <a:pt x="7606" y="43098"/>
                    <a:pt x="18948" y="43665"/>
                  </a:cubicBezTo>
                  <a:lnTo>
                    <a:pt x="17447" y="41564"/>
                  </a:lnTo>
                  <a:lnTo>
                    <a:pt x="17447" y="41564"/>
                  </a:lnTo>
                  <a:cubicBezTo>
                    <a:pt x="17447" y="41564"/>
                    <a:pt x="22284" y="44399"/>
                    <a:pt x="27587" y="45033"/>
                  </a:cubicBezTo>
                  <a:lnTo>
                    <a:pt x="26753" y="40997"/>
                  </a:lnTo>
                  <a:lnTo>
                    <a:pt x="26753" y="40997"/>
                  </a:lnTo>
                  <a:cubicBezTo>
                    <a:pt x="26753" y="40997"/>
                    <a:pt x="27621" y="41564"/>
                    <a:pt x="30789" y="41897"/>
                  </a:cubicBezTo>
                  <a:cubicBezTo>
                    <a:pt x="26486" y="41264"/>
                    <a:pt x="22184" y="34026"/>
                    <a:pt x="22183" y="34025"/>
                  </a:cubicBezTo>
                  <a:lnTo>
                    <a:pt x="22183" y="34025"/>
                  </a:lnTo>
                  <a:cubicBezTo>
                    <a:pt x="22417" y="36560"/>
                    <a:pt x="24351" y="38562"/>
                    <a:pt x="24351" y="38562"/>
                  </a:cubicBezTo>
                  <a:cubicBezTo>
                    <a:pt x="15345" y="38228"/>
                    <a:pt x="14311" y="26486"/>
                    <a:pt x="14311" y="26486"/>
                  </a:cubicBezTo>
                  <a:cubicBezTo>
                    <a:pt x="13010" y="29522"/>
                    <a:pt x="13444" y="33758"/>
                    <a:pt x="13444" y="33758"/>
                  </a:cubicBezTo>
                  <a:cubicBezTo>
                    <a:pt x="6739" y="26086"/>
                    <a:pt x="12876" y="15112"/>
                    <a:pt x="12877" y="15111"/>
                  </a:cubicBezTo>
                  <a:lnTo>
                    <a:pt x="12877" y="15111"/>
                  </a:lnTo>
                  <a:cubicBezTo>
                    <a:pt x="11442" y="15712"/>
                    <a:pt x="8707" y="20816"/>
                    <a:pt x="8707" y="20816"/>
                  </a:cubicBezTo>
                  <a:cubicBezTo>
                    <a:pt x="7673" y="10241"/>
                    <a:pt x="19815" y="5071"/>
                    <a:pt x="19815" y="5071"/>
                  </a:cubicBezTo>
                  <a:lnTo>
                    <a:pt x="19815" y="5071"/>
                  </a:lnTo>
                  <a:cubicBezTo>
                    <a:pt x="17980" y="5138"/>
                    <a:pt x="15278" y="6038"/>
                    <a:pt x="15278" y="6038"/>
                  </a:cubicBezTo>
                  <a:cubicBezTo>
                    <a:pt x="16980" y="3370"/>
                    <a:pt x="23051" y="1535"/>
                    <a:pt x="26453" y="1"/>
                  </a:cubicBezTo>
                  <a:close/>
                </a:path>
              </a:pathLst>
            </a:custGeom>
            <a:solidFill>
              <a:srgbClr val="6F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3"/>
            <p:cNvSpPr/>
            <p:nvPr/>
          </p:nvSpPr>
          <p:spPr>
            <a:xfrm>
              <a:off x="3285025" y="7703700"/>
              <a:ext cx="517050" cy="518475"/>
            </a:xfrm>
            <a:custGeom>
              <a:rect b="b" l="l" r="r" t="t"/>
              <a:pathLst>
                <a:path extrusionOk="0" h="20739" w="20682">
                  <a:moveTo>
                    <a:pt x="7860" y="0"/>
                  </a:moveTo>
                  <a:cubicBezTo>
                    <a:pt x="6569" y="0"/>
                    <a:pt x="5273" y="325"/>
                    <a:pt x="4103" y="991"/>
                  </a:cubicBezTo>
                  <a:cubicBezTo>
                    <a:pt x="1568" y="2392"/>
                    <a:pt x="234" y="5528"/>
                    <a:pt x="234" y="8464"/>
                  </a:cubicBezTo>
                  <a:lnTo>
                    <a:pt x="0" y="8030"/>
                  </a:lnTo>
                  <a:lnTo>
                    <a:pt x="0" y="8030"/>
                  </a:lnTo>
                  <a:cubicBezTo>
                    <a:pt x="34" y="10765"/>
                    <a:pt x="2902" y="14301"/>
                    <a:pt x="5237" y="15769"/>
                  </a:cubicBezTo>
                  <a:cubicBezTo>
                    <a:pt x="5237" y="15769"/>
                    <a:pt x="11108" y="19905"/>
                    <a:pt x="12542" y="20739"/>
                  </a:cubicBezTo>
                  <a:cubicBezTo>
                    <a:pt x="15611" y="19371"/>
                    <a:pt x="20682" y="7696"/>
                    <a:pt x="20682" y="7696"/>
                  </a:cubicBezTo>
                  <a:lnTo>
                    <a:pt x="12442" y="1492"/>
                  </a:lnTo>
                  <a:cubicBezTo>
                    <a:pt x="11089" y="509"/>
                    <a:pt x="9477" y="0"/>
                    <a:pt x="7860" y="0"/>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3"/>
            <p:cNvSpPr/>
            <p:nvPr/>
          </p:nvSpPr>
          <p:spPr>
            <a:xfrm>
              <a:off x="3620249" y="7430486"/>
              <a:ext cx="866475" cy="986025"/>
            </a:xfrm>
            <a:custGeom>
              <a:rect b="b" l="l" r="r" t="t"/>
              <a:pathLst>
                <a:path extrusionOk="0" h="39441" w="34659">
                  <a:moveTo>
                    <a:pt x="22343" y="0"/>
                  </a:moveTo>
                  <a:cubicBezTo>
                    <a:pt x="22203" y="0"/>
                    <a:pt x="22060" y="15"/>
                    <a:pt x="21916" y="46"/>
                  </a:cubicBezTo>
                  <a:lnTo>
                    <a:pt x="19181" y="613"/>
                  </a:lnTo>
                  <a:cubicBezTo>
                    <a:pt x="18513" y="746"/>
                    <a:pt x="17980" y="1213"/>
                    <a:pt x="17746" y="1880"/>
                  </a:cubicBezTo>
                  <a:cubicBezTo>
                    <a:pt x="17313" y="3081"/>
                    <a:pt x="16679" y="5116"/>
                    <a:pt x="16946" y="6417"/>
                  </a:cubicBezTo>
                  <a:cubicBezTo>
                    <a:pt x="16979" y="6483"/>
                    <a:pt x="17012" y="6550"/>
                    <a:pt x="17046" y="6584"/>
                  </a:cubicBezTo>
                  <a:lnTo>
                    <a:pt x="19781" y="10586"/>
                  </a:lnTo>
                  <a:cubicBezTo>
                    <a:pt x="19781" y="10620"/>
                    <a:pt x="19781" y="10620"/>
                    <a:pt x="19781" y="10653"/>
                  </a:cubicBezTo>
                  <a:cubicBezTo>
                    <a:pt x="19781" y="10653"/>
                    <a:pt x="21482" y="26965"/>
                    <a:pt x="21315" y="26998"/>
                  </a:cubicBezTo>
                  <a:lnTo>
                    <a:pt x="6071" y="18225"/>
                  </a:lnTo>
                  <a:lnTo>
                    <a:pt x="0" y="28900"/>
                  </a:lnTo>
                  <a:cubicBezTo>
                    <a:pt x="0" y="28900"/>
                    <a:pt x="16545" y="38006"/>
                    <a:pt x="20982" y="38640"/>
                  </a:cubicBezTo>
                  <a:lnTo>
                    <a:pt x="21082" y="38640"/>
                  </a:lnTo>
                  <a:cubicBezTo>
                    <a:pt x="21616" y="38996"/>
                    <a:pt x="23943" y="39440"/>
                    <a:pt x="26078" y="39440"/>
                  </a:cubicBezTo>
                  <a:cubicBezTo>
                    <a:pt x="27145" y="39440"/>
                    <a:pt x="28165" y="39329"/>
                    <a:pt x="28887" y="39040"/>
                  </a:cubicBezTo>
                  <a:cubicBezTo>
                    <a:pt x="34658" y="36738"/>
                    <a:pt x="26619" y="9686"/>
                    <a:pt x="26619" y="9619"/>
                  </a:cubicBezTo>
                  <a:cubicBezTo>
                    <a:pt x="26619" y="9619"/>
                    <a:pt x="27753" y="5216"/>
                    <a:pt x="27687" y="4982"/>
                  </a:cubicBezTo>
                  <a:cubicBezTo>
                    <a:pt x="27053" y="2280"/>
                    <a:pt x="24484" y="1246"/>
                    <a:pt x="23617" y="479"/>
                  </a:cubicBezTo>
                  <a:cubicBezTo>
                    <a:pt x="23257" y="170"/>
                    <a:pt x="22816" y="0"/>
                    <a:pt x="22343"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3"/>
            <p:cNvSpPr/>
            <p:nvPr/>
          </p:nvSpPr>
          <p:spPr>
            <a:xfrm>
              <a:off x="3289175" y="7654025"/>
              <a:ext cx="531250" cy="533975"/>
            </a:xfrm>
            <a:custGeom>
              <a:rect b="b" l="l" r="r" t="t"/>
              <a:pathLst>
                <a:path extrusionOk="0" h="21359" w="21250">
                  <a:moveTo>
                    <a:pt x="7903" y="0"/>
                  </a:moveTo>
                  <a:cubicBezTo>
                    <a:pt x="6575" y="0"/>
                    <a:pt x="5244" y="333"/>
                    <a:pt x="4037" y="1010"/>
                  </a:cubicBezTo>
                  <a:cubicBezTo>
                    <a:pt x="1402" y="2511"/>
                    <a:pt x="1" y="5747"/>
                    <a:pt x="34" y="8783"/>
                  </a:cubicBezTo>
                  <a:cubicBezTo>
                    <a:pt x="34" y="8783"/>
                    <a:pt x="568" y="12819"/>
                    <a:pt x="5205" y="16355"/>
                  </a:cubicBezTo>
                  <a:lnTo>
                    <a:pt x="12543" y="21358"/>
                  </a:lnTo>
                  <a:lnTo>
                    <a:pt x="21249" y="7982"/>
                  </a:lnTo>
                  <a:lnTo>
                    <a:pt x="12677" y="1577"/>
                  </a:lnTo>
                  <a:cubicBezTo>
                    <a:pt x="11260" y="534"/>
                    <a:pt x="9584" y="0"/>
                    <a:pt x="79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27" name="Google Shape;1227;p53"/>
          <p:cNvPicPr preferRelativeResize="0"/>
          <p:nvPr/>
        </p:nvPicPr>
        <p:blipFill>
          <a:blip r:embed="rId3">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36"/>
          <p:cNvSpPr txBox="1"/>
          <p:nvPr>
            <p:ph idx="1" type="body"/>
          </p:nvPr>
        </p:nvSpPr>
        <p:spPr>
          <a:xfrm>
            <a:off x="4409300" y="484025"/>
            <a:ext cx="5105400" cy="3823500"/>
          </a:xfrm>
          <a:prstGeom prst="rect">
            <a:avLst/>
          </a:prstGeom>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AutoNum type="arabicPeriod"/>
            </a:pPr>
            <a:r>
              <a:rPr lang="en" sz="3200">
                <a:solidFill>
                  <a:schemeClr val="dk1"/>
                </a:solidFill>
              </a:rPr>
              <a:t>準時出席</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尊重他人</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安靜坐好</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用心觀看</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專心聆聽</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積極參與</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帶手冊及完成小任務</a:t>
            </a:r>
            <a:endParaRPr sz="3200">
              <a:solidFill>
                <a:schemeClr val="dk1"/>
              </a:solidFill>
            </a:endParaRPr>
          </a:p>
        </p:txBody>
      </p:sp>
      <p:grpSp>
        <p:nvGrpSpPr>
          <p:cNvPr id="711" name="Google Shape;711;p36"/>
          <p:cNvGrpSpPr/>
          <p:nvPr/>
        </p:nvGrpSpPr>
        <p:grpSpPr>
          <a:xfrm>
            <a:off x="324941" y="442282"/>
            <a:ext cx="3534250" cy="2313570"/>
            <a:chOff x="936512" y="1167750"/>
            <a:chExt cx="2941287" cy="1925408"/>
          </a:xfrm>
        </p:grpSpPr>
        <p:sp>
          <p:nvSpPr>
            <p:cNvPr id="712" name="Google Shape;712;p36"/>
            <p:cNvSpPr/>
            <p:nvPr/>
          </p:nvSpPr>
          <p:spPr>
            <a:xfrm>
              <a:off x="936512" y="1167750"/>
              <a:ext cx="2941287" cy="1925408"/>
            </a:xfrm>
            <a:custGeom>
              <a:rect b="b" l="l" r="r" t="t"/>
              <a:pathLst>
                <a:path extrusionOk="0" h="56613" w="86483">
                  <a:moveTo>
                    <a:pt x="83570" y="1"/>
                  </a:moveTo>
                  <a:cubicBezTo>
                    <a:pt x="83554" y="1"/>
                    <a:pt x="83554" y="1"/>
                    <a:pt x="3219" y="1267"/>
                  </a:cubicBezTo>
                  <a:cubicBezTo>
                    <a:pt x="1656" y="1292"/>
                    <a:pt x="381" y="2582"/>
                    <a:pt x="365" y="4146"/>
                  </a:cubicBezTo>
                  <a:lnTo>
                    <a:pt x="9" y="52823"/>
                  </a:lnTo>
                  <a:cubicBezTo>
                    <a:pt x="1" y="54412"/>
                    <a:pt x="1283" y="55727"/>
                    <a:pt x="2872" y="55744"/>
                  </a:cubicBezTo>
                  <a:cubicBezTo>
                    <a:pt x="82693" y="56613"/>
                    <a:pt x="82693" y="56613"/>
                    <a:pt x="82710" y="56613"/>
                  </a:cubicBezTo>
                  <a:cubicBezTo>
                    <a:pt x="84282" y="56613"/>
                    <a:pt x="85581" y="55330"/>
                    <a:pt x="85606" y="53758"/>
                  </a:cubicBezTo>
                  <a:lnTo>
                    <a:pt x="86466" y="2947"/>
                  </a:lnTo>
                  <a:cubicBezTo>
                    <a:pt x="86483" y="2160"/>
                    <a:pt x="86177" y="1399"/>
                    <a:pt x="85622" y="845"/>
                  </a:cubicBezTo>
                  <a:cubicBezTo>
                    <a:pt x="85076" y="299"/>
                    <a:pt x="84348" y="1"/>
                    <a:pt x="83570" y="1"/>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6"/>
            <p:cNvSpPr/>
            <p:nvPr/>
          </p:nvSpPr>
          <p:spPr>
            <a:xfrm>
              <a:off x="1035279" y="1266245"/>
              <a:ext cx="2743485" cy="1728422"/>
            </a:xfrm>
            <a:custGeom>
              <a:rect b="b" l="l" r="r" t="t"/>
              <a:pathLst>
                <a:path extrusionOk="0" h="50821" w="80667">
                  <a:moveTo>
                    <a:pt x="80666" y="1"/>
                  </a:moveTo>
                  <a:lnTo>
                    <a:pt x="357" y="1267"/>
                  </a:lnTo>
                  <a:lnTo>
                    <a:pt x="1" y="49952"/>
                  </a:lnTo>
                  <a:lnTo>
                    <a:pt x="79806" y="50821"/>
                  </a:lnTo>
                  <a:lnTo>
                    <a:pt x="80666" y="1"/>
                  </a:ln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6"/>
            <p:cNvSpPr/>
            <p:nvPr/>
          </p:nvSpPr>
          <p:spPr>
            <a:xfrm>
              <a:off x="1093539" y="1310153"/>
              <a:ext cx="2626966" cy="1628263"/>
            </a:xfrm>
            <a:custGeom>
              <a:rect b="b" l="l" r="r" t="t"/>
              <a:pathLst>
                <a:path extrusionOk="0" h="47876" w="77241">
                  <a:moveTo>
                    <a:pt x="77240" y="1"/>
                  </a:moveTo>
                  <a:lnTo>
                    <a:pt x="348" y="1200"/>
                  </a:lnTo>
                  <a:lnTo>
                    <a:pt x="117" y="31476"/>
                  </a:lnTo>
                  <a:lnTo>
                    <a:pt x="59" y="39799"/>
                  </a:lnTo>
                  <a:lnTo>
                    <a:pt x="1" y="47172"/>
                  </a:lnTo>
                  <a:lnTo>
                    <a:pt x="2400" y="47197"/>
                  </a:lnTo>
                  <a:lnTo>
                    <a:pt x="4204" y="47213"/>
                  </a:lnTo>
                  <a:lnTo>
                    <a:pt x="7001" y="47246"/>
                  </a:lnTo>
                  <a:lnTo>
                    <a:pt x="12801" y="47304"/>
                  </a:lnTo>
                  <a:lnTo>
                    <a:pt x="14009" y="47321"/>
                  </a:lnTo>
                  <a:lnTo>
                    <a:pt x="17608" y="47354"/>
                  </a:lnTo>
                  <a:lnTo>
                    <a:pt x="20678" y="47387"/>
                  </a:lnTo>
                  <a:lnTo>
                    <a:pt x="22606" y="47412"/>
                  </a:lnTo>
                  <a:lnTo>
                    <a:pt x="26859" y="47453"/>
                  </a:lnTo>
                  <a:lnTo>
                    <a:pt x="31211" y="47503"/>
                  </a:lnTo>
                  <a:lnTo>
                    <a:pt x="32866" y="47519"/>
                  </a:lnTo>
                  <a:lnTo>
                    <a:pt x="35216" y="47544"/>
                  </a:lnTo>
                  <a:lnTo>
                    <a:pt x="36647" y="47561"/>
                  </a:lnTo>
                  <a:lnTo>
                    <a:pt x="38889" y="47585"/>
                  </a:lnTo>
                  <a:lnTo>
                    <a:pt x="39311" y="47594"/>
                  </a:lnTo>
                  <a:lnTo>
                    <a:pt x="41546" y="47610"/>
                  </a:lnTo>
                  <a:lnTo>
                    <a:pt x="44367" y="47643"/>
                  </a:lnTo>
                  <a:lnTo>
                    <a:pt x="50142" y="47710"/>
                  </a:lnTo>
                  <a:lnTo>
                    <a:pt x="51350" y="47718"/>
                  </a:lnTo>
                  <a:lnTo>
                    <a:pt x="54950" y="47759"/>
                  </a:lnTo>
                  <a:lnTo>
                    <a:pt x="58019" y="47792"/>
                  </a:lnTo>
                  <a:lnTo>
                    <a:pt x="65839" y="47875"/>
                  </a:lnTo>
                  <a:lnTo>
                    <a:pt x="76413" y="47875"/>
                  </a:lnTo>
                  <a:lnTo>
                    <a:pt x="76893" y="20223"/>
                  </a:lnTo>
                  <a:lnTo>
                    <a:pt x="76893" y="20165"/>
                  </a:lnTo>
                  <a:lnTo>
                    <a:pt x="772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5" name="Google Shape;715;p36"/>
            <p:cNvGrpSpPr/>
            <p:nvPr/>
          </p:nvGrpSpPr>
          <p:grpSpPr>
            <a:xfrm>
              <a:off x="1343300" y="1344775"/>
              <a:ext cx="2127503" cy="1575957"/>
              <a:chOff x="3155115" y="556298"/>
              <a:chExt cx="2645491" cy="2044573"/>
            </a:xfrm>
          </p:grpSpPr>
          <p:sp>
            <p:nvSpPr>
              <p:cNvPr id="716" name="Google Shape;716;p36"/>
              <p:cNvSpPr/>
              <p:nvPr/>
            </p:nvSpPr>
            <p:spPr>
              <a:xfrm>
                <a:off x="3155115" y="556298"/>
                <a:ext cx="1481925" cy="2044573"/>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6"/>
              <p:cNvSpPr/>
              <p:nvPr/>
            </p:nvSpPr>
            <p:spPr>
              <a:xfrm>
                <a:off x="4318455" y="556298"/>
                <a:ext cx="1482150" cy="2044573"/>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 name="Google Shape;718;p36"/>
            <p:cNvSpPr/>
            <p:nvPr/>
          </p:nvSpPr>
          <p:spPr>
            <a:xfrm>
              <a:off x="32270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p:nvPr/>
          </p:nvSpPr>
          <p:spPr>
            <a:xfrm>
              <a:off x="33098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6"/>
            <p:cNvSpPr/>
            <p:nvPr/>
          </p:nvSpPr>
          <p:spPr>
            <a:xfrm>
              <a:off x="33744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3447186" y="2966558"/>
              <a:ext cx="242400" cy="24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36"/>
          <p:cNvGrpSpPr/>
          <p:nvPr/>
        </p:nvGrpSpPr>
        <p:grpSpPr>
          <a:xfrm>
            <a:off x="265368" y="2474976"/>
            <a:ext cx="3891467" cy="2495779"/>
            <a:chOff x="7542200" y="2476000"/>
            <a:chExt cx="4061650" cy="2604925"/>
          </a:xfrm>
        </p:grpSpPr>
        <p:sp>
          <p:nvSpPr>
            <p:cNvPr id="723" name="Google Shape;72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6"/>
            <p:cNvSpPr/>
            <p:nvPr/>
          </p:nvSpPr>
          <p:spPr>
            <a:xfrm>
              <a:off x="8714725" y="2533925"/>
              <a:ext cx="348800" cy="468025"/>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6"/>
            <p:cNvSpPr/>
            <p:nvPr/>
          </p:nvSpPr>
          <p:spPr>
            <a:xfrm>
              <a:off x="8995875" y="2941075"/>
              <a:ext cx="20550" cy="45600"/>
            </a:xfrm>
            <a:custGeom>
              <a:rect b="b" l="l" r="r" t="t"/>
              <a:pathLst>
                <a:path extrusionOk="0" h="1824" w="822">
                  <a:moveTo>
                    <a:pt x="31" y="0"/>
                  </a:moveTo>
                  <a:lnTo>
                    <a:pt x="31" y="0"/>
                  </a:lnTo>
                  <a:cubicBezTo>
                    <a:pt x="0" y="365"/>
                    <a:pt x="92" y="699"/>
                    <a:pt x="213" y="1003"/>
                  </a:cubicBezTo>
                  <a:cubicBezTo>
                    <a:pt x="274" y="1155"/>
                    <a:pt x="365" y="1307"/>
                    <a:pt x="456" y="1459"/>
                  </a:cubicBezTo>
                  <a:cubicBezTo>
                    <a:pt x="578" y="1581"/>
                    <a:pt x="669" y="1733"/>
                    <a:pt x="821" y="1824"/>
                  </a:cubicBezTo>
                  <a:cubicBezTo>
                    <a:pt x="669" y="1520"/>
                    <a:pt x="548" y="1216"/>
                    <a:pt x="426" y="912"/>
                  </a:cubicBezTo>
                  <a:cubicBezTo>
                    <a:pt x="335" y="790"/>
                    <a:pt x="304" y="638"/>
                    <a:pt x="213" y="486"/>
                  </a:cubicBezTo>
                  <a:cubicBezTo>
                    <a:pt x="152" y="334"/>
                    <a:pt x="122" y="182"/>
                    <a:pt x="3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36"/>
          <p:cNvSpPr txBox="1"/>
          <p:nvPr>
            <p:ph type="title"/>
          </p:nvPr>
        </p:nvSpPr>
        <p:spPr>
          <a:xfrm>
            <a:off x="472375" y="1091400"/>
            <a:ext cx="3239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accent5"/>
                </a:solidFill>
              </a:rPr>
              <a:t>小組</a:t>
            </a:r>
            <a:r>
              <a:rPr b="1" lang="en" sz="4400">
                <a:solidFill>
                  <a:schemeClr val="accent5"/>
                </a:solidFill>
              </a:rPr>
              <a:t>小規則</a:t>
            </a:r>
            <a:endParaRPr b="1" sz="4400">
              <a:solidFill>
                <a:schemeClr val="accent1"/>
              </a:solidFill>
            </a:endParaRPr>
          </a:p>
        </p:txBody>
      </p:sp>
      <p:pic>
        <p:nvPicPr>
          <p:cNvPr id="821" name="Google Shape;821;p36"/>
          <p:cNvPicPr preferRelativeResize="0"/>
          <p:nvPr/>
        </p:nvPicPr>
        <p:blipFill>
          <a:blip r:embed="rId3">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54"/>
          <p:cNvSpPr txBox="1"/>
          <p:nvPr>
            <p:ph idx="1" type="subTitle"/>
          </p:nvPr>
        </p:nvSpPr>
        <p:spPr>
          <a:xfrm>
            <a:off x="683500" y="473502"/>
            <a:ext cx="3779400" cy="675600"/>
          </a:xfrm>
          <a:prstGeom prst="rect">
            <a:avLst/>
          </a:prstGeom>
          <a:solidFill>
            <a:srgbClr val="B6D7A8"/>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500"/>
              <a:t>相似</a:t>
            </a:r>
            <a:endParaRPr b="1" sz="3500"/>
          </a:p>
        </p:txBody>
      </p:sp>
      <p:sp>
        <p:nvSpPr>
          <p:cNvPr id="1233" name="Google Shape;1233;p54"/>
          <p:cNvSpPr txBox="1"/>
          <p:nvPr>
            <p:ph idx="2" type="subTitle"/>
          </p:nvPr>
        </p:nvSpPr>
        <p:spPr>
          <a:xfrm>
            <a:off x="4710074" y="473500"/>
            <a:ext cx="3791100" cy="677700"/>
          </a:xfrm>
          <a:prstGeom prst="rect">
            <a:avLst/>
          </a:prstGeom>
          <a:solidFill>
            <a:srgbClr val="FFF2CC"/>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400"/>
              <a:t>不同</a:t>
            </a:r>
            <a:endParaRPr b="1" sz="3400"/>
          </a:p>
        </p:txBody>
      </p:sp>
      <p:sp>
        <p:nvSpPr>
          <p:cNvPr id="1234" name="Google Shape;1234;p54"/>
          <p:cNvSpPr txBox="1"/>
          <p:nvPr>
            <p:ph idx="3" type="subTitle"/>
          </p:nvPr>
        </p:nvSpPr>
        <p:spPr>
          <a:xfrm>
            <a:off x="683500" y="1327651"/>
            <a:ext cx="3779400" cy="2957700"/>
          </a:xfrm>
          <a:prstGeom prst="rect">
            <a:avLst/>
          </a:prstGeom>
          <a:solidFill>
            <a:srgbClr val="B6D7A8"/>
          </a:solidFill>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5" name="Google Shape;1235;p54"/>
          <p:cNvSpPr txBox="1"/>
          <p:nvPr>
            <p:ph idx="4" type="subTitle"/>
          </p:nvPr>
        </p:nvSpPr>
        <p:spPr>
          <a:xfrm>
            <a:off x="4710074" y="1331423"/>
            <a:ext cx="3791100" cy="2967300"/>
          </a:xfrm>
          <a:prstGeom prst="rect">
            <a:avLst/>
          </a:prstGeom>
          <a:solidFill>
            <a:srgbClr val="FFF2CC"/>
          </a:solidFill>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36" name="Google Shape;1236;p54"/>
          <p:cNvPicPr preferRelativeResize="0"/>
          <p:nvPr/>
        </p:nvPicPr>
        <p:blipFill>
          <a:blip r:embed="rId3">
            <a:alphaModFix/>
          </a:blip>
          <a:stretch>
            <a:fillRect/>
          </a:stretch>
        </p:blipFill>
        <p:spPr>
          <a:xfrm>
            <a:off x="1317775" y="2913880"/>
            <a:ext cx="1140471" cy="1365275"/>
          </a:xfrm>
          <a:prstGeom prst="rect">
            <a:avLst/>
          </a:prstGeom>
          <a:noFill/>
          <a:ln>
            <a:noFill/>
          </a:ln>
        </p:spPr>
      </p:pic>
      <p:pic>
        <p:nvPicPr>
          <p:cNvPr id="1237" name="Google Shape;1237;p54"/>
          <p:cNvPicPr preferRelativeResize="0"/>
          <p:nvPr/>
        </p:nvPicPr>
        <p:blipFill>
          <a:blip r:embed="rId3">
            <a:alphaModFix/>
          </a:blip>
          <a:stretch>
            <a:fillRect/>
          </a:stretch>
        </p:blipFill>
        <p:spPr>
          <a:xfrm>
            <a:off x="5356375" y="2913880"/>
            <a:ext cx="1140471" cy="1365275"/>
          </a:xfrm>
          <a:prstGeom prst="rect">
            <a:avLst/>
          </a:prstGeom>
          <a:noFill/>
          <a:ln>
            <a:noFill/>
          </a:ln>
        </p:spPr>
      </p:pic>
      <p:pic>
        <p:nvPicPr>
          <p:cNvPr id="1238" name="Google Shape;1238;p54"/>
          <p:cNvPicPr preferRelativeResize="0"/>
          <p:nvPr/>
        </p:nvPicPr>
        <p:blipFill>
          <a:blip r:embed="rId4">
            <a:alphaModFix/>
          </a:blip>
          <a:stretch>
            <a:fillRect/>
          </a:stretch>
        </p:blipFill>
        <p:spPr>
          <a:xfrm>
            <a:off x="2512900" y="2958451"/>
            <a:ext cx="1280675" cy="1320700"/>
          </a:xfrm>
          <a:prstGeom prst="rect">
            <a:avLst/>
          </a:prstGeom>
          <a:noFill/>
          <a:ln>
            <a:noFill/>
          </a:ln>
        </p:spPr>
      </p:pic>
      <p:pic>
        <p:nvPicPr>
          <p:cNvPr id="1239" name="Google Shape;1239;p54"/>
          <p:cNvPicPr preferRelativeResize="0"/>
          <p:nvPr/>
        </p:nvPicPr>
        <p:blipFill>
          <a:blip r:embed="rId4">
            <a:alphaModFix/>
          </a:blip>
          <a:stretch>
            <a:fillRect/>
          </a:stretch>
        </p:blipFill>
        <p:spPr>
          <a:xfrm>
            <a:off x="6665800" y="2978026"/>
            <a:ext cx="1280675" cy="1320700"/>
          </a:xfrm>
          <a:prstGeom prst="rect">
            <a:avLst/>
          </a:prstGeom>
          <a:noFill/>
          <a:ln>
            <a:noFill/>
          </a:ln>
        </p:spPr>
      </p:pic>
      <p:pic>
        <p:nvPicPr>
          <p:cNvPr id="1240" name="Google Shape;1240;p54"/>
          <p:cNvPicPr preferRelativeResize="0"/>
          <p:nvPr/>
        </p:nvPicPr>
        <p:blipFill>
          <a:blip r:embed="rId5">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55"/>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問問</a:t>
            </a:r>
            <a:r>
              <a:rPr lang="en" sz="3200"/>
              <a:t>小任務：</a:t>
            </a:r>
            <a:endParaRPr sz="3200"/>
          </a:p>
        </p:txBody>
      </p:sp>
      <p:pic>
        <p:nvPicPr>
          <p:cNvPr id="1246" name="Google Shape;1246;p55"/>
          <p:cNvPicPr preferRelativeResize="0"/>
          <p:nvPr/>
        </p:nvPicPr>
        <p:blipFill>
          <a:blip r:embed="rId3">
            <a:alphaModFix/>
          </a:blip>
          <a:stretch>
            <a:fillRect/>
          </a:stretch>
        </p:blipFill>
        <p:spPr>
          <a:xfrm>
            <a:off x="7889522" y="475450"/>
            <a:ext cx="971874" cy="974150"/>
          </a:xfrm>
          <a:prstGeom prst="rect">
            <a:avLst/>
          </a:prstGeom>
          <a:noFill/>
          <a:ln>
            <a:noFill/>
          </a:ln>
        </p:spPr>
      </p:pic>
      <p:pic>
        <p:nvPicPr>
          <p:cNvPr id="1247" name="Google Shape;1247;p55"/>
          <p:cNvPicPr preferRelativeResize="0"/>
          <p:nvPr/>
        </p:nvPicPr>
        <p:blipFill rotWithShape="1">
          <a:blip r:embed="rId4">
            <a:alphaModFix/>
          </a:blip>
          <a:srcRect b="12004" l="0" r="0" t="14616"/>
          <a:stretch/>
        </p:blipFill>
        <p:spPr>
          <a:xfrm>
            <a:off x="1786450" y="788375"/>
            <a:ext cx="5631700" cy="4132300"/>
          </a:xfrm>
          <a:prstGeom prst="rect">
            <a:avLst/>
          </a:prstGeom>
          <a:noFill/>
          <a:ln>
            <a:noFill/>
          </a:ln>
        </p:spPr>
      </p:pic>
      <p:sp>
        <p:nvSpPr>
          <p:cNvPr id="1248" name="Google Shape;1248;p55"/>
          <p:cNvSpPr/>
          <p:nvPr/>
        </p:nvSpPr>
        <p:spPr>
          <a:xfrm>
            <a:off x="2209650" y="1368650"/>
            <a:ext cx="2014800" cy="2757300"/>
          </a:xfrm>
          <a:prstGeom prst="rect">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5"/>
          <p:cNvSpPr/>
          <p:nvPr/>
        </p:nvSpPr>
        <p:spPr>
          <a:xfrm>
            <a:off x="4973388" y="1368650"/>
            <a:ext cx="2014800" cy="2757300"/>
          </a:xfrm>
          <a:prstGeom prst="rect">
            <a:avLst/>
          </a:prstGeom>
          <a:solidFill>
            <a:schemeClr val="lt1"/>
          </a:solidFill>
          <a:ln cap="flat" cmpd="sng" w="381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5"/>
          <p:cNvSpPr txBox="1"/>
          <p:nvPr/>
        </p:nvSpPr>
        <p:spPr>
          <a:xfrm>
            <a:off x="2461500" y="4261475"/>
            <a:ext cx="166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aheim"/>
                <a:ea typeface="Anaheim"/>
                <a:cs typeface="Anaheim"/>
                <a:sym typeface="Anaheim"/>
              </a:rPr>
              <a:t>我（                ）</a:t>
            </a:r>
            <a:endParaRPr>
              <a:latin typeface="Anaheim"/>
              <a:ea typeface="Anaheim"/>
              <a:cs typeface="Anaheim"/>
              <a:sym typeface="Anaheim"/>
            </a:endParaRPr>
          </a:p>
        </p:txBody>
      </p:sp>
      <p:sp>
        <p:nvSpPr>
          <p:cNvPr id="1251" name="Google Shape;1251;p55"/>
          <p:cNvSpPr txBox="1"/>
          <p:nvPr/>
        </p:nvSpPr>
        <p:spPr>
          <a:xfrm>
            <a:off x="5119650" y="4261475"/>
            <a:ext cx="187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aheim"/>
                <a:ea typeface="Anaheim"/>
                <a:cs typeface="Anaheim"/>
                <a:sym typeface="Anaheim"/>
              </a:rPr>
              <a:t>朋友（                ）</a:t>
            </a:r>
            <a:endParaRPr>
              <a:latin typeface="Anaheim"/>
              <a:ea typeface="Anaheim"/>
              <a:cs typeface="Anaheim"/>
              <a:sym typeface="Anaheim"/>
            </a:endParaRPr>
          </a:p>
        </p:txBody>
      </p:sp>
      <p:pic>
        <p:nvPicPr>
          <p:cNvPr id="1252" name="Google Shape;1252;p55"/>
          <p:cNvPicPr preferRelativeResize="0"/>
          <p:nvPr/>
        </p:nvPicPr>
        <p:blipFill>
          <a:blip r:embed="rId5">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grpSp>
        <p:nvGrpSpPr>
          <p:cNvPr id="1257" name="Google Shape;1257;p56"/>
          <p:cNvGrpSpPr/>
          <p:nvPr/>
        </p:nvGrpSpPr>
        <p:grpSpPr>
          <a:xfrm>
            <a:off x="4762822" y="213752"/>
            <a:ext cx="3353361" cy="1958910"/>
            <a:chOff x="936512" y="1167750"/>
            <a:chExt cx="2941287" cy="1925408"/>
          </a:xfrm>
        </p:grpSpPr>
        <p:sp>
          <p:nvSpPr>
            <p:cNvPr id="1258" name="Google Shape;1258;p56"/>
            <p:cNvSpPr/>
            <p:nvPr/>
          </p:nvSpPr>
          <p:spPr>
            <a:xfrm>
              <a:off x="936512" y="1167750"/>
              <a:ext cx="2941287" cy="1925408"/>
            </a:xfrm>
            <a:custGeom>
              <a:rect b="b" l="l" r="r" t="t"/>
              <a:pathLst>
                <a:path extrusionOk="0" h="56613" w="86483">
                  <a:moveTo>
                    <a:pt x="83570" y="1"/>
                  </a:moveTo>
                  <a:cubicBezTo>
                    <a:pt x="83554" y="1"/>
                    <a:pt x="83554" y="1"/>
                    <a:pt x="3219" y="1267"/>
                  </a:cubicBezTo>
                  <a:cubicBezTo>
                    <a:pt x="1656" y="1292"/>
                    <a:pt x="381" y="2582"/>
                    <a:pt x="365" y="4146"/>
                  </a:cubicBezTo>
                  <a:lnTo>
                    <a:pt x="9" y="52823"/>
                  </a:lnTo>
                  <a:cubicBezTo>
                    <a:pt x="1" y="54412"/>
                    <a:pt x="1283" y="55727"/>
                    <a:pt x="2872" y="55744"/>
                  </a:cubicBezTo>
                  <a:cubicBezTo>
                    <a:pt x="82693" y="56613"/>
                    <a:pt x="82693" y="56613"/>
                    <a:pt x="82710" y="56613"/>
                  </a:cubicBezTo>
                  <a:cubicBezTo>
                    <a:pt x="84282" y="56613"/>
                    <a:pt x="85581" y="55330"/>
                    <a:pt x="85606" y="53758"/>
                  </a:cubicBezTo>
                  <a:lnTo>
                    <a:pt x="86466" y="2947"/>
                  </a:lnTo>
                  <a:cubicBezTo>
                    <a:pt x="86483" y="2160"/>
                    <a:pt x="86177" y="1399"/>
                    <a:pt x="85622" y="845"/>
                  </a:cubicBezTo>
                  <a:cubicBezTo>
                    <a:pt x="85076" y="299"/>
                    <a:pt x="84348" y="1"/>
                    <a:pt x="83570" y="1"/>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6"/>
            <p:cNvSpPr/>
            <p:nvPr/>
          </p:nvSpPr>
          <p:spPr>
            <a:xfrm>
              <a:off x="1035279" y="1266245"/>
              <a:ext cx="2743485" cy="1728422"/>
            </a:xfrm>
            <a:custGeom>
              <a:rect b="b" l="l" r="r" t="t"/>
              <a:pathLst>
                <a:path extrusionOk="0" h="50821" w="80667">
                  <a:moveTo>
                    <a:pt x="80666" y="1"/>
                  </a:moveTo>
                  <a:lnTo>
                    <a:pt x="357" y="1267"/>
                  </a:lnTo>
                  <a:lnTo>
                    <a:pt x="1" y="49952"/>
                  </a:lnTo>
                  <a:lnTo>
                    <a:pt x="79806" y="50821"/>
                  </a:lnTo>
                  <a:lnTo>
                    <a:pt x="80666" y="1"/>
                  </a:ln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6"/>
            <p:cNvSpPr/>
            <p:nvPr/>
          </p:nvSpPr>
          <p:spPr>
            <a:xfrm>
              <a:off x="1093539" y="1310153"/>
              <a:ext cx="2626966" cy="1628263"/>
            </a:xfrm>
            <a:custGeom>
              <a:rect b="b" l="l" r="r" t="t"/>
              <a:pathLst>
                <a:path extrusionOk="0" h="47876" w="77241">
                  <a:moveTo>
                    <a:pt x="77240" y="1"/>
                  </a:moveTo>
                  <a:lnTo>
                    <a:pt x="348" y="1200"/>
                  </a:lnTo>
                  <a:lnTo>
                    <a:pt x="117" y="31476"/>
                  </a:lnTo>
                  <a:lnTo>
                    <a:pt x="59" y="39799"/>
                  </a:lnTo>
                  <a:lnTo>
                    <a:pt x="1" y="47172"/>
                  </a:lnTo>
                  <a:lnTo>
                    <a:pt x="2400" y="47197"/>
                  </a:lnTo>
                  <a:lnTo>
                    <a:pt x="4204" y="47213"/>
                  </a:lnTo>
                  <a:lnTo>
                    <a:pt x="7001" y="47246"/>
                  </a:lnTo>
                  <a:lnTo>
                    <a:pt x="12801" y="47304"/>
                  </a:lnTo>
                  <a:lnTo>
                    <a:pt x="14009" y="47321"/>
                  </a:lnTo>
                  <a:lnTo>
                    <a:pt x="17608" y="47354"/>
                  </a:lnTo>
                  <a:lnTo>
                    <a:pt x="20678" y="47387"/>
                  </a:lnTo>
                  <a:lnTo>
                    <a:pt x="22606" y="47412"/>
                  </a:lnTo>
                  <a:lnTo>
                    <a:pt x="26859" y="47453"/>
                  </a:lnTo>
                  <a:lnTo>
                    <a:pt x="31211" y="47503"/>
                  </a:lnTo>
                  <a:lnTo>
                    <a:pt x="32866" y="47519"/>
                  </a:lnTo>
                  <a:lnTo>
                    <a:pt x="35216" y="47544"/>
                  </a:lnTo>
                  <a:lnTo>
                    <a:pt x="36647" y="47561"/>
                  </a:lnTo>
                  <a:lnTo>
                    <a:pt x="38889" y="47585"/>
                  </a:lnTo>
                  <a:lnTo>
                    <a:pt x="39311" y="47594"/>
                  </a:lnTo>
                  <a:lnTo>
                    <a:pt x="41546" y="47610"/>
                  </a:lnTo>
                  <a:lnTo>
                    <a:pt x="44367" y="47643"/>
                  </a:lnTo>
                  <a:lnTo>
                    <a:pt x="50142" y="47710"/>
                  </a:lnTo>
                  <a:lnTo>
                    <a:pt x="51350" y="47718"/>
                  </a:lnTo>
                  <a:lnTo>
                    <a:pt x="54950" y="47759"/>
                  </a:lnTo>
                  <a:lnTo>
                    <a:pt x="58019" y="47792"/>
                  </a:lnTo>
                  <a:lnTo>
                    <a:pt x="65839" y="47875"/>
                  </a:lnTo>
                  <a:lnTo>
                    <a:pt x="76413" y="47875"/>
                  </a:lnTo>
                  <a:lnTo>
                    <a:pt x="76893" y="20223"/>
                  </a:lnTo>
                  <a:lnTo>
                    <a:pt x="76893" y="20165"/>
                  </a:lnTo>
                  <a:lnTo>
                    <a:pt x="772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1" name="Google Shape;1261;p56"/>
            <p:cNvGrpSpPr/>
            <p:nvPr/>
          </p:nvGrpSpPr>
          <p:grpSpPr>
            <a:xfrm>
              <a:off x="1343300" y="1344775"/>
              <a:ext cx="2127503" cy="1575957"/>
              <a:chOff x="3155115" y="556298"/>
              <a:chExt cx="2645491" cy="2044573"/>
            </a:xfrm>
          </p:grpSpPr>
          <p:sp>
            <p:nvSpPr>
              <p:cNvPr id="1262" name="Google Shape;1262;p56"/>
              <p:cNvSpPr/>
              <p:nvPr/>
            </p:nvSpPr>
            <p:spPr>
              <a:xfrm>
                <a:off x="3155115" y="556298"/>
                <a:ext cx="1481925" cy="2044573"/>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6"/>
              <p:cNvSpPr/>
              <p:nvPr/>
            </p:nvSpPr>
            <p:spPr>
              <a:xfrm>
                <a:off x="4318455" y="556298"/>
                <a:ext cx="1482150" cy="2044573"/>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4" name="Google Shape;1264;p56"/>
            <p:cNvSpPr/>
            <p:nvPr/>
          </p:nvSpPr>
          <p:spPr>
            <a:xfrm>
              <a:off x="32270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6"/>
            <p:cNvSpPr/>
            <p:nvPr/>
          </p:nvSpPr>
          <p:spPr>
            <a:xfrm>
              <a:off x="33098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6"/>
            <p:cNvSpPr/>
            <p:nvPr/>
          </p:nvSpPr>
          <p:spPr>
            <a:xfrm>
              <a:off x="33744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6"/>
            <p:cNvSpPr/>
            <p:nvPr/>
          </p:nvSpPr>
          <p:spPr>
            <a:xfrm>
              <a:off x="3447186" y="2966558"/>
              <a:ext cx="242400" cy="24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8" name="Google Shape;1268;p56"/>
          <p:cNvSpPr txBox="1"/>
          <p:nvPr>
            <p:ph idx="4294967295" type="ctrTitle"/>
          </p:nvPr>
        </p:nvSpPr>
        <p:spPr>
          <a:xfrm>
            <a:off x="501350" y="928200"/>
            <a:ext cx="4070700" cy="2740800"/>
          </a:xfrm>
          <a:prstGeom prst="rect">
            <a:avLst/>
          </a:prstGeom>
          <a:solidFill>
            <a:srgbClr val="DEEBE9">
              <a:alpha val="3750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5"/>
                </a:solidFill>
              </a:rPr>
              <a:t>下一節</a:t>
            </a:r>
            <a:r>
              <a:rPr lang="en" sz="4500"/>
              <a:t> </a:t>
            </a:r>
            <a:endParaRPr sz="4500"/>
          </a:p>
          <a:p>
            <a:pPr indent="0" lvl="0" marL="0" rtl="0" algn="l">
              <a:spcBef>
                <a:spcPts val="0"/>
              </a:spcBef>
              <a:spcAft>
                <a:spcPts val="0"/>
              </a:spcAft>
              <a:buNone/>
            </a:pPr>
            <a:r>
              <a:rPr lang="en" sz="4500">
                <a:solidFill>
                  <a:schemeClr val="accent1"/>
                </a:solidFill>
              </a:rPr>
              <a:t>xx月xx日</a:t>
            </a:r>
            <a:endParaRPr sz="4500">
              <a:solidFill>
                <a:schemeClr val="accent1"/>
              </a:solidFill>
            </a:endParaRPr>
          </a:p>
          <a:p>
            <a:pPr indent="0" lvl="0" marL="0" rtl="0" algn="l">
              <a:spcBef>
                <a:spcPts val="0"/>
              </a:spcBef>
              <a:spcAft>
                <a:spcPts val="0"/>
              </a:spcAft>
              <a:buNone/>
            </a:pPr>
            <a:r>
              <a:rPr lang="en" sz="4500">
                <a:solidFill>
                  <a:schemeClr val="accent1"/>
                </a:solidFill>
              </a:rPr>
              <a:t>xx:xx - xx:xx</a:t>
            </a:r>
            <a:endParaRPr sz="4500">
              <a:solidFill>
                <a:schemeClr val="accent1"/>
              </a:solidFill>
            </a:endParaRPr>
          </a:p>
        </p:txBody>
      </p:sp>
      <p:sp>
        <p:nvSpPr>
          <p:cNvPr id="1269" name="Google Shape;1269;p56"/>
          <p:cNvSpPr txBox="1"/>
          <p:nvPr>
            <p:ph idx="4294967295" type="subTitle"/>
          </p:nvPr>
        </p:nvSpPr>
        <p:spPr>
          <a:xfrm>
            <a:off x="5007750" y="538500"/>
            <a:ext cx="2880000" cy="143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rgbClr val="434343"/>
                </a:solidFill>
              </a:rPr>
              <a:t>記得完成小任務！</a:t>
            </a:r>
            <a:endParaRPr b="1" sz="3800"/>
          </a:p>
        </p:txBody>
      </p:sp>
      <p:grpSp>
        <p:nvGrpSpPr>
          <p:cNvPr id="1270" name="Google Shape;1270;p56"/>
          <p:cNvGrpSpPr/>
          <p:nvPr/>
        </p:nvGrpSpPr>
        <p:grpSpPr>
          <a:xfrm>
            <a:off x="4043425" y="1970915"/>
            <a:ext cx="4727260" cy="3073866"/>
            <a:chOff x="6720498" y="2583610"/>
            <a:chExt cx="3504530" cy="2533685"/>
          </a:xfrm>
        </p:grpSpPr>
        <p:sp>
          <p:nvSpPr>
            <p:cNvPr id="1271" name="Google Shape;1271;p56"/>
            <p:cNvSpPr/>
            <p:nvPr/>
          </p:nvSpPr>
          <p:spPr>
            <a:xfrm>
              <a:off x="6720498" y="2583610"/>
              <a:ext cx="3504530" cy="2533685"/>
            </a:xfrm>
            <a:custGeom>
              <a:rect b="b" l="l" r="r" t="t"/>
              <a:pathLst>
                <a:path extrusionOk="0" h="104342" w="141769">
                  <a:moveTo>
                    <a:pt x="89231" y="0"/>
                  </a:moveTo>
                  <a:cubicBezTo>
                    <a:pt x="88097" y="0"/>
                    <a:pt x="87029" y="567"/>
                    <a:pt x="86429" y="1534"/>
                  </a:cubicBezTo>
                  <a:cubicBezTo>
                    <a:pt x="85695" y="2635"/>
                    <a:pt x="85128" y="2802"/>
                    <a:pt x="83994" y="3136"/>
                  </a:cubicBezTo>
                  <a:cubicBezTo>
                    <a:pt x="82426" y="3603"/>
                    <a:pt x="79791" y="4403"/>
                    <a:pt x="78690" y="8006"/>
                  </a:cubicBezTo>
                  <a:cubicBezTo>
                    <a:pt x="78456" y="8740"/>
                    <a:pt x="78323" y="9607"/>
                    <a:pt x="78256" y="10641"/>
                  </a:cubicBezTo>
                  <a:cubicBezTo>
                    <a:pt x="77189" y="11542"/>
                    <a:pt x="76555" y="12876"/>
                    <a:pt x="76555" y="14377"/>
                  </a:cubicBezTo>
                  <a:cubicBezTo>
                    <a:pt x="76555" y="16178"/>
                    <a:pt x="77489" y="17779"/>
                    <a:pt x="78923" y="18713"/>
                  </a:cubicBezTo>
                  <a:cubicBezTo>
                    <a:pt x="79090" y="19614"/>
                    <a:pt x="79257" y="20248"/>
                    <a:pt x="79424" y="20682"/>
                  </a:cubicBezTo>
                  <a:cubicBezTo>
                    <a:pt x="78690" y="20982"/>
                    <a:pt x="78089" y="21515"/>
                    <a:pt x="77723" y="22216"/>
                  </a:cubicBezTo>
                  <a:cubicBezTo>
                    <a:pt x="76221" y="22449"/>
                    <a:pt x="75187" y="22650"/>
                    <a:pt x="75121" y="22650"/>
                  </a:cubicBezTo>
                  <a:cubicBezTo>
                    <a:pt x="75054" y="22650"/>
                    <a:pt x="74954" y="22683"/>
                    <a:pt x="74887" y="22716"/>
                  </a:cubicBezTo>
                  <a:cubicBezTo>
                    <a:pt x="74654" y="22750"/>
                    <a:pt x="74353" y="22850"/>
                    <a:pt x="73953" y="22916"/>
                  </a:cubicBezTo>
                  <a:cubicBezTo>
                    <a:pt x="74353" y="21349"/>
                    <a:pt x="74487" y="19581"/>
                    <a:pt x="74220" y="17646"/>
                  </a:cubicBezTo>
                  <a:cubicBezTo>
                    <a:pt x="73520" y="11775"/>
                    <a:pt x="72986" y="7539"/>
                    <a:pt x="68749" y="6271"/>
                  </a:cubicBezTo>
                  <a:cubicBezTo>
                    <a:pt x="68082" y="6071"/>
                    <a:pt x="67348" y="5971"/>
                    <a:pt x="66515" y="5971"/>
                  </a:cubicBezTo>
                  <a:cubicBezTo>
                    <a:pt x="65247" y="5971"/>
                    <a:pt x="63913" y="6204"/>
                    <a:pt x="62912" y="6471"/>
                  </a:cubicBezTo>
                  <a:cubicBezTo>
                    <a:pt x="61845" y="5904"/>
                    <a:pt x="60410" y="5337"/>
                    <a:pt x="58809" y="5337"/>
                  </a:cubicBezTo>
                  <a:cubicBezTo>
                    <a:pt x="55940" y="5337"/>
                    <a:pt x="53705" y="7105"/>
                    <a:pt x="52671" y="10141"/>
                  </a:cubicBezTo>
                  <a:cubicBezTo>
                    <a:pt x="52571" y="10441"/>
                    <a:pt x="52471" y="10741"/>
                    <a:pt x="52371" y="11041"/>
                  </a:cubicBezTo>
                  <a:cubicBezTo>
                    <a:pt x="51604" y="13276"/>
                    <a:pt x="50803" y="15611"/>
                    <a:pt x="50470" y="19047"/>
                  </a:cubicBezTo>
                  <a:cubicBezTo>
                    <a:pt x="50303" y="20648"/>
                    <a:pt x="50603" y="22750"/>
                    <a:pt x="51671" y="24751"/>
                  </a:cubicBezTo>
                  <a:cubicBezTo>
                    <a:pt x="49669" y="25652"/>
                    <a:pt x="48702" y="26686"/>
                    <a:pt x="48402" y="28154"/>
                  </a:cubicBezTo>
                  <a:cubicBezTo>
                    <a:pt x="48335" y="28420"/>
                    <a:pt x="48268" y="28821"/>
                    <a:pt x="48168" y="29688"/>
                  </a:cubicBezTo>
                  <a:lnTo>
                    <a:pt x="26553" y="29688"/>
                  </a:lnTo>
                  <a:cubicBezTo>
                    <a:pt x="23617" y="29688"/>
                    <a:pt x="20949" y="31156"/>
                    <a:pt x="19348" y="33591"/>
                  </a:cubicBezTo>
                  <a:cubicBezTo>
                    <a:pt x="19247" y="33724"/>
                    <a:pt x="19147" y="33858"/>
                    <a:pt x="19081" y="33991"/>
                  </a:cubicBezTo>
                  <a:cubicBezTo>
                    <a:pt x="18780" y="34525"/>
                    <a:pt x="18547" y="35058"/>
                    <a:pt x="18347" y="35626"/>
                  </a:cubicBezTo>
                  <a:cubicBezTo>
                    <a:pt x="15245" y="36826"/>
                    <a:pt x="13043" y="39829"/>
                    <a:pt x="13043" y="43331"/>
                  </a:cubicBezTo>
                  <a:lnTo>
                    <a:pt x="13043" y="52571"/>
                  </a:lnTo>
                  <a:lnTo>
                    <a:pt x="3970" y="57875"/>
                  </a:lnTo>
                  <a:cubicBezTo>
                    <a:pt x="3069" y="58375"/>
                    <a:pt x="2269" y="59076"/>
                    <a:pt x="1668" y="59910"/>
                  </a:cubicBezTo>
                  <a:cubicBezTo>
                    <a:pt x="601" y="61277"/>
                    <a:pt x="34" y="62978"/>
                    <a:pt x="34" y="64680"/>
                  </a:cubicBezTo>
                  <a:lnTo>
                    <a:pt x="34" y="66648"/>
                  </a:lnTo>
                  <a:cubicBezTo>
                    <a:pt x="0" y="67015"/>
                    <a:pt x="0" y="67382"/>
                    <a:pt x="0" y="67749"/>
                  </a:cubicBezTo>
                  <a:lnTo>
                    <a:pt x="1501" y="92033"/>
                  </a:lnTo>
                  <a:cubicBezTo>
                    <a:pt x="1635" y="94067"/>
                    <a:pt x="2936" y="95802"/>
                    <a:pt x="4770" y="96536"/>
                  </a:cubicBezTo>
                  <a:lnTo>
                    <a:pt x="3836" y="100205"/>
                  </a:lnTo>
                  <a:cubicBezTo>
                    <a:pt x="3603" y="101206"/>
                    <a:pt x="3803" y="102273"/>
                    <a:pt x="4437" y="103074"/>
                  </a:cubicBezTo>
                  <a:cubicBezTo>
                    <a:pt x="5071" y="103874"/>
                    <a:pt x="6038" y="104341"/>
                    <a:pt x="7072" y="104341"/>
                  </a:cubicBezTo>
                  <a:lnTo>
                    <a:pt x="10775" y="104341"/>
                  </a:lnTo>
                  <a:cubicBezTo>
                    <a:pt x="12309" y="104341"/>
                    <a:pt x="13643" y="103307"/>
                    <a:pt x="14010" y="101840"/>
                  </a:cubicBezTo>
                  <a:lnTo>
                    <a:pt x="14444" y="100138"/>
                  </a:lnTo>
                  <a:lnTo>
                    <a:pt x="127325" y="100138"/>
                  </a:lnTo>
                  <a:lnTo>
                    <a:pt x="127725" y="101840"/>
                  </a:lnTo>
                  <a:cubicBezTo>
                    <a:pt x="128092" y="103307"/>
                    <a:pt x="129426" y="104341"/>
                    <a:pt x="130961" y="104341"/>
                  </a:cubicBezTo>
                  <a:lnTo>
                    <a:pt x="134663" y="104341"/>
                  </a:lnTo>
                  <a:cubicBezTo>
                    <a:pt x="135697" y="104341"/>
                    <a:pt x="136665" y="103874"/>
                    <a:pt x="137298" y="103074"/>
                  </a:cubicBezTo>
                  <a:cubicBezTo>
                    <a:pt x="137932" y="102273"/>
                    <a:pt x="138132" y="101206"/>
                    <a:pt x="137899" y="100205"/>
                  </a:cubicBezTo>
                  <a:lnTo>
                    <a:pt x="136998" y="96536"/>
                  </a:lnTo>
                  <a:cubicBezTo>
                    <a:pt x="138799" y="95802"/>
                    <a:pt x="140134" y="94067"/>
                    <a:pt x="140267" y="92033"/>
                  </a:cubicBezTo>
                  <a:lnTo>
                    <a:pt x="141768" y="67749"/>
                  </a:lnTo>
                  <a:cubicBezTo>
                    <a:pt x="141768" y="67382"/>
                    <a:pt x="141768" y="67015"/>
                    <a:pt x="141735" y="66648"/>
                  </a:cubicBezTo>
                  <a:lnTo>
                    <a:pt x="141735" y="64680"/>
                  </a:lnTo>
                  <a:cubicBezTo>
                    <a:pt x="141735" y="62978"/>
                    <a:pt x="141134" y="61277"/>
                    <a:pt x="140100" y="59910"/>
                  </a:cubicBezTo>
                  <a:cubicBezTo>
                    <a:pt x="139467" y="59076"/>
                    <a:pt x="138699" y="58375"/>
                    <a:pt x="137799" y="57875"/>
                  </a:cubicBezTo>
                  <a:lnTo>
                    <a:pt x="128726" y="52571"/>
                  </a:lnTo>
                  <a:lnTo>
                    <a:pt x="128726" y="43331"/>
                  </a:lnTo>
                  <a:cubicBezTo>
                    <a:pt x="128726" y="39829"/>
                    <a:pt x="126524" y="36826"/>
                    <a:pt x="123422" y="35626"/>
                  </a:cubicBezTo>
                  <a:cubicBezTo>
                    <a:pt x="123222" y="35058"/>
                    <a:pt x="122988" y="34525"/>
                    <a:pt x="122688" y="33991"/>
                  </a:cubicBezTo>
                  <a:cubicBezTo>
                    <a:pt x="122621" y="33858"/>
                    <a:pt x="122521" y="33724"/>
                    <a:pt x="122421" y="33591"/>
                  </a:cubicBezTo>
                  <a:cubicBezTo>
                    <a:pt x="121053" y="31489"/>
                    <a:pt x="118919" y="30155"/>
                    <a:pt x="116517" y="29788"/>
                  </a:cubicBezTo>
                  <a:cubicBezTo>
                    <a:pt x="115716" y="28687"/>
                    <a:pt x="114682" y="27753"/>
                    <a:pt x="113815" y="27086"/>
                  </a:cubicBezTo>
                  <a:cubicBezTo>
                    <a:pt x="112581" y="25385"/>
                    <a:pt x="110713" y="23550"/>
                    <a:pt x="110479" y="23317"/>
                  </a:cubicBezTo>
                  <a:cubicBezTo>
                    <a:pt x="110379" y="23217"/>
                    <a:pt x="110246" y="23117"/>
                    <a:pt x="110146" y="23017"/>
                  </a:cubicBezTo>
                  <a:cubicBezTo>
                    <a:pt x="109645" y="22316"/>
                    <a:pt x="109212" y="21816"/>
                    <a:pt x="108745" y="21449"/>
                  </a:cubicBezTo>
                  <a:cubicBezTo>
                    <a:pt x="108578" y="21315"/>
                    <a:pt x="108344" y="21149"/>
                    <a:pt x="107977" y="20982"/>
                  </a:cubicBezTo>
                  <a:lnTo>
                    <a:pt x="107077" y="18747"/>
                  </a:lnTo>
                  <a:cubicBezTo>
                    <a:pt x="106543" y="17479"/>
                    <a:pt x="105309" y="16712"/>
                    <a:pt x="103975" y="16712"/>
                  </a:cubicBezTo>
                  <a:cubicBezTo>
                    <a:pt x="103674" y="16712"/>
                    <a:pt x="103341" y="16745"/>
                    <a:pt x="103007" y="16845"/>
                  </a:cubicBezTo>
                  <a:lnTo>
                    <a:pt x="99638" y="17880"/>
                  </a:lnTo>
                  <a:cubicBezTo>
                    <a:pt x="99438" y="17946"/>
                    <a:pt x="99205" y="18046"/>
                    <a:pt x="99004" y="18146"/>
                  </a:cubicBezTo>
                  <a:lnTo>
                    <a:pt x="98404" y="18480"/>
                  </a:lnTo>
                  <a:cubicBezTo>
                    <a:pt x="97870" y="18780"/>
                    <a:pt x="97437" y="19180"/>
                    <a:pt x="97136" y="19647"/>
                  </a:cubicBezTo>
                  <a:cubicBezTo>
                    <a:pt x="97236" y="19281"/>
                    <a:pt x="97303" y="18880"/>
                    <a:pt x="97337" y="18413"/>
                  </a:cubicBezTo>
                  <a:cubicBezTo>
                    <a:pt x="98571" y="17479"/>
                    <a:pt x="99338" y="16012"/>
                    <a:pt x="99338" y="14377"/>
                  </a:cubicBezTo>
                  <a:cubicBezTo>
                    <a:pt x="99338" y="12876"/>
                    <a:pt x="98637" y="11508"/>
                    <a:pt x="97570" y="10608"/>
                  </a:cubicBezTo>
                  <a:cubicBezTo>
                    <a:pt x="97570" y="10408"/>
                    <a:pt x="97570" y="10174"/>
                    <a:pt x="97570" y="9974"/>
                  </a:cubicBezTo>
                  <a:cubicBezTo>
                    <a:pt x="97337" y="5938"/>
                    <a:pt x="94535" y="0"/>
                    <a:pt x="8923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6"/>
            <p:cNvSpPr/>
            <p:nvPr/>
          </p:nvSpPr>
          <p:spPr>
            <a:xfrm>
              <a:off x="9210075" y="3202725"/>
              <a:ext cx="123450" cy="68825"/>
            </a:xfrm>
            <a:custGeom>
              <a:rect b="b" l="l" r="r" t="t"/>
              <a:pathLst>
                <a:path extrusionOk="0" h="2753" w="4938">
                  <a:moveTo>
                    <a:pt x="4671" y="1"/>
                  </a:moveTo>
                  <a:cubicBezTo>
                    <a:pt x="4671" y="1"/>
                    <a:pt x="268" y="101"/>
                    <a:pt x="134" y="401"/>
                  </a:cubicBezTo>
                  <a:cubicBezTo>
                    <a:pt x="1" y="701"/>
                    <a:pt x="801" y="1035"/>
                    <a:pt x="801" y="1035"/>
                  </a:cubicBezTo>
                  <a:cubicBezTo>
                    <a:pt x="801" y="1035"/>
                    <a:pt x="234" y="1168"/>
                    <a:pt x="234" y="1435"/>
                  </a:cubicBezTo>
                  <a:cubicBezTo>
                    <a:pt x="234" y="1702"/>
                    <a:pt x="1001" y="1869"/>
                    <a:pt x="1001" y="1869"/>
                  </a:cubicBezTo>
                  <a:cubicBezTo>
                    <a:pt x="1001" y="1869"/>
                    <a:pt x="301" y="2236"/>
                    <a:pt x="468" y="2536"/>
                  </a:cubicBezTo>
                  <a:cubicBezTo>
                    <a:pt x="568" y="2716"/>
                    <a:pt x="2157" y="2752"/>
                    <a:pt x="3412" y="2752"/>
                  </a:cubicBezTo>
                  <a:cubicBezTo>
                    <a:pt x="4249" y="2752"/>
                    <a:pt x="4938" y="2736"/>
                    <a:pt x="4938" y="2736"/>
                  </a:cubicBezTo>
                  <a:lnTo>
                    <a:pt x="4671"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6"/>
            <p:cNvSpPr/>
            <p:nvPr/>
          </p:nvSpPr>
          <p:spPr>
            <a:xfrm>
              <a:off x="9214250" y="3069300"/>
              <a:ext cx="163475" cy="215175"/>
            </a:xfrm>
            <a:custGeom>
              <a:rect b="b" l="l" r="r" t="t"/>
              <a:pathLst>
                <a:path extrusionOk="0" h="8607" w="6539">
                  <a:moveTo>
                    <a:pt x="3370" y="1"/>
                  </a:moveTo>
                  <a:lnTo>
                    <a:pt x="1" y="1035"/>
                  </a:lnTo>
                  <a:lnTo>
                    <a:pt x="2903" y="8607"/>
                  </a:lnTo>
                  <a:lnTo>
                    <a:pt x="6539" y="7539"/>
                  </a:lnTo>
                  <a:lnTo>
                    <a:pt x="3370" y="1"/>
                  </a:lnTo>
                  <a:close/>
                </a:path>
              </a:pathLst>
            </a:custGeom>
            <a:solidFill>
              <a:srgbClr val="002F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6"/>
            <p:cNvSpPr/>
            <p:nvPr/>
          </p:nvSpPr>
          <p:spPr>
            <a:xfrm>
              <a:off x="9198400" y="3095150"/>
              <a:ext cx="88425" cy="194350"/>
            </a:xfrm>
            <a:custGeom>
              <a:rect b="b" l="l" r="r" t="t"/>
              <a:pathLst>
                <a:path extrusionOk="0" h="7774" w="3537">
                  <a:moveTo>
                    <a:pt x="635" y="1"/>
                  </a:moveTo>
                  <a:lnTo>
                    <a:pt x="1" y="334"/>
                  </a:lnTo>
                  <a:lnTo>
                    <a:pt x="3070" y="7773"/>
                  </a:lnTo>
                  <a:lnTo>
                    <a:pt x="3537" y="7573"/>
                  </a:lnTo>
                  <a:lnTo>
                    <a:pt x="635" y="1"/>
                  </a:lnTo>
                  <a:close/>
                </a:path>
              </a:pathLst>
            </a:custGeom>
            <a:solidFill>
              <a:srgbClr val="004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6"/>
            <p:cNvSpPr/>
            <p:nvPr/>
          </p:nvSpPr>
          <p:spPr>
            <a:xfrm>
              <a:off x="9261775" y="3146700"/>
              <a:ext cx="150150" cy="119450"/>
            </a:xfrm>
            <a:custGeom>
              <a:rect b="b" l="l" r="r" t="t"/>
              <a:pathLst>
                <a:path extrusionOk="0" h="4778" w="6006">
                  <a:moveTo>
                    <a:pt x="956" y="1"/>
                  </a:moveTo>
                  <a:cubicBezTo>
                    <a:pt x="830" y="1"/>
                    <a:pt x="731" y="13"/>
                    <a:pt x="668" y="40"/>
                  </a:cubicBezTo>
                  <a:cubicBezTo>
                    <a:pt x="668" y="40"/>
                    <a:pt x="1" y="1275"/>
                    <a:pt x="1936" y="1641"/>
                  </a:cubicBezTo>
                  <a:cubicBezTo>
                    <a:pt x="1936" y="1641"/>
                    <a:pt x="2403" y="4343"/>
                    <a:pt x="4104" y="4777"/>
                  </a:cubicBezTo>
                  <a:lnTo>
                    <a:pt x="6005" y="3776"/>
                  </a:lnTo>
                  <a:cubicBezTo>
                    <a:pt x="6005" y="3776"/>
                    <a:pt x="4871" y="1441"/>
                    <a:pt x="4204" y="941"/>
                  </a:cubicBezTo>
                  <a:cubicBezTo>
                    <a:pt x="3656" y="508"/>
                    <a:pt x="1761" y="1"/>
                    <a:pt x="956"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6"/>
            <p:cNvSpPr/>
            <p:nvPr/>
          </p:nvSpPr>
          <p:spPr>
            <a:xfrm>
              <a:off x="9322650" y="3211075"/>
              <a:ext cx="236050" cy="182650"/>
            </a:xfrm>
            <a:custGeom>
              <a:rect b="b" l="l" r="r" t="t"/>
              <a:pathLst>
                <a:path extrusionOk="0" h="7306" w="9442">
                  <a:moveTo>
                    <a:pt x="3237" y="0"/>
                  </a:moveTo>
                  <a:cubicBezTo>
                    <a:pt x="2536" y="34"/>
                    <a:pt x="234" y="2536"/>
                    <a:pt x="234" y="2536"/>
                  </a:cubicBezTo>
                  <a:lnTo>
                    <a:pt x="1" y="7306"/>
                  </a:lnTo>
                  <a:lnTo>
                    <a:pt x="9441" y="7306"/>
                  </a:lnTo>
                  <a:cubicBezTo>
                    <a:pt x="9308" y="5738"/>
                    <a:pt x="6439" y="3736"/>
                    <a:pt x="6439" y="3736"/>
                  </a:cubicBezTo>
                  <a:cubicBezTo>
                    <a:pt x="5472" y="2169"/>
                    <a:pt x="3237" y="0"/>
                    <a:pt x="32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6"/>
            <p:cNvSpPr/>
            <p:nvPr/>
          </p:nvSpPr>
          <p:spPr>
            <a:xfrm>
              <a:off x="9014950" y="2887475"/>
              <a:ext cx="84250" cy="85150"/>
            </a:xfrm>
            <a:custGeom>
              <a:rect b="b" l="l" r="r" t="t"/>
              <a:pathLst>
                <a:path extrusionOk="0" h="3406" w="3370">
                  <a:moveTo>
                    <a:pt x="1732" y="1"/>
                  </a:moveTo>
                  <a:cubicBezTo>
                    <a:pt x="1711" y="1"/>
                    <a:pt x="1689" y="1"/>
                    <a:pt x="1668" y="2"/>
                  </a:cubicBezTo>
                  <a:cubicBezTo>
                    <a:pt x="734" y="69"/>
                    <a:pt x="0" y="869"/>
                    <a:pt x="0" y="1803"/>
                  </a:cubicBezTo>
                  <a:cubicBezTo>
                    <a:pt x="0" y="2716"/>
                    <a:pt x="701" y="3405"/>
                    <a:pt x="1604" y="3405"/>
                  </a:cubicBezTo>
                  <a:cubicBezTo>
                    <a:pt x="1625" y="3405"/>
                    <a:pt x="1647" y="3405"/>
                    <a:pt x="1668" y="3404"/>
                  </a:cubicBezTo>
                  <a:cubicBezTo>
                    <a:pt x="2602" y="3338"/>
                    <a:pt x="3369" y="2537"/>
                    <a:pt x="3369" y="1603"/>
                  </a:cubicBezTo>
                  <a:cubicBezTo>
                    <a:pt x="3369" y="690"/>
                    <a:pt x="2637" y="1"/>
                    <a:pt x="1732"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6"/>
            <p:cNvSpPr/>
            <p:nvPr/>
          </p:nvSpPr>
          <p:spPr>
            <a:xfrm>
              <a:off x="8792275" y="3049300"/>
              <a:ext cx="221025" cy="218450"/>
            </a:xfrm>
            <a:custGeom>
              <a:rect b="b" l="l" r="r" t="t"/>
              <a:pathLst>
                <a:path extrusionOk="0" h="8738" w="8841">
                  <a:moveTo>
                    <a:pt x="1" y="0"/>
                  </a:moveTo>
                  <a:lnTo>
                    <a:pt x="1" y="7872"/>
                  </a:lnTo>
                  <a:cubicBezTo>
                    <a:pt x="1" y="7872"/>
                    <a:pt x="2302" y="8737"/>
                    <a:pt x="4903" y="8737"/>
                  </a:cubicBezTo>
                  <a:cubicBezTo>
                    <a:pt x="6226" y="8737"/>
                    <a:pt x="7626" y="8514"/>
                    <a:pt x="8840" y="7839"/>
                  </a:cubicBezTo>
                  <a:lnTo>
                    <a:pt x="8840" y="0"/>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6"/>
            <p:cNvSpPr/>
            <p:nvPr/>
          </p:nvSpPr>
          <p:spPr>
            <a:xfrm>
              <a:off x="8696375" y="2887475"/>
              <a:ext cx="83425" cy="85150"/>
            </a:xfrm>
            <a:custGeom>
              <a:rect b="b" l="l" r="r" t="t"/>
              <a:pathLst>
                <a:path extrusionOk="0" h="3406" w="3337">
                  <a:moveTo>
                    <a:pt x="1605" y="1"/>
                  </a:moveTo>
                  <a:cubicBezTo>
                    <a:pt x="701" y="1"/>
                    <a:pt x="1" y="690"/>
                    <a:pt x="1" y="1603"/>
                  </a:cubicBezTo>
                  <a:cubicBezTo>
                    <a:pt x="1" y="2537"/>
                    <a:pt x="735" y="3338"/>
                    <a:pt x="1669" y="3404"/>
                  </a:cubicBezTo>
                  <a:cubicBezTo>
                    <a:pt x="1690" y="3405"/>
                    <a:pt x="1711" y="3405"/>
                    <a:pt x="1732" y="3405"/>
                  </a:cubicBezTo>
                  <a:cubicBezTo>
                    <a:pt x="2636" y="3405"/>
                    <a:pt x="3336" y="2716"/>
                    <a:pt x="3336" y="1803"/>
                  </a:cubicBezTo>
                  <a:cubicBezTo>
                    <a:pt x="3336" y="869"/>
                    <a:pt x="2603" y="69"/>
                    <a:pt x="1669" y="2"/>
                  </a:cubicBezTo>
                  <a:cubicBezTo>
                    <a:pt x="1647" y="1"/>
                    <a:pt x="1626" y="1"/>
                    <a:pt x="1605"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6"/>
            <p:cNvSpPr/>
            <p:nvPr/>
          </p:nvSpPr>
          <p:spPr>
            <a:xfrm>
              <a:off x="8715550" y="3133300"/>
              <a:ext cx="351125" cy="112825"/>
            </a:xfrm>
            <a:custGeom>
              <a:rect b="b" l="l" r="r" t="t"/>
              <a:pathLst>
                <a:path extrusionOk="0" h="4513" w="14045">
                  <a:moveTo>
                    <a:pt x="8095" y="0"/>
                  </a:moveTo>
                  <a:cubicBezTo>
                    <a:pt x="4682" y="0"/>
                    <a:pt x="1" y="1143"/>
                    <a:pt x="1" y="1143"/>
                  </a:cubicBezTo>
                  <a:lnTo>
                    <a:pt x="1" y="4512"/>
                  </a:lnTo>
                  <a:lnTo>
                    <a:pt x="13477" y="4512"/>
                  </a:lnTo>
                  <a:lnTo>
                    <a:pt x="14044" y="1444"/>
                  </a:lnTo>
                  <a:cubicBezTo>
                    <a:pt x="14044" y="1444"/>
                    <a:pt x="12577" y="343"/>
                    <a:pt x="9141" y="43"/>
                  </a:cubicBezTo>
                  <a:cubicBezTo>
                    <a:pt x="8812" y="14"/>
                    <a:pt x="8460" y="0"/>
                    <a:pt x="80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6"/>
            <p:cNvSpPr/>
            <p:nvPr/>
          </p:nvSpPr>
          <p:spPr>
            <a:xfrm>
              <a:off x="8520425" y="3185875"/>
              <a:ext cx="713025" cy="1403025"/>
            </a:xfrm>
            <a:custGeom>
              <a:rect b="b" l="l" r="r" t="t"/>
              <a:pathLst>
                <a:path extrusionOk="0" h="56121" w="28521">
                  <a:moveTo>
                    <a:pt x="13601" y="1"/>
                  </a:moveTo>
                  <a:cubicBezTo>
                    <a:pt x="9568" y="1"/>
                    <a:pt x="2869" y="1209"/>
                    <a:pt x="2869" y="1209"/>
                  </a:cubicBezTo>
                  <a:lnTo>
                    <a:pt x="0" y="51745"/>
                  </a:lnTo>
                  <a:cubicBezTo>
                    <a:pt x="0" y="51745"/>
                    <a:pt x="11819" y="56121"/>
                    <a:pt x="15921" y="56121"/>
                  </a:cubicBezTo>
                  <a:cubicBezTo>
                    <a:pt x="16010" y="56121"/>
                    <a:pt x="16096" y="56119"/>
                    <a:pt x="16179" y="56115"/>
                  </a:cubicBezTo>
                  <a:cubicBezTo>
                    <a:pt x="20048" y="55948"/>
                    <a:pt x="28521" y="52579"/>
                    <a:pt x="28521" y="52579"/>
                  </a:cubicBezTo>
                  <a:cubicBezTo>
                    <a:pt x="27053" y="39236"/>
                    <a:pt x="25519" y="1709"/>
                    <a:pt x="25519" y="1709"/>
                  </a:cubicBezTo>
                  <a:cubicBezTo>
                    <a:pt x="25519" y="1709"/>
                    <a:pt x="18480" y="341"/>
                    <a:pt x="14744" y="41"/>
                  </a:cubicBezTo>
                  <a:cubicBezTo>
                    <a:pt x="14398" y="13"/>
                    <a:pt x="14013" y="1"/>
                    <a:pt x="136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6"/>
            <p:cNvSpPr/>
            <p:nvPr/>
          </p:nvSpPr>
          <p:spPr>
            <a:xfrm>
              <a:off x="8877350" y="3265275"/>
              <a:ext cx="8350" cy="1119175"/>
            </a:xfrm>
            <a:custGeom>
              <a:rect b="b" l="l" r="r" t="t"/>
              <a:pathLst>
                <a:path extrusionOk="0" fill="none" h="44767" w="334">
                  <a:moveTo>
                    <a:pt x="334" y="1"/>
                  </a:moveTo>
                  <a:cubicBezTo>
                    <a:pt x="234" y="14911"/>
                    <a:pt x="134" y="29855"/>
                    <a:pt x="0" y="44766"/>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6"/>
            <p:cNvSpPr/>
            <p:nvPr/>
          </p:nvSpPr>
          <p:spPr>
            <a:xfrm>
              <a:off x="8625500" y="4433625"/>
              <a:ext cx="601275" cy="95075"/>
            </a:xfrm>
            <a:custGeom>
              <a:rect b="b" l="l" r="r" t="t"/>
              <a:pathLst>
                <a:path extrusionOk="0" fill="none" h="3803" w="24051">
                  <a:moveTo>
                    <a:pt x="0" y="0"/>
                  </a:moveTo>
                  <a:cubicBezTo>
                    <a:pt x="0" y="0"/>
                    <a:pt x="8440" y="3803"/>
                    <a:pt x="11775" y="3703"/>
                  </a:cubicBezTo>
                  <a:cubicBezTo>
                    <a:pt x="15111" y="3569"/>
                    <a:pt x="24051" y="67"/>
                    <a:pt x="24051" y="67"/>
                  </a:cubicBezTo>
                </a:path>
              </a:pathLst>
            </a:custGeom>
            <a:noFill/>
            <a:ln cap="flat" cmpd="sng" w="5000">
              <a:solidFill>
                <a:srgbClr val="1C2C3B"/>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6"/>
            <p:cNvSpPr/>
            <p:nvPr/>
          </p:nvSpPr>
          <p:spPr>
            <a:xfrm>
              <a:off x="8724725" y="2651500"/>
              <a:ext cx="336100" cy="472025"/>
            </a:xfrm>
            <a:custGeom>
              <a:rect b="b" l="l" r="r" t="t"/>
              <a:pathLst>
                <a:path extrusionOk="0" h="18881" w="13444">
                  <a:moveTo>
                    <a:pt x="8207" y="1"/>
                  </a:moveTo>
                  <a:cubicBezTo>
                    <a:pt x="5405" y="4270"/>
                    <a:pt x="2036" y="1869"/>
                    <a:pt x="835" y="5638"/>
                  </a:cubicBezTo>
                  <a:cubicBezTo>
                    <a:pt x="1" y="8407"/>
                    <a:pt x="1102" y="15612"/>
                    <a:pt x="1635" y="16379"/>
                  </a:cubicBezTo>
                  <a:cubicBezTo>
                    <a:pt x="2503" y="17747"/>
                    <a:pt x="4104" y="18881"/>
                    <a:pt x="7406" y="18881"/>
                  </a:cubicBezTo>
                  <a:cubicBezTo>
                    <a:pt x="9141" y="18881"/>
                    <a:pt x="11976" y="17613"/>
                    <a:pt x="12176" y="17347"/>
                  </a:cubicBezTo>
                  <a:cubicBezTo>
                    <a:pt x="13210" y="16146"/>
                    <a:pt x="13444" y="11142"/>
                    <a:pt x="13210" y="6806"/>
                  </a:cubicBezTo>
                  <a:cubicBezTo>
                    <a:pt x="13077" y="4437"/>
                    <a:pt x="11376" y="1"/>
                    <a:pt x="8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6"/>
            <p:cNvSpPr/>
            <p:nvPr/>
          </p:nvSpPr>
          <p:spPr>
            <a:xfrm>
              <a:off x="9112500" y="3228575"/>
              <a:ext cx="371125" cy="165150"/>
            </a:xfrm>
            <a:custGeom>
              <a:rect b="b" l="l" r="r" t="t"/>
              <a:pathLst>
                <a:path extrusionOk="0" h="6606" w="14845">
                  <a:moveTo>
                    <a:pt x="1836" y="1"/>
                  </a:moveTo>
                  <a:lnTo>
                    <a:pt x="1" y="6606"/>
                  </a:lnTo>
                  <a:lnTo>
                    <a:pt x="14845" y="6606"/>
                  </a:lnTo>
                  <a:cubicBezTo>
                    <a:pt x="14845" y="6606"/>
                    <a:pt x="14211" y="5438"/>
                    <a:pt x="13044" y="4071"/>
                  </a:cubicBezTo>
                  <a:cubicBezTo>
                    <a:pt x="11876" y="2703"/>
                    <a:pt x="5572" y="601"/>
                    <a:pt x="18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6"/>
            <p:cNvSpPr/>
            <p:nvPr/>
          </p:nvSpPr>
          <p:spPr>
            <a:xfrm>
              <a:off x="9322650" y="3272775"/>
              <a:ext cx="160975" cy="120950"/>
            </a:xfrm>
            <a:custGeom>
              <a:rect b="b" l="l" r="r" t="t"/>
              <a:pathLst>
                <a:path extrusionOk="0" fill="none" h="4838" w="6439">
                  <a:moveTo>
                    <a:pt x="1" y="1"/>
                  </a:moveTo>
                  <a:cubicBezTo>
                    <a:pt x="1" y="1"/>
                    <a:pt x="3737" y="1168"/>
                    <a:pt x="4638" y="2303"/>
                  </a:cubicBezTo>
                  <a:cubicBezTo>
                    <a:pt x="5538" y="3437"/>
                    <a:pt x="6439" y="4838"/>
                    <a:pt x="6439" y="4838"/>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6"/>
            <p:cNvSpPr/>
            <p:nvPr/>
          </p:nvSpPr>
          <p:spPr>
            <a:xfrm>
              <a:off x="9351850" y="3240250"/>
              <a:ext cx="51725" cy="44225"/>
            </a:xfrm>
            <a:custGeom>
              <a:rect b="b" l="l" r="r" t="t"/>
              <a:pathLst>
                <a:path extrusionOk="0" fill="none" h="1769" w="2069">
                  <a:moveTo>
                    <a:pt x="0" y="1769"/>
                  </a:moveTo>
                  <a:cubicBezTo>
                    <a:pt x="0" y="1769"/>
                    <a:pt x="1368" y="468"/>
                    <a:pt x="2069" y="1"/>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6"/>
            <p:cNvSpPr/>
            <p:nvPr/>
          </p:nvSpPr>
          <p:spPr>
            <a:xfrm>
              <a:off x="7957525" y="3211075"/>
              <a:ext cx="610450" cy="685525"/>
            </a:xfrm>
            <a:custGeom>
              <a:rect b="b" l="l" r="r" t="t"/>
              <a:pathLst>
                <a:path extrusionOk="0" h="27421" w="24418">
                  <a:moveTo>
                    <a:pt x="11775" y="0"/>
                  </a:moveTo>
                  <a:cubicBezTo>
                    <a:pt x="10041" y="0"/>
                    <a:pt x="1635" y="1702"/>
                    <a:pt x="1335" y="3136"/>
                  </a:cubicBezTo>
                  <a:cubicBezTo>
                    <a:pt x="801" y="5638"/>
                    <a:pt x="0" y="27420"/>
                    <a:pt x="0" y="27420"/>
                  </a:cubicBezTo>
                  <a:lnTo>
                    <a:pt x="24418" y="27420"/>
                  </a:lnTo>
                  <a:cubicBezTo>
                    <a:pt x="24418" y="27420"/>
                    <a:pt x="23050" y="5504"/>
                    <a:pt x="22717" y="2402"/>
                  </a:cubicBezTo>
                  <a:cubicBezTo>
                    <a:pt x="22616" y="1735"/>
                    <a:pt x="12876" y="0"/>
                    <a:pt x="117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6"/>
            <p:cNvSpPr/>
            <p:nvPr/>
          </p:nvSpPr>
          <p:spPr>
            <a:xfrm>
              <a:off x="8054250" y="3309475"/>
              <a:ext cx="9200" cy="387800"/>
            </a:xfrm>
            <a:custGeom>
              <a:rect b="b" l="l" r="r" t="t"/>
              <a:pathLst>
                <a:path extrusionOk="0" fill="none" h="15512" w="368">
                  <a:moveTo>
                    <a:pt x="1" y="1"/>
                  </a:moveTo>
                  <a:lnTo>
                    <a:pt x="368" y="15512"/>
                  </a:lnTo>
                </a:path>
              </a:pathLst>
            </a:custGeom>
            <a:noFill/>
            <a:ln cap="flat" cmpd="sng" w="10850">
              <a:solidFill>
                <a:schemeClr val="accent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6"/>
            <p:cNvSpPr/>
            <p:nvPr/>
          </p:nvSpPr>
          <p:spPr>
            <a:xfrm>
              <a:off x="8460375" y="3309475"/>
              <a:ext cx="9200" cy="387800"/>
            </a:xfrm>
            <a:custGeom>
              <a:rect b="b" l="l" r="r" t="t"/>
              <a:pathLst>
                <a:path extrusionOk="0" fill="none" h="15512" w="368">
                  <a:moveTo>
                    <a:pt x="368" y="1"/>
                  </a:moveTo>
                  <a:lnTo>
                    <a:pt x="1" y="15512"/>
                  </a:lnTo>
                </a:path>
              </a:pathLst>
            </a:custGeom>
            <a:noFill/>
            <a:ln cap="flat" cmpd="sng" w="10850">
              <a:solidFill>
                <a:srgbClr val="0D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6"/>
            <p:cNvSpPr/>
            <p:nvPr/>
          </p:nvSpPr>
          <p:spPr>
            <a:xfrm>
              <a:off x="8013400" y="3196125"/>
              <a:ext cx="508725" cy="715475"/>
            </a:xfrm>
            <a:custGeom>
              <a:rect b="b" l="l" r="r" t="t"/>
              <a:pathLst>
                <a:path extrusionOk="0" h="28619" w="20349">
                  <a:moveTo>
                    <a:pt x="9732" y="1"/>
                  </a:moveTo>
                  <a:cubicBezTo>
                    <a:pt x="8633" y="1"/>
                    <a:pt x="7403" y="453"/>
                    <a:pt x="5971" y="1232"/>
                  </a:cubicBezTo>
                  <a:cubicBezTo>
                    <a:pt x="5971" y="1232"/>
                    <a:pt x="0" y="10172"/>
                    <a:pt x="3169" y="16577"/>
                  </a:cubicBezTo>
                  <a:cubicBezTo>
                    <a:pt x="6338" y="22981"/>
                    <a:pt x="10908" y="24549"/>
                    <a:pt x="9807" y="28619"/>
                  </a:cubicBezTo>
                  <a:cubicBezTo>
                    <a:pt x="9807" y="28619"/>
                    <a:pt x="20348" y="24382"/>
                    <a:pt x="17079" y="12140"/>
                  </a:cubicBezTo>
                  <a:cubicBezTo>
                    <a:pt x="14674" y="3248"/>
                    <a:pt x="12676" y="1"/>
                    <a:pt x="9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6"/>
            <p:cNvSpPr/>
            <p:nvPr/>
          </p:nvSpPr>
          <p:spPr>
            <a:xfrm>
              <a:off x="8117625" y="3206075"/>
              <a:ext cx="243550" cy="85925"/>
            </a:xfrm>
            <a:custGeom>
              <a:rect b="b" l="l" r="r" t="t"/>
              <a:pathLst>
                <a:path extrusionOk="0" h="3437" w="9742">
                  <a:moveTo>
                    <a:pt x="1" y="0"/>
                  </a:moveTo>
                  <a:lnTo>
                    <a:pt x="1" y="0"/>
                  </a:lnTo>
                  <a:cubicBezTo>
                    <a:pt x="1" y="0"/>
                    <a:pt x="1202" y="3436"/>
                    <a:pt x="4171" y="3436"/>
                  </a:cubicBezTo>
                  <a:cubicBezTo>
                    <a:pt x="7139" y="3436"/>
                    <a:pt x="9007" y="2535"/>
                    <a:pt x="9741" y="901"/>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6"/>
            <p:cNvSpPr/>
            <p:nvPr/>
          </p:nvSpPr>
          <p:spPr>
            <a:xfrm>
              <a:off x="8036750" y="2785375"/>
              <a:ext cx="453900" cy="468525"/>
            </a:xfrm>
            <a:custGeom>
              <a:rect b="b" l="l" r="r" t="t"/>
              <a:pathLst>
                <a:path extrusionOk="0" h="18741" w="18156">
                  <a:moveTo>
                    <a:pt x="5317" y="0"/>
                  </a:moveTo>
                  <a:cubicBezTo>
                    <a:pt x="4152" y="0"/>
                    <a:pt x="2993" y="586"/>
                    <a:pt x="2335" y="2518"/>
                  </a:cubicBezTo>
                  <a:cubicBezTo>
                    <a:pt x="1501" y="5020"/>
                    <a:pt x="601" y="7221"/>
                    <a:pt x="300" y="10691"/>
                  </a:cubicBezTo>
                  <a:cubicBezTo>
                    <a:pt x="0" y="13693"/>
                    <a:pt x="2235" y="18463"/>
                    <a:pt x="8373" y="18730"/>
                  </a:cubicBezTo>
                  <a:cubicBezTo>
                    <a:pt x="8571" y="18737"/>
                    <a:pt x="8766" y="18741"/>
                    <a:pt x="8959" y="18741"/>
                  </a:cubicBezTo>
                  <a:cubicBezTo>
                    <a:pt x="14743" y="18741"/>
                    <a:pt x="18155" y="15361"/>
                    <a:pt x="17413" y="9356"/>
                  </a:cubicBezTo>
                  <a:cubicBezTo>
                    <a:pt x="16645" y="3185"/>
                    <a:pt x="16145" y="1351"/>
                    <a:pt x="14277" y="750"/>
                  </a:cubicBezTo>
                  <a:cubicBezTo>
                    <a:pt x="13914" y="642"/>
                    <a:pt x="13494" y="598"/>
                    <a:pt x="13051" y="598"/>
                  </a:cubicBezTo>
                  <a:cubicBezTo>
                    <a:pt x="11177" y="598"/>
                    <a:pt x="8907" y="1384"/>
                    <a:pt x="8907" y="1384"/>
                  </a:cubicBezTo>
                  <a:cubicBezTo>
                    <a:pt x="8907" y="1384"/>
                    <a:pt x="7106" y="0"/>
                    <a:pt x="5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6"/>
            <p:cNvSpPr/>
            <p:nvPr/>
          </p:nvSpPr>
          <p:spPr>
            <a:xfrm>
              <a:off x="8471225" y="3393700"/>
              <a:ext cx="1240900" cy="692200"/>
            </a:xfrm>
            <a:custGeom>
              <a:rect b="b" l="l" r="r" t="t"/>
              <a:pathLst>
                <a:path extrusionOk="0" h="27688" w="49636">
                  <a:moveTo>
                    <a:pt x="5304" y="1"/>
                  </a:moveTo>
                  <a:cubicBezTo>
                    <a:pt x="2369" y="1"/>
                    <a:pt x="0" y="2369"/>
                    <a:pt x="0" y="5304"/>
                  </a:cubicBezTo>
                  <a:lnTo>
                    <a:pt x="0" y="22383"/>
                  </a:lnTo>
                  <a:cubicBezTo>
                    <a:pt x="0" y="25285"/>
                    <a:pt x="2369" y="27687"/>
                    <a:pt x="5304" y="27687"/>
                  </a:cubicBezTo>
                  <a:lnTo>
                    <a:pt x="44332" y="27687"/>
                  </a:lnTo>
                  <a:cubicBezTo>
                    <a:pt x="47267" y="27687"/>
                    <a:pt x="49636" y="25285"/>
                    <a:pt x="49636" y="22383"/>
                  </a:cubicBezTo>
                  <a:lnTo>
                    <a:pt x="49636" y="5304"/>
                  </a:lnTo>
                  <a:cubicBezTo>
                    <a:pt x="49636" y="2369"/>
                    <a:pt x="47267" y="1"/>
                    <a:pt x="443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6"/>
            <p:cNvSpPr/>
            <p:nvPr/>
          </p:nvSpPr>
          <p:spPr>
            <a:xfrm>
              <a:off x="7230325" y="3393700"/>
              <a:ext cx="1240925" cy="692200"/>
            </a:xfrm>
            <a:custGeom>
              <a:rect b="b" l="l" r="r" t="t"/>
              <a:pathLst>
                <a:path extrusionOk="0" h="27688" w="49637">
                  <a:moveTo>
                    <a:pt x="5305" y="1"/>
                  </a:moveTo>
                  <a:cubicBezTo>
                    <a:pt x="2369" y="1"/>
                    <a:pt x="1" y="2369"/>
                    <a:pt x="1" y="5304"/>
                  </a:cubicBezTo>
                  <a:lnTo>
                    <a:pt x="1" y="22383"/>
                  </a:lnTo>
                  <a:cubicBezTo>
                    <a:pt x="1" y="25285"/>
                    <a:pt x="2369" y="27687"/>
                    <a:pt x="5305" y="27687"/>
                  </a:cubicBezTo>
                  <a:lnTo>
                    <a:pt x="44333" y="27687"/>
                  </a:lnTo>
                  <a:cubicBezTo>
                    <a:pt x="47268" y="27687"/>
                    <a:pt x="49636" y="25285"/>
                    <a:pt x="49636" y="22383"/>
                  </a:cubicBezTo>
                  <a:lnTo>
                    <a:pt x="49636" y="5304"/>
                  </a:lnTo>
                  <a:cubicBezTo>
                    <a:pt x="49636" y="2369"/>
                    <a:pt x="47268" y="1"/>
                    <a:pt x="443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6"/>
            <p:cNvSpPr/>
            <p:nvPr/>
          </p:nvSpPr>
          <p:spPr>
            <a:xfrm>
              <a:off x="7250350" y="3426225"/>
              <a:ext cx="1200875" cy="30875"/>
            </a:xfrm>
            <a:custGeom>
              <a:rect b="b" l="l" r="r" t="t"/>
              <a:pathLst>
                <a:path extrusionOk="0" fill="none" h="1235" w="48035">
                  <a:moveTo>
                    <a:pt x="0" y="1235"/>
                  </a:moveTo>
                  <a:cubicBezTo>
                    <a:pt x="934" y="434"/>
                    <a:pt x="2169" y="1"/>
                    <a:pt x="3470" y="1"/>
                  </a:cubicBezTo>
                  <a:lnTo>
                    <a:pt x="44566" y="1"/>
                  </a:lnTo>
                  <a:cubicBezTo>
                    <a:pt x="45867" y="1"/>
                    <a:pt x="47101" y="434"/>
                    <a:pt x="48035" y="1235"/>
                  </a:cubicBezTo>
                </a:path>
              </a:pathLst>
            </a:custGeom>
            <a:noFill/>
            <a:ln cap="flat" cmpd="sng" w="1085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6"/>
            <p:cNvSpPr/>
            <p:nvPr/>
          </p:nvSpPr>
          <p:spPr>
            <a:xfrm>
              <a:off x="8491225" y="3426225"/>
              <a:ext cx="1200900" cy="30875"/>
            </a:xfrm>
            <a:custGeom>
              <a:rect b="b" l="l" r="r" t="t"/>
              <a:pathLst>
                <a:path extrusionOk="0" fill="none" h="1235" w="48036">
                  <a:moveTo>
                    <a:pt x="1" y="1235"/>
                  </a:moveTo>
                  <a:cubicBezTo>
                    <a:pt x="935" y="434"/>
                    <a:pt x="2169" y="1"/>
                    <a:pt x="3470" y="1"/>
                  </a:cubicBezTo>
                  <a:lnTo>
                    <a:pt x="44566" y="1"/>
                  </a:lnTo>
                  <a:cubicBezTo>
                    <a:pt x="45867" y="1"/>
                    <a:pt x="47101" y="434"/>
                    <a:pt x="48035" y="1235"/>
                  </a:cubicBezTo>
                </a:path>
              </a:pathLst>
            </a:custGeom>
            <a:noFill/>
            <a:ln cap="flat" cmpd="sng" w="1085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6"/>
            <p:cNvSpPr/>
            <p:nvPr/>
          </p:nvSpPr>
          <p:spPr>
            <a:xfrm>
              <a:off x="7108575" y="3528800"/>
              <a:ext cx="2725300" cy="1286775"/>
            </a:xfrm>
            <a:custGeom>
              <a:rect b="b" l="l" r="r" t="t"/>
              <a:pathLst>
                <a:path extrusionOk="0" h="51471" w="109012">
                  <a:moveTo>
                    <a:pt x="4904" y="1"/>
                  </a:moveTo>
                  <a:cubicBezTo>
                    <a:pt x="2202" y="1"/>
                    <a:pt x="1" y="2202"/>
                    <a:pt x="1" y="4904"/>
                  </a:cubicBezTo>
                  <a:lnTo>
                    <a:pt x="1" y="51471"/>
                  </a:lnTo>
                  <a:lnTo>
                    <a:pt x="109012" y="51471"/>
                  </a:lnTo>
                  <a:lnTo>
                    <a:pt x="109012" y="4904"/>
                  </a:lnTo>
                  <a:cubicBezTo>
                    <a:pt x="109012" y="2202"/>
                    <a:pt x="106810" y="1"/>
                    <a:pt x="104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6"/>
            <p:cNvSpPr/>
            <p:nvPr/>
          </p:nvSpPr>
          <p:spPr>
            <a:xfrm>
              <a:off x="7108575" y="3620525"/>
              <a:ext cx="2725300" cy="1286800"/>
            </a:xfrm>
            <a:custGeom>
              <a:rect b="b" l="l" r="r" t="t"/>
              <a:pathLst>
                <a:path extrusionOk="0" h="51472" w="109012">
                  <a:moveTo>
                    <a:pt x="4904" y="1"/>
                  </a:moveTo>
                  <a:cubicBezTo>
                    <a:pt x="2202" y="1"/>
                    <a:pt x="1" y="2202"/>
                    <a:pt x="1" y="4938"/>
                  </a:cubicBezTo>
                  <a:lnTo>
                    <a:pt x="1" y="51471"/>
                  </a:lnTo>
                  <a:lnTo>
                    <a:pt x="109012" y="51471"/>
                  </a:lnTo>
                  <a:lnTo>
                    <a:pt x="109012" y="4938"/>
                  </a:lnTo>
                  <a:cubicBezTo>
                    <a:pt x="109012" y="2202"/>
                    <a:pt x="106810" y="1"/>
                    <a:pt x="104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6"/>
            <p:cNvSpPr/>
            <p:nvPr/>
          </p:nvSpPr>
          <p:spPr>
            <a:xfrm>
              <a:off x="7108575" y="4517000"/>
              <a:ext cx="2725300" cy="25"/>
            </a:xfrm>
            <a:custGeom>
              <a:rect b="b" l="l" r="r" t="t"/>
              <a:pathLst>
                <a:path extrusionOk="0" fill="none" h="1" w="109012">
                  <a:moveTo>
                    <a:pt x="1" y="1"/>
                  </a:moveTo>
                  <a:lnTo>
                    <a:pt x="109012"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6"/>
            <p:cNvSpPr/>
            <p:nvPr/>
          </p:nvSpPr>
          <p:spPr>
            <a:xfrm>
              <a:off x="6783350" y="3930750"/>
              <a:ext cx="325250" cy="310250"/>
            </a:xfrm>
            <a:custGeom>
              <a:rect b="b" l="l" r="r" t="t"/>
              <a:pathLst>
                <a:path extrusionOk="0" h="12410" w="13010">
                  <a:moveTo>
                    <a:pt x="13010" y="1"/>
                  </a:moveTo>
                  <a:lnTo>
                    <a:pt x="2269" y="6239"/>
                  </a:lnTo>
                  <a:cubicBezTo>
                    <a:pt x="868" y="7072"/>
                    <a:pt x="0" y="8540"/>
                    <a:pt x="0" y="10175"/>
                  </a:cubicBezTo>
                  <a:lnTo>
                    <a:pt x="0" y="12410"/>
                  </a:lnTo>
                  <a:lnTo>
                    <a:pt x="13010" y="12410"/>
                  </a:lnTo>
                  <a:lnTo>
                    <a:pt x="130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6"/>
            <p:cNvSpPr/>
            <p:nvPr/>
          </p:nvSpPr>
          <p:spPr>
            <a:xfrm>
              <a:off x="6783350" y="3930750"/>
              <a:ext cx="325250" cy="310250"/>
            </a:xfrm>
            <a:custGeom>
              <a:rect b="b" l="l" r="r" t="t"/>
              <a:pathLst>
                <a:path extrusionOk="0" h="12410" w="13010">
                  <a:moveTo>
                    <a:pt x="13010" y="1"/>
                  </a:moveTo>
                  <a:lnTo>
                    <a:pt x="2269" y="6239"/>
                  </a:lnTo>
                  <a:cubicBezTo>
                    <a:pt x="868" y="7072"/>
                    <a:pt x="0" y="8540"/>
                    <a:pt x="0" y="10175"/>
                  </a:cubicBezTo>
                  <a:lnTo>
                    <a:pt x="0" y="12410"/>
                  </a:lnTo>
                  <a:lnTo>
                    <a:pt x="2302" y="12410"/>
                  </a:lnTo>
                  <a:lnTo>
                    <a:pt x="2302" y="10608"/>
                  </a:lnTo>
                  <a:cubicBezTo>
                    <a:pt x="2302" y="9007"/>
                    <a:pt x="3169" y="7506"/>
                    <a:pt x="4570" y="6672"/>
                  </a:cubicBezTo>
                  <a:lnTo>
                    <a:pt x="13010" y="1769"/>
                  </a:lnTo>
                  <a:lnTo>
                    <a:pt x="130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6"/>
            <p:cNvSpPr/>
            <p:nvPr/>
          </p:nvSpPr>
          <p:spPr>
            <a:xfrm>
              <a:off x="6780025" y="4188450"/>
              <a:ext cx="328575" cy="718875"/>
            </a:xfrm>
            <a:custGeom>
              <a:rect b="b" l="l" r="r" t="t"/>
              <a:pathLst>
                <a:path extrusionOk="0" h="28755" w="13143">
                  <a:moveTo>
                    <a:pt x="2669" y="0"/>
                  </a:moveTo>
                  <a:cubicBezTo>
                    <a:pt x="1201" y="0"/>
                    <a:pt x="0" y="1234"/>
                    <a:pt x="100" y="2735"/>
                  </a:cubicBezTo>
                  <a:lnTo>
                    <a:pt x="1601" y="26986"/>
                  </a:lnTo>
                  <a:cubicBezTo>
                    <a:pt x="1635" y="27987"/>
                    <a:pt x="2468" y="28754"/>
                    <a:pt x="3436" y="28754"/>
                  </a:cubicBezTo>
                  <a:lnTo>
                    <a:pt x="13143" y="28754"/>
                  </a:lnTo>
                  <a:lnTo>
                    <a:pt x="131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6"/>
            <p:cNvSpPr/>
            <p:nvPr/>
          </p:nvSpPr>
          <p:spPr>
            <a:xfrm>
              <a:off x="6780025" y="4188450"/>
              <a:ext cx="328575" cy="68400"/>
            </a:xfrm>
            <a:custGeom>
              <a:rect b="b" l="l" r="r" t="t"/>
              <a:pathLst>
                <a:path extrusionOk="0" fill="none" h="2736" w="13143">
                  <a:moveTo>
                    <a:pt x="100" y="2735"/>
                  </a:moveTo>
                  <a:cubicBezTo>
                    <a:pt x="0" y="1234"/>
                    <a:pt x="1201" y="0"/>
                    <a:pt x="2669" y="0"/>
                  </a:cubicBezTo>
                  <a:lnTo>
                    <a:pt x="13143"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6"/>
            <p:cNvSpPr/>
            <p:nvPr/>
          </p:nvSpPr>
          <p:spPr>
            <a:xfrm>
              <a:off x="9833850" y="3930750"/>
              <a:ext cx="325275" cy="310250"/>
            </a:xfrm>
            <a:custGeom>
              <a:rect b="b" l="l" r="r" t="t"/>
              <a:pathLst>
                <a:path extrusionOk="0" h="12410" w="13011">
                  <a:moveTo>
                    <a:pt x="1" y="1"/>
                  </a:moveTo>
                  <a:lnTo>
                    <a:pt x="1" y="12410"/>
                  </a:lnTo>
                  <a:lnTo>
                    <a:pt x="13010" y="12410"/>
                  </a:lnTo>
                  <a:lnTo>
                    <a:pt x="13010" y="10175"/>
                  </a:lnTo>
                  <a:cubicBezTo>
                    <a:pt x="13010" y="8540"/>
                    <a:pt x="12143" y="7072"/>
                    <a:pt x="10742" y="623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6"/>
            <p:cNvSpPr/>
            <p:nvPr/>
          </p:nvSpPr>
          <p:spPr>
            <a:xfrm>
              <a:off x="9833850" y="3930750"/>
              <a:ext cx="325275" cy="310250"/>
            </a:xfrm>
            <a:custGeom>
              <a:rect b="b" l="l" r="r" t="t"/>
              <a:pathLst>
                <a:path extrusionOk="0" h="12410" w="13011">
                  <a:moveTo>
                    <a:pt x="1" y="1"/>
                  </a:moveTo>
                  <a:lnTo>
                    <a:pt x="1" y="1769"/>
                  </a:lnTo>
                  <a:lnTo>
                    <a:pt x="8440" y="6672"/>
                  </a:lnTo>
                  <a:cubicBezTo>
                    <a:pt x="9841" y="7506"/>
                    <a:pt x="10709" y="9007"/>
                    <a:pt x="10709" y="10608"/>
                  </a:cubicBezTo>
                  <a:lnTo>
                    <a:pt x="10709" y="12410"/>
                  </a:lnTo>
                  <a:lnTo>
                    <a:pt x="13010" y="12410"/>
                  </a:lnTo>
                  <a:lnTo>
                    <a:pt x="13010" y="10175"/>
                  </a:lnTo>
                  <a:cubicBezTo>
                    <a:pt x="13010" y="8540"/>
                    <a:pt x="12143" y="7072"/>
                    <a:pt x="10742" y="623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6"/>
            <p:cNvSpPr/>
            <p:nvPr/>
          </p:nvSpPr>
          <p:spPr>
            <a:xfrm>
              <a:off x="9833850" y="4188450"/>
              <a:ext cx="327775" cy="718875"/>
            </a:xfrm>
            <a:custGeom>
              <a:rect b="b" l="l" r="r" t="t"/>
              <a:pathLst>
                <a:path extrusionOk="0" h="28755" w="13111">
                  <a:moveTo>
                    <a:pt x="1" y="0"/>
                  </a:moveTo>
                  <a:lnTo>
                    <a:pt x="1" y="28754"/>
                  </a:lnTo>
                  <a:lnTo>
                    <a:pt x="9674" y="28754"/>
                  </a:lnTo>
                  <a:cubicBezTo>
                    <a:pt x="10675" y="28754"/>
                    <a:pt x="11476" y="27987"/>
                    <a:pt x="11542" y="26986"/>
                  </a:cubicBezTo>
                  <a:lnTo>
                    <a:pt x="13044" y="2735"/>
                  </a:lnTo>
                  <a:cubicBezTo>
                    <a:pt x="13110" y="1234"/>
                    <a:pt x="11943" y="0"/>
                    <a:pt x="104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6"/>
            <p:cNvSpPr/>
            <p:nvPr/>
          </p:nvSpPr>
          <p:spPr>
            <a:xfrm>
              <a:off x="9833850" y="4188450"/>
              <a:ext cx="327775" cy="68400"/>
            </a:xfrm>
            <a:custGeom>
              <a:rect b="b" l="l" r="r" t="t"/>
              <a:pathLst>
                <a:path extrusionOk="0" fill="none" h="2736" w="13111">
                  <a:moveTo>
                    <a:pt x="13044" y="2735"/>
                  </a:moveTo>
                  <a:cubicBezTo>
                    <a:pt x="13110" y="1234"/>
                    <a:pt x="11943" y="0"/>
                    <a:pt x="10475" y="0"/>
                  </a:cubicBezTo>
                  <a:lnTo>
                    <a:pt x="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6"/>
            <p:cNvSpPr/>
            <p:nvPr/>
          </p:nvSpPr>
          <p:spPr>
            <a:xfrm>
              <a:off x="7108575" y="4685475"/>
              <a:ext cx="2725300" cy="221850"/>
            </a:xfrm>
            <a:custGeom>
              <a:rect b="b" l="l" r="r" t="t"/>
              <a:pathLst>
                <a:path extrusionOk="0" h="8874" w="109012">
                  <a:moveTo>
                    <a:pt x="1" y="0"/>
                  </a:moveTo>
                  <a:lnTo>
                    <a:pt x="1" y="8873"/>
                  </a:lnTo>
                  <a:lnTo>
                    <a:pt x="109012" y="8873"/>
                  </a:lnTo>
                  <a:lnTo>
                    <a:pt x="10901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6"/>
            <p:cNvSpPr/>
            <p:nvPr/>
          </p:nvSpPr>
          <p:spPr>
            <a:xfrm>
              <a:off x="6945975" y="4907300"/>
              <a:ext cx="3050525" cy="80900"/>
            </a:xfrm>
            <a:custGeom>
              <a:rect b="b" l="l" r="r" t="t"/>
              <a:pathLst>
                <a:path extrusionOk="0" h="3236" w="122021">
                  <a:moveTo>
                    <a:pt x="0" y="0"/>
                  </a:moveTo>
                  <a:lnTo>
                    <a:pt x="0" y="3236"/>
                  </a:lnTo>
                  <a:lnTo>
                    <a:pt x="122021" y="3236"/>
                  </a:lnTo>
                  <a:lnTo>
                    <a:pt x="1220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6"/>
            <p:cNvSpPr/>
            <p:nvPr/>
          </p:nvSpPr>
          <p:spPr>
            <a:xfrm>
              <a:off x="6875925" y="4907300"/>
              <a:ext cx="138450" cy="185975"/>
            </a:xfrm>
            <a:custGeom>
              <a:rect b="b" l="l" r="r" t="t"/>
              <a:pathLst>
                <a:path extrusionOk="0" h="7439" w="5538">
                  <a:moveTo>
                    <a:pt x="1868" y="0"/>
                  </a:moveTo>
                  <a:lnTo>
                    <a:pt x="0" y="7439"/>
                  </a:lnTo>
                  <a:lnTo>
                    <a:pt x="3703" y="7439"/>
                  </a:lnTo>
                  <a:lnTo>
                    <a:pt x="55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6"/>
            <p:cNvSpPr/>
            <p:nvPr/>
          </p:nvSpPr>
          <p:spPr>
            <a:xfrm>
              <a:off x="9927250" y="4907300"/>
              <a:ext cx="138475" cy="185975"/>
            </a:xfrm>
            <a:custGeom>
              <a:rect b="b" l="l" r="r" t="t"/>
              <a:pathLst>
                <a:path extrusionOk="0" h="7439" w="5539">
                  <a:moveTo>
                    <a:pt x="1" y="0"/>
                  </a:moveTo>
                  <a:lnTo>
                    <a:pt x="1836" y="7439"/>
                  </a:lnTo>
                  <a:lnTo>
                    <a:pt x="5538" y="7439"/>
                  </a:lnTo>
                  <a:lnTo>
                    <a:pt x="37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6"/>
            <p:cNvSpPr/>
            <p:nvPr/>
          </p:nvSpPr>
          <p:spPr>
            <a:xfrm>
              <a:off x="8082600" y="3216075"/>
              <a:ext cx="509575" cy="264700"/>
            </a:xfrm>
            <a:custGeom>
              <a:rect b="b" l="l" r="r" t="t"/>
              <a:pathLst>
                <a:path extrusionOk="0" h="10588" w="20383">
                  <a:moveTo>
                    <a:pt x="20382" y="1"/>
                  </a:moveTo>
                  <a:lnTo>
                    <a:pt x="20382" y="1"/>
                  </a:lnTo>
                  <a:cubicBezTo>
                    <a:pt x="17580" y="734"/>
                    <a:pt x="4938" y="3270"/>
                    <a:pt x="3370" y="3637"/>
                  </a:cubicBezTo>
                  <a:cubicBezTo>
                    <a:pt x="1802" y="3970"/>
                    <a:pt x="1" y="7606"/>
                    <a:pt x="134" y="8940"/>
                  </a:cubicBezTo>
                  <a:cubicBezTo>
                    <a:pt x="210" y="9927"/>
                    <a:pt x="2741" y="10587"/>
                    <a:pt x="5065" y="10587"/>
                  </a:cubicBezTo>
                  <a:cubicBezTo>
                    <a:pt x="5806" y="10587"/>
                    <a:pt x="6526" y="10520"/>
                    <a:pt x="7139" y="10375"/>
                  </a:cubicBezTo>
                  <a:cubicBezTo>
                    <a:pt x="18948" y="7606"/>
                    <a:pt x="20015" y="7106"/>
                    <a:pt x="20015" y="7106"/>
                  </a:cubicBezTo>
                  <a:lnTo>
                    <a:pt x="203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6"/>
            <p:cNvSpPr/>
            <p:nvPr/>
          </p:nvSpPr>
          <p:spPr>
            <a:xfrm>
              <a:off x="8567950" y="3323650"/>
              <a:ext cx="15050" cy="70075"/>
            </a:xfrm>
            <a:custGeom>
              <a:rect b="b" l="l" r="r" t="t"/>
              <a:pathLst>
                <a:path extrusionOk="0" fill="none" h="2803" w="602">
                  <a:moveTo>
                    <a:pt x="601" y="2803"/>
                  </a:moveTo>
                  <a:lnTo>
                    <a:pt x="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15" name="Google Shape;1315;p56"/>
          <p:cNvPicPr preferRelativeResize="0"/>
          <p:nvPr/>
        </p:nvPicPr>
        <p:blipFill>
          <a:blip r:embed="rId3">
            <a:alphaModFix/>
          </a:blip>
          <a:stretch>
            <a:fillRect/>
          </a:stretch>
        </p:blipFill>
        <p:spPr>
          <a:xfrm>
            <a:off x="99925" y="111025"/>
            <a:ext cx="1161950" cy="52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7"/>
          <p:cNvSpPr txBox="1"/>
          <p:nvPr/>
        </p:nvSpPr>
        <p:spPr>
          <a:xfrm>
            <a:off x="791400" y="46500"/>
            <a:ext cx="7561200" cy="874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000000"/>
                </a:solidFill>
                <a:latin typeface="Patrick Hand SC"/>
                <a:ea typeface="Patrick Hand SC"/>
                <a:cs typeface="Patrick Hand SC"/>
                <a:sym typeface="Patrick Hand SC"/>
              </a:rPr>
              <a:t>OUR GROUPMATES </a:t>
            </a:r>
            <a:r>
              <a:rPr b="1" lang="en" sz="3700">
                <a:solidFill>
                  <a:srgbClr val="000000"/>
                </a:solidFill>
                <a:latin typeface="Patrick Hand SC"/>
                <a:ea typeface="Patrick Hand SC"/>
                <a:cs typeface="Patrick Hand SC"/>
                <a:sym typeface="Patrick Hand SC"/>
              </a:rPr>
              <a:t>我們的小組組員</a:t>
            </a:r>
            <a:endParaRPr b="1" sz="3700">
              <a:solidFill>
                <a:srgbClr val="000000"/>
              </a:solidFill>
              <a:latin typeface="Patrick Hand SC"/>
              <a:ea typeface="Patrick Hand SC"/>
              <a:cs typeface="Patrick Hand SC"/>
              <a:sym typeface="Patrick Hand SC"/>
            </a:endParaRPr>
          </a:p>
        </p:txBody>
      </p:sp>
      <p:sp>
        <p:nvSpPr>
          <p:cNvPr id="827" name="Google Shape;827;p37"/>
          <p:cNvSpPr/>
          <p:nvPr/>
        </p:nvSpPr>
        <p:spPr>
          <a:xfrm>
            <a:off x="709500" y="1068500"/>
            <a:ext cx="1996200" cy="1156200"/>
          </a:xfrm>
          <a:prstGeom prst="roundRect">
            <a:avLst>
              <a:gd fmla="val 30219" name="adj"/>
            </a:avLst>
          </a:prstGeom>
          <a:solidFill>
            <a:srgbClr val="FFBF4A"/>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7"/>
          <p:cNvSpPr/>
          <p:nvPr/>
        </p:nvSpPr>
        <p:spPr>
          <a:xfrm>
            <a:off x="3573900" y="1068500"/>
            <a:ext cx="1996200" cy="1156200"/>
          </a:xfrm>
          <a:prstGeom prst="roundRect">
            <a:avLst>
              <a:gd fmla="val 30219" name="adj"/>
            </a:avLst>
          </a:prstGeom>
          <a:solidFill>
            <a:srgbClr val="FFFF0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7"/>
          <p:cNvSpPr/>
          <p:nvPr/>
        </p:nvSpPr>
        <p:spPr>
          <a:xfrm>
            <a:off x="709500" y="2507239"/>
            <a:ext cx="1996200" cy="1156200"/>
          </a:xfrm>
          <a:prstGeom prst="roundRect">
            <a:avLst>
              <a:gd fmla="val 30219" name="adj"/>
            </a:avLst>
          </a:prstGeom>
          <a:solidFill>
            <a:srgbClr val="C27BA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7"/>
          <p:cNvSpPr/>
          <p:nvPr/>
        </p:nvSpPr>
        <p:spPr>
          <a:xfrm>
            <a:off x="6438300" y="1068500"/>
            <a:ext cx="1996200" cy="1156200"/>
          </a:xfrm>
          <a:prstGeom prst="roundRect">
            <a:avLst>
              <a:gd fmla="val 30219" name="adj"/>
            </a:avLst>
          </a:prstGeom>
          <a:solidFill>
            <a:srgbClr val="2AA1B3"/>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7"/>
          <p:cNvSpPr/>
          <p:nvPr/>
        </p:nvSpPr>
        <p:spPr>
          <a:xfrm>
            <a:off x="6438300" y="2507239"/>
            <a:ext cx="1996200" cy="1156200"/>
          </a:xfrm>
          <a:prstGeom prst="roundRect">
            <a:avLst>
              <a:gd fmla="val 30219" name="adj"/>
            </a:avLst>
          </a:prstGeom>
          <a:solidFill>
            <a:srgbClr val="00B05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7"/>
          <p:cNvSpPr/>
          <p:nvPr/>
        </p:nvSpPr>
        <p:spPr>
          <a:xfrm>
            <a:off x="3573900" y="2507239"/>
            <a:ext cx="1996200" cy="1156200"/>
          </a:xfrm>
          <a:prstGeom prst="roundRect">
            <a:avLst>
              <a:gd fmla="val 30219" name="adj"/>
            </a:avLst>
          </a:prstGeom>
          <a:solidFill>
            <a:srgbClr val="FFFFFF"/>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7"/>
          <p:cNvSpPr txBox="1"/>
          <p:nvPr/>
        </p:nvSpPr>
        <p:spPr>
          <a:xfrm>
            <a:off x="7914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3300">
              <a:solidFill>
                <a:srgbClr val="000000"/>
              </a:solidFill>
              <a:latin typeface="Fredoka One"/>
              <a:ea typeface="Fredoka One"/>
              <a:cs typeface="Fredoka One"/>
              <a:sym typeface="Fredoka One"/>
            </a:endParaRPr>
          </a:p>
        </p:txBody>
      </p:sp>
      <p:sp>
        <p:nvSpPr>
          <p:cNvPr id="834" name="Google Shape;834;p37"/>
          <p:cNvSpPr txBox="1"/>
          <p:nvPr/>
        </p:nvSpPr>
        <p:spPr>
          <a:xfrm>
            <a:off x="36558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3300">
              <a:solidFill>
                <a:srgbClr val="000000"/>
              </a:solidFill>
              <a:latin typeface="Patrick Hand SC"/>
              <a:ea typeface="Patrick Hand SC"/>
              <a:cs typeface="Patrick Hand SC"/>
              <a:sym typeface="Patrick Hand SC"/>
            </a:endParaRPr>
          </a:p>
        </p:txBody>
      </p:sp>
      <p:sp>
        <p:nvSpPr>
          <p:cNvPr id="835" name="Google Shape;835;p37"/>
          <p:cNvSpPr txBox="1"/>
          <p:nvPr/>
        </p:nvSpPr>
        <p:spPr>
          <a:xfrm>
            <a:off x="65202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400">
              <a:solidFill>
                <a:srgbClr val="000000"/>
              </a:solidFill>
              <a:latin typeface="Patrick Hand SC"/>
              <a:ea typeface="Patrick Hand SC"/>
              <a:cs typeface="Patrick Hand SC"/>
              <a:sym typeface="Patrick Hand SC"/>
            </a:endParaRPr>
          </a:p>
        </p:txBody>
      </p:sp>
      <p:sp>
        <p:nvSpPr>
          <p:cNvPr id="836" name="Google Shape;836;p37"/>
          <p:cNvSpPr txBox="1"/>
          <p:nvPr/>
        </p:nvSpPr>
        <p:spPr>
          <a:xfrm>
            <a:off x="7914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400">
              <a:solidFill>
                <a:srgbClr val="000000"/>
              </a:solidFill>
              <a:latin typeface="Patrick Hand SC"/>
              <a:ea typeface="Patrick Hand SC"/>
              <a:cs typeface="Patrick Hand SC"/>
              <a:sym typeface="Patrick Hand SC"/>
            </a:endParaRPr>
          </a:p>
        </p:txBody>
      </p:sp>
      <p:sp>
        <p:nvSpPr>
          <p:cNvPr id="837" name="Google Shape;837;p37"/>
          <p:cNvSpPr txBox="1"/>
          <p:nvPr/>
        </p:nvSpPr>
        <p:spPr>
          <a:xfrm>
            <a:off x="36558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100">
              <a:solidFill>
                <a:srgbClr val="000000"/>
              </a:solidFill>
              <a:latin typeface="Patrick Hand SC"/>
              <a:ea typeface="Patrick Hand SC"/>
              <a:cs typeface="Patrick Hand SC"/>
              <a:sym typeface="Patrick Hand SC"/>
            </a:endParaRPr>
          </a:p>
        </p:txBody>
      </p:sp>
      <p:sp>
        <p:nvSpPr>
          <p:cNvPr id="838" name="Google Shape;838;p37"/>
          <p:cNvSpPr txBox="1"/>
          <p:nvPr/>
        </p:nvSpPr>
        <p:spPr>
          <a:xfrm>
            <a:off x="65202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100">
              <a:solidFill>
                <a:srgbClr val="000000"/>
              </a:solidFill>
              <a:latin typeface="Patrick Hand SC"/>
              <a:ea typeface="Patrick Hand SC"/>
              <a:cs typeface="Patrick Hand SC"/>
              <a:sym typeface="Patrick Hand SC"/>
            </a:endParaRPr>
          </a:p>
        </p:txBody>
      </p:sp>
      <p:sp>
        <p:nvSpPr>
          <p:cNvPr id="839" name="Google Shape;839;p37"/>
          <p:cNvSpPr/>
          <p:nvPr/>
        </p:nvSpPr>
        <p:spPr>
          <a:xfrm>
            <a:off x="3573900" y="4242100"/>
            <a:ext cx="1996200" cy="616500"/>
          </a:xfrm>
          <a:prstGeom prst="roundRect">
            <a:avLst>
              <a:gd fmla="val 50000" name="adj"/>
            </a:avLst>
          </a:prstGeom>
          <a:solidFill>
            <a:srgbClr val="FB6A2E"/>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7"/>
          <p:cNvSpPr txBox="1"/>
          <p:nvPr/>
        </p:nvSpPr>
        <p:spPr>
          <a:xfrm>
            <a:off x="3573900" y="4319800"/>
            <a:ext cx="19962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485058"/>
                </a:solidFill>
                <a:latin typeface="Londrina Solid"/>
                <a:ea typeface="Londrina Solid"/>
                <a:cs typeface="Londrina Solid"/>
                <a:sym typeface="Londrina Solid"/>
              </a:rPr>
              <a:t>WE ARE FRIENDS</a:t>
            </a:r>
            <a:endParaRPr sz="2300">
              <a:solidFill>
                <a:srgbClr val="485058"/>
              </a:solidFill>
              <a:latin typeface="Londrina Solid"/>
              <a:ea typeface="Londrina Solid"/>
              <a:cs typeface="Londrina Solid"/>
              <a:sym typeface="Londrina Solid"/>
            </a:endParaRPr>
          </a:p>
        </p:txBody>
      </p:sp>
      <p:pic>
        <p:nvPicPr>
          <p:cNvPr id="841" name="Google Shape;841;p37"/>
          <p:cNvPicPr preferRelativeResize="0"/>
          <p:nvPr/>
        </p:nvPicPr>
        <p:blipFill rotWithShape="1">
          <a:blip r:embed="rId3">
            <a:alphaModFix/>
          </a:blip>
          <a:srcRect b="0" l="0" r="0" t="0"/>
          <a:stretch/>
        </p:blipFill>
        <p:spPr>
          <a:xfrm>
            <a:off x="1987800" y="3663450"/>
            <a:ext cx="1480051" cy="1480051"/>
          </a:xfrm>
          <a:prstGeom prst="rect">
            <a:avLst/>
          </a:prstGeom>
          <a:noFill/>
          <a:ln>
            <a:noFill/>
          </a:ln>
        </p:spPr>
      </p:pic>
      <p:pic>
        <p:nvPicPr>
          <p:cNvPr id="842" name="Google Shape;842;p37"/>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grpSp>
        <p:nvGrpSpPr>
          <p:cNvPr id="847" name="Google Shape;847;p38"/>
          <p:cNvGrpSpPr/>
          <p:nvPr/>
        </p:nvGrpSpPr>
        <p:grpSpPr>
          <a:xfrm>
            <a:off x="3535386" y="539481"/>
            <a:ext cx="5046607" cy="3247615"/>
            <a:chOff x="3535386" y="539481"/>
            <a:chExt cx="5046607" cy="3247615"/>
          </a:xfrm>
        </p:grpSpPr>
        <p:grpSp>
          <p:nvGrpSpPr>
            <p:cNvPr id="848" name="Google Shape;848;p38"/>
            <p:cNvGrpSpPr/>
            <p:nvPr/>
          </p:nvGrpSpPr>
          <p:grpSpPr>
            <a:xfrm>
              <a:off x="3535386" y="539481"/>
              <a:ext cx="5046607" cy="3247615"/>
              <a:chOff x="5455725" y="923600"/>
              <a:chExt cx="4479900" cy="2882925"/>
            </a:xfrm>
          </p:grpSpPr>
          <p:sp>
            <p:nvSpPr>
              <p:cNvPr id="849" name="Google Shape;849;p38"/>
              <p:cNvSpPr/>
              <p:nvPr/>
            </p:nvSpPr>
            <p:spPr>
              <a:xfrm>
                <a:off x="5455725" y="923600"/>
                <a:ext cx="4479900" cy="2882925"/>
              </a:xfrm>
              <a:custGeom>
                <a:rect b="b" l="l" r="r" t="t"/>
                <a:pathLst>
                  <a:path extrusionOk="0" h="115317" w="179196">
                    <a:moveTo>
                      <a:pt x="30689" y="74054"/>
                    </a:moveTo>
                    <a:cubicBezTo>
                      <a:pt x="31023" y="74554"/>
                      <a:pt x="31490" y="74988"/>
                      <a:pt x="32057" y="75254"/>
                    </a:cubicBezTo>
                    <a:lnTo>
                      <a:pt x="30389" y="75254"/>
                    </a:lnTo>
                    <a:cubicBezTo>
                      <a:pt x="30523" y="74854"/>
                      <a:pt x="30623" y="74454"/>
                      <a:pt x="30689" y="74054"/>
                    </a:cubicBezTo>
                    <a:close/>
                    <a:moveTo>
                      <a:pt x="33491" y="1"/>
                    </a:moveTo>
                    <a:cubicBezTo>
                      <a:pt x="31657" y="1"/>
                      <a:pt x="30156" y="1502"/>
                      <a:pt x="30156" y="3336"/>
                    </a:cubicBezTo>
                    <a:lnTo>
                      <a:pt x="30156" y="52505"/>
                    </a:lnTo>
                    <a:cubicBezTo>
                      <a:pt x="28755" y="51071"/>
                      <a:pt x="26753" y="49870"/>
                      <a:pt x="24018" y="49870"/>
                    </a:cubicBezTo>
                    <a:cubicBezTo>
                      <a:pt x="23851" y="49870"/>
                      <a:pt x="23684" y="49903"/>
                      <a:pt x="23551" y="49903"/>
                    </a:cubicBezTo>
                    <a:cubicBezTo>
                      <a:pt x="23584" y="48235"/>
                      <a:pt x="23217" y="46401"/>
                      <a:pt x="22050" y="44833"/>
                    </a:cubicBezTo>
                    <a:cubicBezTo>
                      <a:pt x="21083" y="43465"/>
                      <a:pt x="19148" y="41897"/>
                      <a:pt x="15479" y="41897"/>
                    </a:cubicBezTo>
                    <a:cubicBezTo>
                      <a:pt x="13344" y="41897"/>
                      <a:pt x="11442" y="42431"/>
                      <a:pt x="11242" y="42498"/>
                    </a:cubicBezTo>
                    <a:cubicBezTo>
                      <a:pt x="9741" y="42998"/>
                      <a:pt x="8607" y="44432"/>
                      <a:pt x="8774" y="46000"/>
                    </a:cubicBezTo>
                    <a:cubicBezTo>
                      <a:pt x="8941" y="47568"/>
                      <a:pt x="10008" y="48769"/>
                      <a:pt x="11542" y="48969"/>
                    </a:cubicBezTo>
                    <a:cubicBezTo>
                      <a:pt x="11676" y="49002"/>
                      <a:pt x="11909" y="49136"/>
                      <a:pt x="12109" y="49369"/>
                    </a:cubicBezTo>
                    <a:cubicBezTo>
                      <a:pt x="9107" y="49936"/>
                      <a:pt x="6505" y="51437"/>
                      <a:pt x="6172" y="51638"/>
                    </a:cubicBezTo>
                    <a:cubicBezTo>
                      <a:pt x="5038" y="52305"/>
                      <a:pt x="4404" y="53606"/>
                      <a:pt x="4571" y="54940"/>
                    </a:cubicBezTo>
                    <a:cubicBezTo>
                      <a:pt x="4571" y="54940"/>
                      <a:pt x="4571" y="54973"/>
                      <a:pt x="4571" y="54973"/>
                    </a:cubicBezTo>
                    <a:cubicBezTo>
                      <a:pt x="2769" y="56041"/>
                      <a:pt x="1435" y="57275"/>
                      <a:pt x="1202" y="57508"/>
                    </a:cubicBezTo>
                    <a:cubicBezTo>
                      <a:pt x="368" y="58309"/>
                      <a:pt x="1" y="59510"/>
                      <a:pt x="268" y="60677"/>
                    </a:cubicBezTo>
                    <a:cubicBezTo>
                      <a:pt x="535" y="61812"/>
                      <a:pt x="1368" y="62746"/>
                      <a:pt x="2503" y="63079"/>
                    </a:cubicBezTo>
                    <a:cubicBezTo>
                      <a:pt x="2636" y="63146"/>
                      <a:pt x="4904" y="63846"/>
                      <a:pt x="7673" y="64313"/>
                    </a:cubicBezTo>
                    <a:cubicBezTo>
                      <a:pt x="6439" y="66982"/>
                      <a:pt x="6305" y="69650"/>
                      <a:pt x="6305" y="70051"/>
                    </a:cubicBezTo>
                    <a:cubicBezTo>
                      <a:pt x="6272" y="71218"/>
                      <a:pt x="6872" y="72352"/>
                      <a:pt x="7873" y="72953"/>
                    </a:cubicBezTo>
                    <a:cubicBezTo>
                      <a:pt x="8340" y="73253"/>
                      <a:pt x="8907" y="73420"/>
                      <a:pt x="9441" y="73453"/>
                    </a:cubicBezTo>
                    <a:lnTo>
                      <a:pt x="9474" y="73720"/>
                    </a:lnTo>
                    <a:cubicBezTo>
                      <a:pt x="9608" y="74687"/>
                      <a:pt x="9908" y="75588"/>
                      <a:pt x="10308" y="76455"/>
                    </a:cubicBezTo>
                    <a:cubicBezTo>
                      <a:pt x="9841" y="77056"/>
                      <a:pt x="9574" y="77790"/>
                      <a:pt x="9574" y="78590"/>
                    </a:cubicBezTo>
                    <a:lnTo>
                      <a:pt x="9574" y="111981"/>
                    </a:lnTo>
                    <a:cubicBezTo>
                      <a:pt x="9574" y="113849"/>
                      <a:pt x="11042" y="115317"/>
                      <a:pt x="12910" y="115317"/>
                    </a:cubicBezTo>
                    <a:lnTo>
                      <a:pt x="175860" y="115317"/>
                    </a:lnTo>
                    <a:cubicBezTo>
                      <a:pt x="177728" y="115317"/>
                      <a:pt x="179195" y="113849"/>
                      <a:pt x="179195" y="111981"/>
                    </a:cubicBezTo>
                    <a:lnTo>
                      <a:pt x="179195" y="78590"/>
                    </a:lnTo>
                    <a:cubicBezTo>
                      <a:pt x="179195" y="76722"/>
                      <a:pt x="177728" y="75254"/>
                      <a:pt x="175860" y="75254"/>
                    </a:cubicBezTo>
                    <a:lnTo>
                      <a:pt x="156713" y="75254"/>
                    </a:lnTo>
                    <a:cubicBezTo>
                      <a:pt x="157847" y="74721"/>
                      <a:pt x="158614" y="73553"/>
                      <a:pt x="158614" y="72219"/>
                    </a:cubicBezTo>
                    <a:lnTo>
                      <a:pt x="158614" y="3336"/>
                    </a:lnTo>
                    <a:cubicBezTo>
                      <a:pt x="158614" y="1502"/>
                      <a:pt x="157113" y="1"/>
                      <a:pt x="155278"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8"/>
              <p:cNvSpPr/>
              <p:nvPr/>
            </p:nvSpPr>
            <p:spPr>
              <a:xfrm>
                <a:off x="6293000" y="1007000"/>
                <a:ext cx="3044700" cy="1722075"/>
              </a:xfrm>
              <a:custGeom>
                <a:rect b="b" l="l" r="r" t="t"/>
                <a:pathLst>
                  <a:path extrusionOk="0" h="68883" w="121788">
                    <a:moveTo>
                      <a:pt x="0" y="0"/>
                    </a:moveTo>
                    <a:lnTo>
                      <a:pt x="0" y="68883"/>
                    </a:lnTo>
                    <a:lnTo>
                      <a:pt x="121787" y="68883"/>
                    </a:lnTo>
                    <a:lnTo>
                      <a:pt x="1217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8"/>
              <p:cNvSpPr/>
              <p:nvPr/>
            </p:nvSpPr>
            <p:spPr>
              <a:xfrm>
                <a:off x="6335525" y="2694025"/>
                <a:ext cx="193500" cy="197675"/>
              </a:xfrm>
              <a:custGeom>
                <a:rect b="b" l="l" r="r" t="t"/>
                <a:pathLst>
                  <a:path extrusionOk="0" h="7907" w="7740">
                    <a:moveTo>
                      <a:pt x="4070" y="1"/>
                    </a:moveTo>
                    <a:lnTo>
                      <a:pt x="1" y="7907"/>
                    </a:lnTo>
                    <a:lnTo>
                      <a:pt x="1168" y="7907"/>
                    </a:lnTo>
                    <a:lnTo>
                      <a:pt x="7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9101675" y="2694025"/>
                <a:ext cx="193500" cy="197675"/>
              </a:xfrm>
              <a:custGeom>
                <a:rect b="b" l="l" r="r" t="t"/>
                <a:pathLst>
                  <a:path extrusionOk="0" h="7907" w="7740">
                    <a:moveTo>
                      <a:pt x="0" y="1"/>
                    </a:moveTo>
                    <a:lnTo>
                      <a:pt x="6572" y="7907"/>
                    </a:lnTo>
                    <a:lnTo>
                      <a:pt x="7739" y="7907"/>
                    </a:lnTo>
                    <a:lnTo>
                      <a:pt x="36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5778475" y="2888350"/>
                <a:ext cx="4073750" cy="834775"/>
              </a:xfrm>
              <a:custGeom>
                <a:rect b="b" l="l" r="r" t="t"/>
                <a:pathLst>
                  <a:path extrusionOk="0" h="33391" w="162950">
                    <a:moveTo>
                      <a:pt x="0" y="0"/>
                    </a:moveTo>
                    <a:lnTo>
                      <a:pt x="0" y="33391"/>
                    </a:lnTo>
                    <a:lnTo>
                      <a:pt x="162950" y="33391"/>
                    </a:lnTo>
                    <a:lnTo>
                      <a:pt x="16295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5837675" y="2947550"/>
                <a:ext cx="3955350" cy="717200"/>
              </a:xfrm>
              <a:custGeom>
                <a:rect b="b" l="l" r="r" t="t"/>
                <a:pathLst>
                  <a:path extrusionOk="0" fill="none" h="28688" w="158214">
                    <a:moveTo>
                      <a:pt x="158213" y="1"/>
                    </a:moveTo>
                    <a:lnTo>
                      <a:pt x="158213" y="28688"/>
                    </a:lnTo>
                    <a:lnTo>
                      <a:pt x="0" y="28688"/>
                    </a:lnTo>
                    <a:lnTo>
                      <a:pt x="0" y="1"/>
                    </a:lnTo>
                    <a:close/>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6376400" y="2947550"/>
                <a:ext cx="25" cy="717200"/>
              </a:xfrm>
              <a:custGeom>
                <a:rect b="b" l="l" r="r" t="t"/>
                <a:pathLst>
                  <a:path extrusionOk="0" fill="none" h="28688" w="1">
                    <a:moveTo>
                      <a:pt x="0" y="28688"/>
                    </a:moveTo>
                    <a:lnTo>
                      <a:pt x="0" y="1"/>
                    </a:lnTo>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9254275" y="2947550"/>
                <a:ext cx="25" cy="717200"/>
              </a:xfrm>
              <a:custGeom>
                <a:rect b="b" l="l" r="r" t="t"/>
                <a:pathLst>
                  <a:path extrusionOk="0" fill="none" h="28688" w="1">
                    <a:moveTo>
                      <a:pt x="1" y="28688"/>
                    </a:moveTo>
                    <a:lnTo>
                      <a:pt x="1" y="1"/>
                    </a:lnTo>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9685425" y="3164375"/>
                <a:ext cx="42550" cy="282725"/>
              </a:xfrm>
              <a:custGeom>
                <a:rect b="b" l="l" r="r" t="t"/>
                <a:pathLst>
                  <a:path extrusionOk="0" fill="none" h="11309" w="1702">
                    <a:moveTo>
                      <a:pt x="0" y="0"/>
                    </a:moveTo>
                    <a:lnTo>
                      <a:pt x="1702" y="0"/>
                    </a:lnTo>
                    <a:lnTo>
                      <a:pt x="1702" y="11309"/>
                    </a:lnTo>
                    <a:lnTo>
                      <a:pt x="0" y="11309"/>
                    </a:lnTo>
                    <a:close/>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5902725" y="3164375"/>
                <a:ext cx="42550" cy="282725"/>
              </a:xfrm>
              <a:custGeom>
                <a:rect b="b" l="l" r="r" t="t"/>
                <a:pathLst>
                  <a:path extrusionOk="0" fill="none" h="11309" w="1702">
                    <a:moveTo>
                      <a:pt x="0" y="0"/>
                    </a:moveTo>
                    <a:lnTo>
                      <a:pt x="1702" y="0"/>
                    </a:lnTo>
                    <a:lnTo>
                      <a:pt x="1702" y="11309"/>
                    </a:lnTo>
                    <a:lnTo>
                      <a:pt x="0" y="11309"/>
                    </a:lnTo>
                    <a:close/>
                  </a:path>
                </a:pathLst>
              </a:custGeom>
              <a:noFill/>
              <a:ln cap="flat" cmpd="sng" w="417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6352200" y="1066200"/>
                <a:ext cx="2926300" cy="1604500"/>
              </a:xfrm>
              <a:custGeom>
                <a:rect b="b" l="l" r="r" t="t"/>
                <a:pathLst>
                  <a:path extrusionOk="0" h="64180" w="117052">
                    <a:moveTo>
                      <a:pt x="1" y="1"/>
                    </a:moveTo>
                    <a:lnTo>
                      <a:pt x="1" y="64180"/>
                    </a:lnTo>
                    <a:lnTo>
                      <a:pt x="117051" y="64180"/>
                    </a:lnTo>
                    <a:lnTo>
                      <a:pt x="1170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5913550" y="2197025"/>
                <a:ext cx="48400" cy="379450"/>
              </a:xfrm>
              <a:custGeom>
                <a:rect b="b" l="l" r="r" t="t"/>
                <a:pathLst>
                  <a:path extrusionOk="0" fill="none" h="15178" w="1936">
                    <a:moveTo>
                      <a:pt x="335" y="0"/>
                    </a:moveTo>
                    <a:cubicBezTo>
                      <a:pt x="335" y="0"/>
                      <a:pt x="1369" y="4003"/>
                      <a:pt x="668" y="6838"/>
                    </a:cubicBezTo>
                    <a:cubicBezTo>
                      <a:pt x="1" y="9674"/>
                      <a:pt x="1936" y="15178"/>
                      <a:pt x="1936" y="15178"/>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5745100" y="2530575"/>
                <a:ext cx="427000" cy="356125"/>
              </a:xfrm>
              <a:custGeom>
                <a:rect b="b" l="l" r="r" t="t"/>
                <a:pathLst>
                  <a:path extrusionOk="0" h="14245" w="17080">
                    <a:moveTo>
                      <a:pt x="1" y="1"/>
                    </a:moveTo>
                    <a:lnTo>
                      <a:pt x="1202" y="9007"/>
                    </a:lnTo>
                    <a:cubicBezTo>
                      <a:pt x="1535" y="11509"/>
                      <a:pt x="3537" y="13477"/>
                      <a:pt x="6038" y="14245"/>
                    </a:cubicBezTo>
                    <a:lnTo>
                      <a:pt x="11042" y="14245"/>
                    </a:lnTo>
                    <a:cubicBezTo>
                      <a:pt x="13510" y="13477"/>
                      <a:pt x="15512" y="11509"/>
                      <a:pt x="15845" y="9007"/>
                    </a:cubicBezTo>
                    <a:lnTo>
                      <a:pt x="170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5809325" y="2708300"/>
                <a:ext cx="338600" cy="121700"/>
              </a:xfrm>
              <a:custGeom>
                <a:rect b="b" l="l" r="r" t="t"/>
                <a:pathLst>
                  <a:path extrusionOk="0" h="4868" w="13544">
                    <a:moveTo>
                      <a:pt x="12318" y="1"/>
                    </a:moveTo>
                    <a:cubicBezTo>
                      <a:pt x="12113" y="1"/>
                      <a:pt x="11909" y="8"/>
                      <a:pt x="11709" y="30"/>
                    </a:cubicBezTo>
                    <a:cubicBezTo>
                      <a:pt x="11075" y="64"/>
                      <a:pt x="10474" y="97"/>
                      <a:pt x="9874" y="197"/>
                    </a:cubicBezTo>
                    <a:cubicBezTo>
                      <a:pt x="8640" y="364"/>
                      <a:pt x="7439" y="698"/>
                      <a:pt x="6271" y="1098"/>
                    </a:cubicBezTo>
                    <a:cubicBezTo>
                      <a:pt x="5137" y="1531"/>
                      <a:pt x="4003" y="2032"/>
                      <a:pt x="2936" y="2666"/>
                    </a:cubicBezTo>
                    <a:cubicBezTo>
                      <a:pt x="1868" y="3299"/>
                      <a:pt x="868" y="4033"/>
                      <a:pt x="0" y="4867"/>
                    </a:cubicBezTo>
                    <a:cubicBezTo>
                      <a:pt x="934" y="4067"/>
                      <a:pt x="1935" y="3399"/>
                      <a:pt x="3002" y="2799"/>
                    </a:cubicBezTo>
                    <a:cubicBezTo>
                      <a:pt x="4070" y="2199"/>
                      <a:pt x="5204" y="1665"/>
                      <a:pt x="6338" y="1265"/>
                    </a:cubicBezTo>
                    <a:cubicBezTo>
                      <a:pt x="7506" y="864"/>
                      <a:pt x="8673" y="531"/>
                      <a:pt x="9874" y="331"/>
                    </a:cubicBezTo>
                    <a:cubicBezTo>
                      <a:pt x="11075" y="97"/>
                      <a:pt x="12309" y="64"/>
                      <a:pt x="13543" y="30"/>
                    </a:cubicBezTo>
                    <a:cubicBezTo>
                      <a:pt x="13143" y="30"/>
                      <a:pt x="12728" y="1"/>
                      <a:pt x="123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5772625" y="2640525"/>
                <a:ext cx="384475" cy="97725"/>
              </a:xfrm>
              <a:custGeom>
                <a:rect b="b" l="l" r="r" t="t"/>
                <a:pathLst>
                  <a:path extrusionOk="0" h="3909" w="15379">
                    <a:moveTo>
                      <a:pt x="12882" y="0"/>
                    </a:moveTo>
                    <a:cubicBezTo>
                      <a:pt x="12366" y="0"/>
                      <a:pt x="11852" y="22"/>
                      <a:pt x="11342" y="73"/>
                    </a:cubicBezTo>
                    <a:cubicBezTo>
                      <a:pt x="10008" y="173"/>
                      <a:pt x="8673" y="406"/>
                      <a:pt x="7373" y="740"/>
                    </a:cubicBezTo>
                    <a:cubicBezTo>
                      <a:pt x="4771" y="1407"/>
                      <a:pt x="2269" y="2441"/>
                      <a:pt x="1" y="3909"/>
                    </a:cubicBezTo>
                    <a:cubicBezTo>
                      <a:pt x="601" y="3542"/>
                      <a:pt x="1168" y="3242"/>
                      <a:pt x="1768" y="2975"/>
                    </a:cubicBezTo>
                    <a:lnTo>
                      <a:pt x="2702" y="2541"/>
                    </a:lnTo>
                    <a:lnTo>
                      <a:pt x="3603" y="2141"/>
                    </a:lnTo>
                    <a:cubicBezTo>
                      <a:pt x="4871" y="1641"/>
                      <a:pt x="6138" y="1240"/>
                      <a:pt x="7439" y="907"/>
                    </a:cubicBezTo>
                    <a:cubicBezTo>
                      <a:pt x="8073" y="740"/>
                      <a:pt x="8707" y="607"/>
                      <a:pt x="9374" y="473"/>
                    </a:cubicBezTo>
                    <a:cubicBezTo>
                      <a:pt x="9708" y="406"/>
                      <a:pt x="10041" y="373"/>
                      <a:pt x="10375" y="340"/>
                    </a:cubicBezTo>
                    <a:lnTo>
                      <a:pt x="10875" y="240"/>
                    </a:lnTo>
                    <a:lnTo>
                      <a:pt x="11375" y="206"/>
                    </a:lnTo>
                    <a:lnTo>
                      <a:pt x="12343" y="106"/>
                    </a:lnTo>
                    <a:lnTo>
                      <a:pt x="13343" y="106"/>
                    </a:lnTo>
                    <a:cubicBezTo>
                      <a:pt x="13510" y="106"/>
                      <a:pt x="13677" y="73"/>
                      <a:pt x="13844" y="73"/>
                    </a:cubicBezTo>
                    <a:lnTo>
                      <a:pt x="14344" y="106"/>
                    </a:lnTo>
                    <a:lnTo>
                      <a:pt x="15378" y="140"/>
                    </a:lnTo>
                    <a:cubicBezTo>
                      <a:pt x="14554" y="57"/>
                      <a:pt x="13716" y="0"/>
                      <a:pt x="128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5816825" y="2530600"/>
                <a:ext cx="349450" cy="70425"/>
              </a:xfrm>
              <a:custGeom>
                <a:rect b="b" l="l" r="r" t="t"/>
                <a:pathLst>
                  <a:path extrusionOk="0" h="2817" w="13978">
                    <a:moveTo>
                      <a:pt x="1" y="1"/>
                    </a:moveTo>
                    <a:cubicBezTo>
                      <a:pt x="368" y="501"/>
                      <a:pt x="835" y="901"/>
                      <a:pt x="1368" y="1268"/>
                    </a:cubicBezTo>
                    <a:cubicBezTo>
                      <a:pt x="1602" y="1434"/>
                      <a:pt x="1902" y="1568"/>
                      <a:pt x="2169" y="1735"/>
                    </a:cubicBezTo>
                    <a:cubicBezTo>
                      <a:pt x="2436" y="1835"/>
                      <a:pt x="2702" y="2001"/>
                      <a:pt x="3003" y="2101"/>
                    </a:cubicBezTo>
                    <a:cubicBezTo>
                      <a:pt x="4170" y="2502"/>
                      <a:pt x="5404" y="2735"/>
                      <a:pt x="6639" y="2802"/>
                    </a:cubicBezTo>
                    <a:cubicBezTo>
                      <a:pt x="6850" y="2813"/>
                      <a:pt x="7057" y="2817"/>
                      <a:pt x="7264" y="2817"/>
                    </a:cubicBezTo>
                    <a:cubicBezTo>
                      <a:pt x="7676" y="2817"/>
                      <a:pt x="8084" y="2802"/>
                      <a:pt x="8507" y="2802"/>
                    </a:cubicBezTo>
                    <a:cubicBezTo>
                      <a:pt x="9107" y="2735"/>
                      <a:pt x="9741" y="2702"/>
                      <a:pt x="10341" y="2602"/>
                    </a:cubicBezTo>
                    <a:cubicBezTo>
                      <a:pt x="10942" y="2502"/>
                      <a:pt x="11575" y="2402"/>
                      <a:pt x="12176" y="2302"/>
                    </a:cubicBezTo>
                    <a:lnTo>
                      <a:pt x="13977" y="1835"/>
                    </a:lnTo>
                    <a:lnTo>
                      <a:pt x="12143" y="2202"/>
                    </a:lnTo>
                    <a:cubicBezTo>
                      <a:pt x="11542" y="2302"/>
                      <a:pt x="10942" y="2402"/>
                      <a:pt x="10341" y="2468"/>
                    </a:cubicBezTo>
                    <a:cubicBezTo>
                      <a:pt x="9707" y="2535"/>
                      <a:pt x="9107" y="2602"/>
                      <a:pt x="8507" y="2635"/>
                    </a:cubicBezTo>
                    <a:cubicBezTo>
                      <a:pt x="8190" y="2635"/>
                      <a:pt x="7881" y="2644"/>
                      <a:pt x="7577" y="2644"/>
                    </a:cubicBezTo>
                    <a:cubicBezTo>
                      <a:pt x="7272" y="2644"/>
                      <a:pt x="6972" y="2635"/>
                      <a:pt x="6672" y="2602"/>
                    </a:cubicBezTo>
                    <a:cubicBezTo>
                      <a:pt x="5438" y="2568"/>
                      <a:pt x="4204" y="2368"/>
                      <a:pt x="3069" y="1968"/>
                    </a:cubicBezTo>
                    <a:cubicBezTo>
                      <a:pt x="2769" y="1868"/>
                      <a:pt x="2502" y="1735"/>
                      <a:pt x="2202" y="1634"/>
                    </a:cubicBezTo>
                    <a:cubicBezTo>
                      <a:pt x="1935" y="1468"/>
                      <a:pt x="1668" y="1334"/>
                      <a:pt x="1401" y="1167"/>
                    </a:cubicBezTo>
                    <a:cubicBezTo>
                      <a:pt x="868" y="867"/>
                      <a:pt x="368" y="501"/>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5964425" y="2780775"/>
                <a:ext cx="170150" cy="105925"/>
              </a:xfrm>
              <a:custGeom>
                <a:rect b="b" l="l" r="r" t="t"/>
                <a:pathLst>
                  <a:path extrusionOk="0" h="4237" w="6806">
                    <a:moveTo>
                      <a:pt x="5328" y="0"/>
                    </a:moveTo>
                    <a:cubicBezTo>
                      <a:pt x="5078" y="0"/>
                      <a:pt x="4826" y="11"/>
                      <a:pt x="4571" y="33"/>
                    </a:cubicBezTo>
                    <a:cubicBezTo>
                      <a:pt x="3837" y="134"/>
                      <a:pt x="3103" y="334"/>
                      <a:pt x="2436" y="667"/>
                    </a:cubicBezTo>
                    <a:cubicBezTo>
                      <a:pt x="1735" y="1001"/>
                      <a:pt x="1168" y="1535"/>
                      <a:pt x="768" y="2168"/>
                    </a:cubicBezTo>
                    <a:cubicBezTo>
                      <a:pt x="668" y="2302"/>
                      <a:pt x="568" y="2469"/>
                      <a:pt x="468" y="2635"/>
                    </a:cubicBezTo>
                    <a:lnTo>
                      <a:pt x="268" y="3169"/>
                    </a:lnTo>
                    <a:cubicBezTo>
                      <a:pt x="201" y="3336"/>
                      <a:pt x="168" y="3536"/>
                      <a:pt x="134" y="3703"/>
                    </a:cubicBezTo>
                    <a:lnTo>
                      <a:pt x="1" y="4237"/>
                    </a:lnTo>
                    <a:cubicBezTo>
                      <a:pt x="201" y="3536"/>
                      <a:pt x="434" y="2802"/>
                      <a:pt x="868" y="2235"/>
                    </a:cubicBezTo>
                    <a:cubicBezTo>
                      <a:pt x="1302" y="1635"/>
                      <a:pt x="1835" y="1134"/>
                      <a:pt x="2503" y="801"/>
                    </a:cubicBezTo>
                    <a:cubicBezTo>
                      <a:pt x="3136" y="467"/>
                      <a:pt x="3870" y="300"/>
                      <a:pt x="4604" y="167"/>
                    </a:cubicBezTo>
                    <a:cubicBezTo>
                      <a:pt x="4771" y="167"/>
                      <a:pt x="4971" y="134"/>
                      <a:pt x="5138" y="134"/>
                    </a:cubicBezTo>
                    <a:cubicBezTo>
                      <a:pt x="5338" y="100"/>
                      <a:pt x="5505" y="100"/>
                      <a:pt x="5705" y="100"/>
                    </a:cubicBezTo>
                    <a:cubicBezTo>
                      <a:pt x="6072" y="100"/>
                      <a:pt x="6439" y="100"/>
                      <a:pt x="6806" y="134"/>
                    </a:cubicBezTo>
                    <a:cubicBezTo>
                      <a:pt x="6316" y="45"/>
                      <a:pt x="5827" y="0"/>
                      <a:pt x="5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5543300" y="2336550"/>
                <a:ext cx="363425" cy="122750"/>
              </a:xfrm>
              <a:custGeom>
                <a:rect b="b" l="l" r="r" t="t"/>
                <a:pathLst>
                  <a:path extrusionOk="0" h="4910" w="14537">
                    <a:moveTo>
                      <a:pt x="7984" y="1"/>
                    </a:moveTo>
                    <a:cubicBezTo>
                      <a:pt x="7207" y="1"/>
                      <a:pt x="6411" y="61"/>
                      <a:pt x="5638" y="190"/>
                    </a:cubicBezTo>
                    <a:cubicBezTo>
                      <a:pt x="2869" y="657"/>
                      <a:pt x="0" y="3392"/>
                      <a:pt x="0" y="3392"/>
                    </a:cubicBezTo>
                    <a:cubicBezTo>
                      <a:pt x="0" y="3392"/>
                      <a:pt x="4817" y="4909"/>
                      <a:pt x="8828" y="4909"/>
                    </a:cubicBezTo>
                    <a:cubicBezTo>
                      <a:pt x="11168" y="4909"/>
                      <a:pt x="13234" y="4393"/>
                      <a:pt x="13910" y="2758"/>
                    </a:cubicBezTo>
                    <a:cubicBezTo>
                      <a:pt x="14536" y="1180"/>
                      <a:pt x="11431" y="1"/>
                      <a:pt x="79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5939425" y="2400150"/>
                <a:ext cx="325250" cy="127075"/>
              </a:xfrm>
              <a:custGeom>
                <a:rect b="b" l="l" r="r" t="t"/>
                <a:pathLst>
                  <a:path extrusionOk="0" h="5083" w="13010">
                    <a:moveTo>
                      <a:pt x="4330" y="1"/>
                    </a:moveTo>
                    <a:cubicBezTo>
                      <a:pt x="2795" y="1"/>
                      <a:pt x="1361" y="633"/>
                      <a:pt x="334" y="2383"/>
                    </a:cubicBezTo>
                    <a:cubicBezTo>
                      <a:pt x="0" y="2950"/>
                      <a:pt x="434" y="4217"/>
                      <a:pt x="3836" y="4918"/>
                    </a:cubicBezTo>
                    <a:cubicBezTo>
                      <a:pt x="4410" y="5035"/>
                      <a:pt x="5111" y="5082"/>
                      <a:pt x="5867" y="5082"/>
                    </a:cubicBezTo>
                    <a:cubicBezTo>
                      <a:pt x="8974" y="5082"/>
                      <a:pt x="13009" y="4284"/>
                      <a:pt x="13009" y="4284"/>
                    </a:cubicBezTo>
                    <a:cubicBezTo>
                      <a:pt x="13009" y="4284"/>
                      <a:pt x="8326" y="1"/>
                      <a:pt x="4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5652550" y="2236600"/>
                <a:ext cx="295225" cy="103825"/>
              </a:xfrm>
              <a:custGeom>
                <a:rect b="b" l="l" r="r" t="t"/>
                <a:pathLst>
                  <a:path extrusionOk="0" h="4153" w="11809">
                    <a:moveTo>
                      <a:pt x="6299" y="1"/>
                    </a:moveTo>
                    <a:cubicBezTo>
                      <a:pt x="3309" y="1"/>
                      <a:pt x="0" y="1986"/>
                      <a:pt x="0" y="1986"/>
                    </a:cubicBezTo>
                    <a:cubicBezTo>
                      <a:pt x="0" y="1986"/>
                      <a:pt x="7535" y="4153"/>
                      <a:pt x="10320" y="4153"/>
                    </a:cubicBezTo>
                    <a:cubicBezTo>
                      <a:pt x="10849" y="4153"/>
                      <a:pt x="11207" y="4074"/>
                      <a:pt x="11308" y="3888"/>
                    </a:cubicBezTo>
                    <a:cubicBezTo>
                      <a:pt x="11809" y="3020"/>
                      <a:pt x="10608" y="285"/>
                      <a:pt x="6772" y="18"/>
                    </a:cubicBezTo>
                    <a:cubicBezTo>
                      <a:pt x="6615" y="6"/>
                      <a:pt x="6458" y="1"/>
                      <a:pt x="6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5951100" y="2254125"/>
                <a:ext cx="236025" cy="102525"/>
              </a:xfrm>
              <a:custGeom>
                <a:rect b="b" l="l" r="r" t="t"/>
                <a:pathLst>
                  <a:path extrusionOk="0" h="4101" w="9441">
                    <a:moveTo>
                      <a:pt x="4180" y="1"/>
                    </a:moveTo>
                    <a:cubicBezTo>
                      <a:pt x="3851" y="1"/>
                      <a:pt x="3503" y="27"/>
                      <a:pt x="3136" y="84"/>
                    </a:cubicBezTo>
                    <a:cubicBezTo>
                      <a:pt x="500" y="485"/>
                      <a:pt x="0" y="1619"/>
                      <a:pt x="267" y="2853"/>
                    </a:cubicBezTo>
                    <a:cubicBezTo>
                      <a:pt x="495" y="3967"/>
                      <a:pt x="5656" y="4101"/>
                      <a:pt x="8134" y="4101"/>
                    </a:cubicBezTo>
                    <a:cubicBezTo>
                      <a:pt x="8923" y="4101"/>
                      <a:pt x="9440" y="4087"/>
                      <a:pt x="9440" y="4087"/>
                    </a:cubicBezTo>
                    <a:cubicBezTo>
                      <a:pt x="9440" y="4087"/>
                      <a:pt x="8268" y="1"/>
                      <a:pt x="4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5761775" y="2054175"/>
                <a:ext cx="217700" cy="188450"/>
              </a:xfrm>
              <a:custGeom>
                <a:rect b="b" l="l" r="r" t="t"/>
                <a:pathLst>
                  <a:path extrusionOk="0" h="7538" w="8708">
                    <a:moveTo>
                      <a:pt x="3252" y="1"/>
                    </a:moveTo>
                    <a:cubicBezTo>
                      <a:pt x="1539" y="1"/>
                      <a:pt x="1" y="477"/>
                      <a:pt x="1" y="477"/>
                    </a:cubicBezTo>
                    <a:cubicBezTo>
                      <a:pt x="1" y="477"/>
                      <a:pt x="2202" y="911"/>
                      <a:pt x="3203" y="3346"/>
                    </a:cubicBezTo>
                    <a:cubicBezTo>
                      <a:pt x="4690" y="6953"/>
                      <a:pt x="5609" y="7537"/>
                      <a:pt x="6316" y="7537"/>
                    </a:cubicBezTo>
                    <a:cubicBezTo>
                      <a:pt x="6465" y="7537"/>
                      <a:pt x="6605" y="7511"/>
                      <a:pt x="6739" y="7482"/>
                    </a:cubicBezTo>
                    <a:cubicBezTo>
                      <a:pt x="7773" y="7249"/>
                      <a:pt x="8707" y="3746"/>
                      <a:pt x="7106" y="1544"/>
                    </a:cubicBezTo>
                    <a:cubicBezTo>
                      <a:pt x="6227" y="331"/>
                      <a:pt x="4679" y="1"/>
                      <a:pt x="3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5934400" y="2314600"/>
                <a:ext cx="57575" cy="27550"/>
              </a:xfrm>
              <a:custGeom>
                <a:rect b="b" l="l" r="r" t="t"/>
                <a:pathLst>
                  <a:path extrusionOk="0" fill="none" h="1102" w="2303">
                    <a:moveTo>
                      <a:pt x="2303" y="0"/>
                    </a:moveTo>
                    <a:cubicBezTo>
                      <a:pt x="2303" y="0"/>
                      <a:pt x="501" y="34"/>
                      <a:pt x="1" y="110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5872700" y="2403825"/>
                <a:ext cx="55050" cy="27550"/>
              </a:xfrm>
              <a:custGeom>
                <a:rect b="b" l="l" r="r" t="t"/>
                <a:pathLst>
                  <a:path extrusionOk="0" fill="none" h="1102" w="2202">
                    <a:moveTo>
                      <a:pt x="2202" y="1101"/>
                    </a:moveTo>
                    <a:cubicBezTo>
                      <a:pt x="2202" y="1101"/>
                      <a:pt x="1735" y="201"/>
                      <a:pt x="0" y="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5930250" y="2451375"/>
                <a:ext cx="40875" cy="20025"/>
              </a:xfrm>
              <a:custGeom>
                <a:rect b="b" l="l" r="r" t="t"/>
                <a:pathLst>
                  <a:path extrusionOk="0" fill="none" h="801" w="1635">
                    <a:moveTo>
                      <a:pt x="0" y="801"/>
                    </a:moveTo>
                    <a:cubicBezTo>
                      <a:pt x="0" y="0"/>
                      <a:pt x="1635" y="267"/>
                      <a:pt x="1635" y="267"/>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5696750" y="2448675"/>
                <a:ext cx="256025" cy="228700"/>
              </a:xfrm>
              <a:custGeom>
                <a:rect b="b" l="l" r="r" t="t"/>
                <a:pathLst>
                  <a:path extrusionOk="0" h="9148" w="10241">
                    <a:moveTo>
                      <a:pt x="7469" y="0"/>
                    </a:moveTo>
                    <a:cubicBezTo>
                      <a:pt x="5066" y="0"/>
                      <a:pt x="2931" y="2081"/>
                      <a:pt x="2569" y="2443"/>
                    </a:cubicBezTo>
                    <a:cubicBezTo>
                      <a:pt x="133" y="4911"/>
                      <a:pt x="0" y="9148"/>
                      <a:pt x="0" y="9148"/>
                    </a:cubicBezTo>
                    <a:cubicBezTo>
                      <a:pt x="0" y="9148"/>
                      <a:pt x="1001" y="8614"/>
                      <a:pt x="3569" y="7480"/>
                    </a:cubicBezTo>
                    <a:cubicBezTo>
                      <a:pt x="5471" y="6679"/>
                      <a:pt x="5537" y="6946"/>
                      <a:pt x="6371" y="6413"/>
                    </a:cubicBezTo>
                    <a:cubicBezTo>
                      <a:pt x="8706" y="5012"/>
                      <a:pt x="10241" y="1843"/>
                      <a:pt x="9340" y="642"/>
                    </a:cubicBezTo>
                    <a:cubicBezTo>
                      <a:pt x="9073" y="275"/>
                      <a:pt x="8640" y="175"/>
                      <a:pt x="8239" y="75"/>
                    </a:cubicBezTo>
                    <a:cubicBezTo>
                      <a:pt x="7981" y="24"/>
                      <a:pt x="7724" y="0"/>
                      <a:pt x="74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6134550" y="2784100"/>
                <a:ext cx="25" cy="25"/>
              </a:xfrm>
              <a:custGeom>
                <a:rect b="b" l="l" r="r" t="t"/>
                <a:pathLst>
                  <a:path extrusionOk="0" h="1" w="1">
                    <a:moveTo>
                      <a:pt x="1" y="1"/>
                    </a:moveTo>
                    <a:close/>
                  </a:path>
                </a:pathLst>
              </a:custGeom>
              <a:solidFill>
                <a:srgbClr val="FCD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38"/>
            <p:cNvGrpSpPr/>
            <p:nvPr/>
          </p:nvGrpSpPr>
          <p:grpSpPr>
            <a:xfrm>
              <a:off x="4629277" y="692041"/>
              <a:ext cx="3051606" cy="1818247"/>
              <a:chOff x="955666" y="1288804"/>
              <a:chExt cx="3051606" cy="2165869"/>
            </a:xfrm>
          </p:grpSpPr>
          <p:sp>
            <p:nvSpPr>
              <p:cNvPr id="877" name="Google Shape;877;p38"/>
              <p:cNvSpPr/>
              <p:nvPr/>
            </p:nvSpPr>
            <p:spPr>
              <a:xfrm>
                <a:off x="955666" y="1288804"/>
                <a:ext cx="1709400" cy="2165869"/>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2297612" y="1288804"/>
                <a:ext cx="1709660" cy="2165869"/>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9" name="Google Shape;879;p38"/>
          <p:cNvGrpSpPr/>
          <p:nvPr/>
        </p:nvGrpSpPr>
        <p:grpSpPr>
          <a:xfrm>
            <a:off x="713225" y="2129700"/>
            <a:ext cx="3933650" cy="2474300"/>
            <a:chOff x="1842325" y="2576450"/>
            <a:chExt cx="3933650" cy="2474300"/>
          </a:xfrm>
        </p:grpSpPr>
        <p:sp>
          <p:nvSpPr>
            <p:cNvPr id="880" name="Google Shape;880;p38"/>
            <p:cNvSpPr/>
            <p:nvPr/>
          </p:nvSpPr>
          <p:spPr>
            <a:xfrm>
              <a:off x="1842325" y="2576450"/>
              <a:ext cx="3933650" cy="2474300"/>
            </a:xfrm>
            <a:custGeom>
              <a:rect b="b" l="l" r="r" t="t"/>
              <a:pathLst>
                <a:path extrusionOk="0" h="98972" w="157346">
                  <a:moveTo>
                    <a:pt x="59309" y="1"/>
                  </a:moveTo>
                  <a:cubicBezTo>
                    <a:pt x="58142" y="1"/>
                    <a:pt x="57008" y="267"/>
                    <a:pt x="56007" y="801"/>
                  </a:cubicBezTo>
                  <a:cubicBezTo>
                    <a:pt x="55640" y="868"/>
                    <a:pt x="55273" y="935"/>
                    <a:pt x="54940" y="1001"/>
                  </a:cubicBezTo>
                  <a:cubicBezTo>
                    <a:pt x="50003" y="2035"/>
                    <a:pt x="48201" y="5038"/>
                    <a:pt x="47534" y="7339"/>
                  </a:cubicBezTo>
                  <a:cubicBezTo>
                    <a:pt x="46834" y="9808"/>
                    <a:pt x="47267" y="12276"/>
                    <a:pt x="47501" y="13744"/>
                  </a:cubicBezTo>
                  <a:cubicBezTo>
                    <a:pt x="47534" y="13977"/>
                    <a:pt x="47601" y="14278"/>
                    <a:pt x="47601" y="14411"/>
                  </a:cubicBezTo>
                  <a:cubicBezTo>
                    <a:pt x="47634" y="15612"/>
                    <a:pt x="48001" y="16779"/>
                    <a:pt x="48368" y="17913"/>
                  </a:cubicBezTo>
                  <a:cubicBezTo>
                    <a:pt x="48502" y="18414"/>
                    <a:pt x="48702" y="19014"/>
                    <a:pt x="48835" y="19515"/>
                  </a:cubicBezTo>
                  <a:lnTo>
                    <a:pt x="48702" y="19515"/>
                  </a:lnTo>
                  <a:cubicBezTo>
                    <a:pt x="48535" y="19515"/>
                    <a:pt x="48368" y="19548"/>
                    <a:pt x="48201" y="19548"/>
                  </a:cubicBezTo>
                  <a:cubicBezTo>
                    <a:pt x="44532" y="19882"/>
                    <a:pt x="38761" y="21783"/>
                    <a:pt x="34959" y="23351"/>
                  </a:cubicBezTo>
                  <a:cubicBezTo>
                    <a:pt x="30189" y="25285"/>
                    <a:pt x="25085" y="27654"/>
                    <a:pt x="24785" y="31156"/>
                  </a:cubicBezTo>
                  <a:cubicBezTo>
                    <a:pt x="24718" y="31857"/>
                    <a:pt x="24818" y="32691"/>
                    <a:pt x="25085" y="33758"/>
                  </a:cubicBezTo>
                  <a:lnTo>
                    <a:pt x="21416" y="33758"/>
                  </a:lnTo>
                  <a:cubicBezTo>
                    <a:pt x="19448" y="33758"/>
                    <a:pt x="17513" y="34459"/>
                    <a:pt x="16012" y="35726"/>
                  </a:cubicBezTo>
                  <a:cubicBezTo>
                    <a:pt x="15578" y="36060"/>
                    <a:pt x="15178" y="36460"/>
                    <a:pt x="14844" y="36860"/>
                  </a:cubicBezTo>
                  <a:cubicBezTo>
                    <a:pt x="14677" y="37094"/>
                    <a:pt x="14511" y="37294"/>
                    <a:pt x="14344" y="37527"/>
                  </a:cubicBezTo>
                  <a:cubicBezTo>
                    <a:pt x="13410" y="38928"/>
                    <a:pt x="12910" y="40563"/>
                    <a:pt x="12910" y="42298"/>
                  </a:cubicBezTo>
                  <a:lnTo>
                    <a:pt x="12910" y="48969"/>
                  </a:lnTo>
                  <a:lnTo>
                    <a:pt x="9274" y="48969"/>
                  </a:lnTo>
                  <a:cubicBezTo>
                    <a:pt x="4137" y="48969"/>
                    <a:pt x="0" y="53139"/>
                    <a:pt x="0" y="58242"/>
                  </a:cubicBezTo>
                  <a:lnTo>
                    <a:pt x="0" y="93301"/>
                  </a:lnTo>
                  <a:cubicBezTo>
                    <a:pt x="0" y="95135"/>
                    <a:pt x="1468" y="96636"/>
                    <a:pt x="3336" y="96636"/>
                  </a:cubicBezTo>
                  <a:lnTo>
                    <a:pt x="3736" y="96636"/>
                  </a:lnTo>
                  <a:cubicBezTo>
                    <a:pt x="4170" y="97971"/>
                    <a:pt x="5438" y="98971"/>
                    <a:pt x="6939" y="98971"/>
                  </a:cubicBezTo>
                  <a:lnTo>
                    <a:pt x="12643" y="98971"/>
                  </a:lnTo>
                  <a:cubicBezTo>
                    <a:pt x="14110" y="98971"/>
                    <a:pt x="15378" y="97971"/>
                    <a:pt x="15812" y="96636"/>
                  </a:cubicBezTo>
                  <a:lnTo>
                    <a:pt x="141535" y="96636"/>
                  </a:lnTo>
                  <a:cubicBezTo>
                    <a:pt x="141968" y="97971"/>
                    <a:pt x="143203" y="98971"/>
                    <a:pt x="144704" y="98971"/>
                  </a:cubicBezTo>
                  <a:lnTo>
                    <a:pt x="150408" y="98971"/>
                  </a:lnTo>
                  <a:cubicBezTo>
                    <a:pt x="151909" y="98971"/>
                    <a:pt x="153176" y="97971"/>
                    <a:pt x="153577" y="96636"/>
                  </a:cubicBezTo>
                  <a:lnTo>
                    <a:pt x="154010" y="96636"/>
                  </a:lnTo>
                  <a:cubicBezTo>
                    <a:pt x="155845" y="96636"/>
                    <a:pt x="157346" y="95135"/>
                    <a:pt x="157346" y="93301"/>
                  </a:cubicBezTo>
                  <a:lnTo>
                    <a:pt x="157346" y="58242"/>
                  </a:lnTo>
                  <a:cubicBezTo>
                    <a:pt x="157346" y="55774"/>
                    <a:pt x="156379" y="53439"/>
                    <a:pt x="154644" y="51704"/>
                  </a:cubicBezTo>
                  <a:cubicBezTo>
                    <a:pt x="152876" y="49936"/>
                    <a:pt x="150541" y="48969"/>
                    <a:pt x="148073" y="48969"/>
                  </a:cubicBezTo>
                  <a:lnTo>
                    <a:pt x="144437" y="48969"/>
                  </a:lnTo>
                  <a:lnTo>
                    <a:pt x="144437" y="42298"/>
                  </a:lnTo>
                  <a:cubicBezTo>
                    <a:pt x="144437" y="40563"/>
                    <a:pt x="143936" y="38928"/>
                    <a:pt x="143002" y="37527"/>
                  </a:cubicBezTo>
                  <a:cubicBezTo>
                    <a:pt x="142836" y="37294"/>
                    <a:pt x="142669" y="37094"/>
                    <a:pt x="142502" y="36860"/>
                  </a:cubicBezTo>
                  <a:cubicBezTo>
                    <a:pt x="142135" y="36460"/>
                    <a:pt x="141768" y="36060"/>
                    <a:pt x="141335" y="35726"/>
                  </a:cubicBezTo>
                  <a:cubicBezTo>
                    <a:pt x="139833" y="34459"/>
                    <a:pt x="137899" y="33758"/>
                    <a:pt x="135931" y="33758"/>
                  </a:cubicBezTo>
                  <a:lnTo>
                    <a:pt x="134229" y="33758"/>
                  </a:lnTo>
                  <a:cubicBezTo>
                    <a:pt x="133929" y="28988"/>
                    <a:pt x="132762" y="22350"/>
                    <a:pt x="127625" y="22050"/>
                  </a:cubicBezTo>
                  <a:cubicBezTo>
                    <a:pt x="127358" y="22050"/>
                    <a:pt x="127091" y="22016"/>
                    <a:pt x="126824" y="22016"/>
                  </a:cubicBezTo>
                  <a:cubicBezTo>
                    <a:pt x="124189" y="22016"/>
                    <a:pt x="120353" y="22684"/>
                    <a:pt x="116984" y="23551"/>
                  </a:cubicBezTo>
                  <a:cubicBezTo>
                    <a:pt x="116383" y="22383"/>
                    <a:pt x="115483" y="21416"/>
                    <a:pt x="114415" y="20715"/>
                  </a:cubicBezTo>
                  <a:cubicBezTo>
                    <a:pt x="113948" y="18847"/>
                    <a:pt x="112414" y="17580"/>
                    <a:pt x="110679" y="16746"/>
                  </a:cubicBezTo>
                  <a:cubicBezTo>
                    <a:pt x="110713" y="16246"/>
                    <a:pt x="110713" y="15745"/>
                    <a:pt x="110746" y="15312"/>
                  </a:cubicBezTo>
                  <a:lnTo>
                    <a:pt x="110746" y="14778"/>
                  </a:lnTo>
                  <a:cubicBezTo>
                    <a:pt x="110779" y="14211"/>
                    <a:pt x="110813" y="13677"/>
                    <a:pt x="110846" y="13143"/>
                  </a:cubicBezTo>
                  <a:cubicBezTo>
                    <a:pt x="111013" y="10308"/>
                    <a:pt x="111246" y="7106"/>
                    <a:pt x="107877" y="4137"/>
                  </a:cubicBezTo>
                  <a:cubicBezTo>
                    <a:pt x="106376" y="2803"/>
                    <a:pt x="104442" y="2102"/>
                    <a:pt x="102240" y="2102"/>
                  </a:cubicBezTo>
                  <a:cubicBezTo>
                    <a:pt x="100639" y="2102"/>
                    <a:pt x="98971" y="2469"/>
                    <a:pt x="97303" y="3203"/>
                  </a:cubicBezTo>
                  <a:lnTo>
                    <a:pt x="97270" y="3203"/>
                  </a:lnTo>
                  <a:cubicBezTo>
                    <a:pt x="92800" y="3203"/>
                    <a:pt x="89131" y="6872"/>
                    <a:pt x="89131" y="11342"/>
                  </a:cubicBezTo>
                  <a:cubicBezTo>
                    <a:pt x="89131" y="13177"/>
                    <a:pt x="89798" y="14978"/>
                    <a:pt x="90932" y="16412"/>
                  </a:cubicBezTo>
                  <a:cubicBezTo>
                    <a:pt x="90965" y="16613"/>
                    <a:pt x="91032" y="16813"/>
                    <a:pt x="91065" y="16979"/>
                  </a:cubicBezTo>
                  <a:cubicBezTo>
                    <a:pt x="90865" y="19781"/>
                    <a:pt x="91699" y="22350"/>
                    <a:pt x="93367" y="24218"/>
                  </a:cubicBezTo>
                  <a:cubicBezTo>
                    <a:pt x="92867" y="24385"/>
                    <a:pt x="92400" y="24585"/>
                    <a:pt x="91933" y="24785"/>
                  </a:cubicBezTo>
                  <a:cubicBezTo>
                    <a:pt x="88930" y="25786"/>
                    <a:pt x="84894" y="29155"/>
                    <a:pt x="82292" y="31523"/>
                  </a:cubicBezTo>
                  <a:lnTo>
                    <a:pt x="74987" y="24585"/>
                  </a:lnTo>
                  <a:cubicBezTo>
                    <a:pt x="74520" y="24151"/>
                    <a:pt x="73986" y="23851"/>
                    <a:pt x="73419" y="23718"/>
                  </a:cubicBezTo>
                  <a:cubicBezTo>
                    <a:pt x="72352" y="22817"/>
                    <a:pt x="70818" y="21983"/>
                    <a:pt x="68849" y="21983"/>
                  </a:cubicBezTo>
                  <a:lnTo>
                    <a:pt x="68583" y="21983"/>
                  </a:lnTo>
                  <a:cubicBezTo>
                    <a:pt x="68216" y="21983"/>
                    <a:pt x="67882" y="22016"/>
                    <a:pt x="67549" y="22050"/>
                  </a:cubicBezTo>
                  <a:cubicBezTo>
                    <a:pt x="68349" y="20248"/>
                    <a:pt x="68816" y="18147"/>
                    <a:pt x="68816" y="16012"/>
                  </a:cubicBezTo>
                  <a:cubicBezTo>
                    <a:pt x="68816" y="15445"/>
                    <a:pt x="68816" y="14845"/>
                    <a:pt x="68783" y="14244"/>
                  </a:cubicBezTo>
                  <a:cubicBezTo>
                    <a:pt x="69950" y="13077"/>
                    <a:pt x="70617" y="11442"/>
                    <a:pt x="70617" y="9674"/>
                  </a:cubicBezTo>
                  <a:cubicBezTo>
                    <a:pt x="70617" y="7473"/>
                    <a:pt x="69583" y="5505"/>
                    <a:pt x="67915" y="4337"/>
                  </a:cubicBezTo>
                  <a:cubicBezTo>
                    <a:pt x="66748" y="2703"/>
                    <a:pt x="65013" y="1502"/>
                    <a:pt x="62812" y="935"/>
                  </a:cubicBezTo>
                  <a:cubicBezTo>
                    <a:pt x="61778" y="334"/>
                    <a:pt x="60544" y="1"/>
                    <a:pt x="59309" y="1"/>
                  </a:cubicBezTo>
                  <a:close/>
                </a:path>
              </a:pathLst>
            </a:custGeom>
            <a:solidFill>
              <a:srgbClr val="FDFD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3388425" y="2741575"/>
              <a:ext cx="135950" cy="153475"/>
            </a:xfrm>
            <a:custGeom>
              <a:rect b="b" l="l" r="r" t="t"/>
              <a:pathLst>
                <a:path extrusionOk="0" h="6139" w="5438">
                  <a:moveTo>
                    <a:pt x="2702" y="0"/>
                  </a:moveTo>
                  <a:cubicBezTo>
                    <a:pt x="1201" y="0"/>
                    <a:pt x="0" y="1368"/>
                    <a:pt x="0" y="3069"/>
                  </a:cubicBezTo>
                  <a:cubicBezTo>
                    <a:pt x="0" y="4770"/>
                    <a:pt x="1201" y="6138"/>
                    <a:pt x="2702" y="6138"/>
                  </a:cubicBezTo>
                  <a:cubicBezTo>
                    <a:pt x="4203" y="6138"/>
                    <a:pt x="5438" y="4770"/>
                    <a:pt x="5438" y="3069"/>
                  </a:cubicBezTo>
                  <a:cubicBezTo>
                    <a:pt x="5438" y="1368"/>
                    <a:pt x="4203" y="0"/>
                    <a:pt x="27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4153975" y="2739900"/>
              <a:ext cx="240200" cy="240200"/>
            </a:xfrm>
            <a:custGeom>
              <a:rect b="b" l="l" r="r" t="t"/>
              <a:pathLst>
                <a:path extrusionOk="0" h="9608" w="9608">
                  <a:moveTo>
                    <a:pt x="4804" y="1"/>
                  </a:moveTo>
                  <a:cubicBezTo>
                    <a:pt x="2169" y="1"/>
                    <a:pt x="0" y="2169"/>
                    <a:pt x="0" y="4804"/>
                  </a:cubicBezTo>
                  <a:cubicBezTo>
                    <a:pt x="0" y="7439"/>
                    <a:pt x="2169" y="9608"/>
                    <a:pt x="4804" y="9608"/>
                  </a:cubicBezTo>
                  <a:cubicBezTo>
                    <a:pt x="7439" y="9608"/>
                    <a:pt x="9607" y="7439"/>
                    <a:pt x="9607" y="4804"/>
                  </a:cubicBezTo>
                  <a:cubicBezTo>
                    <a:pt x="9607" y="2169"/>
                    <a:pt x="7439" y="1"/>
                    <a:pt x="48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3206625" y="2762400"/>
              <a:ext cx="272725" cy="428675"/>
            </a:xfrm>
            <a:custGeom>
              <a:rect b="b" l="l" r="r" t="t"/>
              <a:pathLst>
                <a:path extrusionOk="0" h="17147" w="10909">
                  <a:moveTo>
                    <a:pt x="6927" y="1"/>
                  </a:moveTo>
                  <a:cubicBezTo>
                    <a:pt x="6446" y="1"/>
                    <a:pt x="5908" y="65"/>
                    <a:pt x="5304" y="201"/>
                  </a:cubicBezTo>
                  <a:cubicBezTo>
                    <a:pt x="2436" y="835"/>
                    <a:pt x="1" y="4004"/>
                    <a:pt x="1" y="8674"/>
                  </a:cubicBezTo>
                  <a:cubicBezTo>
                    <a:pt x="1" y="13344"/>
                    <a:pt x="2369" y="17147"/>
                    <a:pt x="5304" y="17147"/>
                  </a:cubicBezTo>
                  <a:cubicBezTo>
                    <a:pt x="8273" y="17147"/>
                    <a:pt x="10908" y="13244"/>
                    <a:pt x="10908" y="8574"/>
                  </a:cubicBezTo>
                  <a:cubicBezTo>
                    <a:pt x="10908" y="4407"/>
                    <a:pt x="10908" y="1"/>
                    <a:pt x="69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4264875" y="3111825"/>
              <a:ext cx="191825" cy="222700"/>
            </a:xfrm>
            <a:custGeom>
              <a:rect b="b" l="l" r="r" t="t"/>
              <a:pathLst>
                <a:path extrusionOk="0" h="8908" w="7673">
                  <a:moveTo>
                    <a:pt x="1" y="1"/>
                  </a:moveTo>
                  <a:lnTo>
                    <a:pt x="1" y="8907"/>
                  </a:lnTo>
                  <a:lnTo>
                    <a:pt x="7673" y="8907"/>
                  </a:lnTo>
                  <a:lnTo>
                    <a:pt x="76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3214125" y="3080150"/>
              <a:ext cx="191825" cy="222675"/>
            </a:xfrm>
            <a:custGeom>
              <a:rect b="b" l="l" r="r" t="t"/>
              <a:pathLst>
                <a:path extrusionOk="0" h="8907" w="7673">
                  <a:moveTo>
                    <a:pt x="1" y="0"/>
                  </a:moveTo>
                  <a:lnTo>
                    <a:pt x="1" y="8907"/>
                  </a:lnTo>
                  <a:lnTo>
                    <a:pt x="7673" y="8907"/>
                  </a:lnTo>
                  <a:lnTo>
                    <a:pt x="76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2785500" y="3220575"/>
              <a:ext cx="1055375" cy="528600"/>
            </a:xfrm>
            <a:custGeom>
              <a:rect b="b" l="l" r="r" t="t"/>
              <a:pathLst>
                <a:path extrusionOk="0" h="21144" w="42215">
                  <a:moveTo>
                    <a:pt x="19473" y="1"/>
                  </a:moveTo>
                  <a:cubicBezTo>
                    <a:pt x="6677" y="1"/>
                    <a:pt x="1372" y="3328"/>
                    <a:pt x="0" y="18701"/>
                  </a:cubicBezTo>
                  <a:cubicBezTo>
                    <a:pt x="0" y="18701"/>
                    <a:pt x="14428" y="21143"/>
                    <a:pt x="26365" y="21143"/>
                  </a:cubicBezTo>
                  <a:cubicBezTo>
                    <a:pt x="34931" y="21143"/>
                    <a:pt x="42214" y="19885"/>
                    <a:pt x="41964" y="15565"/>
                  </a:cubicBezTo>
                  <a:cubicBezTo>
                    <a:pt x="41363" y="5191"/>
                    <a:pt x="35359" y="321"/>
                    <a:pt x="21282" y="21"/>
                  </a:cubicBezTo>
                  <a:cubicBezTo>
                    <a:pt x="20663" y="8"/>
                    <a:pt x="20060" y="1"/>
                    <a:pt x="194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2538650" y="3148275"/>
              <a:ext cx="755575" cy="540675"/>
            </a:xfrm>
            <a:custGeom>
              <a:rect b="b" l="l" r="r" t="t"/>
              <a:pathLst>
                <a:path extrusionOk="0" h="21627" w="30223">
                  <a:moveTo>
                    <a:pt x="20842" y="1"/>
                  </a:moveTo>
                  <a:cubicBezTo>
                    <a:pt x="20766" y="1"/>
                    <a:pt x="20691" y="4"/>
                    <a:pt x="20615" y="11"/>
                  </a:cubicBezTo>
                  <a:cubicBezTo>
                    <a:pt x="14911" y="478"/>
                    <a:pt x="468" y="6148"/>
                    <a:pt x="234" y="8583"/>
                  </a:cubicBezTo>
                  <a:cubicBezTo>
                    <a:pt x="1" y="11019"/>
                    <a:pt x="5538" y="21626"/>
                    <a:pt x="5538" y="21626"/>
                  </a:cubicBezTo>
                  <a:lnTo>
                    <a:pt x="30222" y="18090"/>
                  </a:lnTo>
                  <a:cubicBezTo>
                    <a:pt x="30222" y="18090"/>
                    <a:pt x="26422" y="1"/>
                    <a:pt x="208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2556175" y="3212250"/>
              <a:ext cx="607125" cy="206800"/>
            </a:xfrm>
            <a:custGeom>
              <a:rect b="b" l="l" r="r" t="t"/>
              <a:pathLst>
                <a:path extrusionOk="0" h="8272" w="24285">
                  <a:moveTo>
                    <a:pt x="15661" y="267"/>
                  </a:moveTo>
                  <a:cubicBezTo>
                    <a:pt x="16039" y="267"/>
                    <a:pt x="16418" y="374"/>
                    <a:pt x="16712" y="587"/>
                  </a:cubicBezTo>
                  <a:cubicBezTo>
                    <a:pt x="16879" y="721"/>
                    <a:pt x="17046" y="921"/>
                    <a:pt x="17146" y="1121"/>
                  </a:cubicBezTo>
                  <a:cubicBezTo>
                    <a:pt x="17246" y="1321"/>
                    <a:pt x="17279" y="1555"/>
                    <a:pt x="17279" y="1788"/>
                  </a:cubicBezTo>
                  <a:cubicBezTo>
                    <a:pt x="17246" y="2222"/>
                    <a:pt x="17079" y="2689"/>
                    <a:pt x="16779" y="3056"/>
                  </a:cubicBezTo>
                  <a:cubicBezTo>
                    <a:pt x="16646" y="3255"/>
                    <a:pt x="16496" y="3447"/>
                    <a:pt x="16330" y="3626"/>
                  </a:cubicBezTo>
                  <a:lnTo>
                    <a:pt x="16330" y="3626"/>
                  </a:lnTo>
                  <a:cubicBezTo>
                    <a:pt x="15557" y="3290"/>
                    <a:pt x="14859" y="2807"/>
                    <a:pt x="14377" y="2155"/>
                  </a:cubicBezTo>
                  <a:cubicBezTo>
                    <a:pt x="14244" y="1955"/>
                    <a:pt x="14143" y="1721"/>
                    <a:pt x="14110" y="1521"/>
                  </a:cubicBezTo>
                  <a:cubicBezTo>
                    <a:pt x="14043" y="1288"/>
                    <a:pt x="14077" y="1054"/>
                    <a:pt x="14210" y="887"/>
                  </a:cubicBezTo>
                  <a:cubicBezTo>
                    <a:pt x="14310" y="721"/>
                    <a:pt x="14510" y="587"/>
                    <a:pt x="14711" y="487"/>
                  </a:cubicBezTo>
                  <a:cubicBezTo>
                    <a:pt x="14944" y="387"/>
                    <a:pt x="15178" y="320"/>
                    <a:pt x="15378" y="287"/>
                  </a:cubicBezTo>
                  <a:cubicBezTo>
                    <a:pt x="15471" y="274"/>
                    <a:pt x="15566" y="267"/>
                    <a:pt x="15661" y="267"/>
                  </a:cubicBezTo>
                  <a:close/>
                  <a:moveTo>
                    <a:pt x="5553" y="2751"/>
                  </a:moveTo>
                  <a:cubicBezTo>
                    <a:pt x="5570" y="2751"/>
                    <a:pt x="5587" y="2753"/>
                    <a:pt x="5604" y="2755"/>
                  </a:cubicBezTo>
                  <a:cubicBezTo>
                    <a:pt x="5804" y="2755"/>
                    <a:pt x="5971" y="2922"/>
                    <a:pt x="6138" y="3089"/>
                  </a:cubicBezTo>
                  <a:cubicBezTo>
                    <a:pt x="6305" y="3256"/>
                    <a:pt x="6438" y="3456"/>
                    <a:pt x="6571" y="3656"/>
                  </a:cubicBezTo>
                  <a:cubicBezTo>
                    <a:pt x="6838" y="4090"/>
                    <a:pt x="7038" y="4523"/>
                    <a:pt x="7138" y="4990"/>
                  </a:cubicBezTo>
                  <a:cubicBezTo>
                    <a:pt x="7205" y="5457"/>
                    <a:pt x="7138" y="5958"/>
                    <a:pt x="6872" y="6358"/>
                  </a:cubicBezTo>
                  <a:cubicBezTo>
                    <a:pt x="6847" y="6394"/>
                    <a:pt x="6822" y="6430"/>
                    <a:pt x="6796" y="6465"/>
                  </a:cubicBezTo>
                  <a:lnTo>
                    <a:pt x="6796" y="6465"/>
                  </a:lnTo>
                  <a:cubicBezTo>
                    <a:pt x="6192" y="6178"/>
                    <a:pt x="5675" y="5709"/>
                    <a:pt x="5371" y="5124"/>
                  </a:cubicBezTo>
                  <a:cubicBezTo>
                    <a:pt x="5137" y="4690"/>
                    <a:pt x="5037" y="4223"/>
                    <a:pt x="5037" y="3756"/>
                  </a:cubicBezTo>
                  <a:cubicBezTo>
                    <a:pt x="5037" y="3523"/>
                    <a:pt x="5070" y="3289"/>
                    <a:pt x="5137" y="3089"/>
                  </a:cubicBezTo>
                  <a:cubicBezTo>
                    <a:pt x="5228" y="2906"/>
                    <a:pt x="5376" y="2751"/>
                    <a:pt x="5553" y="2751"/>
                  </a:cubicBezTo>
                  <a:close/>
                  <a:moveTo>
                    <a:pt x="15655" y="1"/>
                  </a:moveTo>
                  <a:cubicBezTo>
                    <a:pt x="15551" y="1"/>
                    <a:pt x="15447" y="7"/>
                    <a:pt x="15344" y="20"/>
                  </a:cubicBezTo>
                  <a:cubicBezTo>
                    <a:pt x="15111" y="87"/>
                    <a:pt x="14844" y="154"/>
                    <a:pt x="14610" y="254"/>
                  </a:cubicBezTo>
                  <a:cubicBezTo>
                    <a:pt x="14377" y="354"/>
                    <a:pt x="14143" y="521"/>
                    <a:pt x="13977" y="754"/>
                  </a:cubicBezTo>
                  <a:cubicBezTo>
                    <a:pt x="13843" y="988"/>
                    <a:pt x="13810" y="1288"/>
                    <a:pt x="13877" y="1555"/>
                  </a:cubicBezTo>
                  <a:cubicBezTo>
                    <a:pt x="13943" y="1821"/>
                    <a:pt x="14043" y="2055"/>
                    <a:pt x="14210" y="2288"/>
                  </a:cubicBezTo>
                  <a:cubicBezTo>
                    <a:pt x="14707" y="2950"/>
                    <a:pt x="15431" y="3430"/>
                    <a:pt x="16195" y="3764"/>
                  </a:cubicBezTo>
                  <a:lnTo>
                    <a:pt x="16195" y="3764"/>
                  </a:lnTo>
                  <a:cubicBezTo>
                    <a:pt x="16065" y="3892"/>
                    <a:pt x="15926" y="4012"/>
                    <a:pt x="15778" y="4123"/>
                  </a:cubicBezTo>
                  <a:cubicBezTo>
                    <a:pt x="15011" y="4724"/>
                    <a:pt x="14143" y="5191"/>
                    <a:pt x="13276" y="5591"/>
                  </a:cubicBezTo>
                  <a:cubicBezTo>
                    <a:pt x="12376" y="5991"/>
                    <a:pt x="11442" y="6358"/>
                    <a:pt x="10508" y="6592"/>
                  </a:cubicBezTo>
                  <a:cubicBezTo>
                    <a:pt x="9900" y="6738"/>
                    <a:pt x="9292" y="6832"/>
                    <a:pt x="8684" y="6832"/>
                  </a:cubicBezTo>
                  <a:cubicBezTo>
                    <a:pt x="8325" y="6832"/>
                    <a:pt x="7965" y="6799"/>
                    <a:pt x="7605" y="6725"/>
                  </a:cubicBezTo>
                  <a:cubicBezTo>
                    <a:pt x="7381" y="6685"/>
                    <a:pt x="7160" y="6620"/>
                    <a:pt x="6948" y="6532"/>
                  </a:cubicBezTo>
                  <a:lnTo>
                    <a:pt x="6948" y="6532"/>
                  </a:lnTo>
                  <a:cubicBezTo>
                    <a:pt x="6967" y="6508"/>
                    <a:pt x="6986" y="6483"/>
                    <a:pt x="7005" y="6458"/>
                  </a:cubicBezTo>
                  <a:cubicBezTo>
                    <a:pt x="7305" y="6024"/>
                    <a:pt x="7405" y="5457"/>
                    <a:pt x="7305" y="4957"/>
                  </a:cubicBezTo>
                  <a:cubicBezTo>
                    <a:pt x="7205" y="4457"/>
                    <a:pt x="7005" y="3990"/>
                    <a:pt x="6738" y="3556"/>
                  </a:cubicBezTo>
                  <a:cubicBezTo>
                    <a:pt x="6638" y="3356"/>
                    <a:pt x="6471" y="3122"/>
                    <a:pt x="6305" y="2956"/>
                  </a:cubicBezTo>
                  <a:cubicBezTo>
                    <a:pt x="6138" y="2755"/>
                    <a:pt x="5938" y="2555"/>
                    <a:pt x="5604" y="2522"/>
                  </a:cubicBezTo>
                  <a:lnTo>
                    <a:pt x="5404" y="2522"/>
                  </a:lnTo>
                  <a:cubicBezTo>
                    <a:pt x="5337" y="2555"/>
                    <a:pt x="5237" y="2589"/>
                    <a:pt x="5204" y="2655"/>
                  </a:cubicBezTo>
                  <a:cubicBezTo>
                    <a:pt x="5070" y="2755"/>
                    <a:pt x="5004" y="2856"/>
                    <a:pt x="4937" y="2989"/>
                  </a:cubicBezTo>
                  <a:cubicBezTo>
                    <a:pt x="4803" y="3222"/>
                    <a:pt x="4770" y="3489"/>
                    <a:pt x="4770" y="3756"/>
                  </a:cubicBezTo>
                  <a:cubicBezTo>
                    <a:pt x="4770" y="4257"/>
                    <a:pt x="4904" y="4790"/>
                    <a:pt x="5137" y="5224"/>
                  </a:cubicBezTo>
                  <a:cubicBezTo>
                    <a:pt x="5452" y="5855"/>
                    <a:pt x="5996" y="6349"/>
                    <a:pt x="6624" y="6665"/>
                  </a:cubicBezTo>
                  <a:lnTo>
                    <a:pt x="6624" y="6665"/>
                  </a:lnTo>
                  <a:cubicBezTo>
                    <a:pt x="6383" y="6915"/>
                    <a:pt x="6086" y="7113"/>
                    <a:pt x="5771" y="7259"/>
                  </a:cubicBezTo>
                  <a:cubicBezTo>
                    <a:pt x="4904" y="7726"/>
                    <a:pt x="3903" y="7926"/>
                    <a:pt x="2935" y="8059"/>
                  </a:cubicBezTo>
                  <a:cubicBezTo>
                    <a:pt x="1968" y="8193"/>
                    <a:pt x="967" y="8259"/>
                    <a:pt x="0" y="8259"/>
                  </a:cubicBezTo>
                  <a:cubicBezTo>
                    <a:pt x="228" y="8267"/>
                    <a:pt x="459" y="8271"/>
                    <a:pt x="690" y="8271"/>
                  </a:cubicBezTo>
                  <a:cubicBezTo>
                    <a:pt x="1440" y="8271"/>
                    <a:pt x="2204" y="8228"/>
                    <a:pt x="2969" y="8126"/>
                  </a:cubicBezTo>
                  <a:cubicBezTo>
                    <a:pt x="3936" y="8026"/>
                    <a:pt x="4937" y="7826"/>
                    <a:pt x="5838" y="7392"/>
                  </a:cubicBezTo>
                  <a:cubicBezTo>
                    <a:pt x="6192" y="7240"/>
                    <a:pt x="6508" y="7011"/>
                    <a:pt x="6771" y="6735"/>
                  </a:cubicBezTo>
                  <a:lnTo>
                    <a:pt x="6771" y="6735"/>
                  </a:lnTo>
                  <a:cubicBezTo>
                    <a:pt x="7030" y="6851"/>
                    <a:pt x="7300" y="6937"/>
                    <a:pt x="7572" y="6992"/>
                  </a:cubicBezTo>
                  <a:cubicBezTo>
                    <a:pt x="7944" y="7066"/>
                    <a:pt x="8321" y="7099"/>
                    <a:pt x="8697" y="7099"/>
                  </a:cubicBezTo>
                  <a:cubicBezTo>
                    <a:pt x="9332" y="7099"/>
                    <a:pt x="9966" y="7005"/>
                    <a:pt x="10574" y="6858"/>
                  </a:cubicBezTo>
                  <a:cubicBezTo>
                    <a:pt x="11542" y="6625"/>
                    <a:pt x="12476" y="6258"/>
                    <a:pt x="13376" y="5858"/>
                  </a:cubicBezTo>
                  <a:cubicBezTo>
                    <a:pt x="14277" y="5457"/>
                    <a:pt x="15178" y="4957"/>
                    <a:pt x="15978" y="4323"/>
                  </a:cubicBezTo>
                  <a:cubicBezTo>
                    <a:pt x="16143" y="4188"/>
                    <a:pt x="16308" y="4040"/>
                    <a:pt x="16467" y="3877"/>
                  </a:cubicBezTo>
                  <a:lnTo>
                    <a:pt x="16467" y="3877"/>
                  </a:lnTo>
                  <a:cubicBezTo>
                    <a:pt x="16538" y="3905"/>
                    <a:pt x="16608" y="3931"/>
                    <a:pt x="16679" y="3956"/>
                  </a:cubicBezTo>
                  <a:cubicBezTo>
                    <a:pt x="17315" y="4184"/>
                    <a:pt x="17997" y="4302"/>
                    <a:pt x="18684" y="4302"/>
                  </a:cubicBezTo>
                  <a:cubicBezTo>
                    <a:pt x="19006" y="4302"/>
                    <a:pt x="19328" y="4276"/>
                    <a:pt x="19647" y="4223"/>
                  </a:cubicBezTo>
                  <a:cubicBezTo>
                    <a:pt x="20648" y="4056"/>
                    <a:pt x="21549" y="3623"/>
                    <a:pt x="22349" y="2989"/>
                  </a:cubicBezTo>
                  <a:cubicBezTo>
                    <a:pt x="23150" y="2389"/>
                    <a:pt x="23784" y="1621"/>
                    <a:pt x="24284" y="787"/>
                  </a:cubicBezTo>
                  <a:lnTo>
                    <a:pt x="24284" y="787"/>
                  </a:lnTo>
                  <a:cubicBezTo>
                    <a:pt x="23750" y="1588"/>
                    <a:pt x="23083" y="2355"/>
                    <a:pt x="22316" y="2956"/>
                  </a:cubicBezTo>
                  <a:cubicBezTo>
                    <a:pt x="21515" y="3523"/>
                    <a:pt x="20581" y="3956"/>
                    <a:pt x="19614" y="4090"/>
                  </a:cubicBezTo>
                  <a:cubicBezTo>
                    <a:pt x="19338" y="4128"/>
                    <a:pt x="19059" y="4147"/>
                    <a:pt x="18780" y="4147"/>
                  </a:cubicBezTo>
                  <a:cubicBezTo>
                    <a:pt x="18083" y="4147"/>
                    <a:pt x="17389" y="4028"/>
                    <a:pt x="16745" y="3790"/>
                  </a:cubicBezTo>
                  <a:cubicBezTo>
                    <a:pt x="16697" y="3772"/>
                    <a:pt x="16649" y="3755"/>
                    <a:pt x="16601" y="3736"/>
                  </a:cubicBezTo>
                  <a:lnTo>
                    <a:pt x="16601" y="3736"/>
                  </a:lnTo>
                  <a:cubicBezTo>
                    <a:pt x="16747" y="3577"/>
                    <a:pt x="16885" y="3406"/>
                    <a:pt x="17012" y="3222"/>
                  </a:cubicBezTo>
                  <a:cubicBezTo>
                    <a:pt x="17312" y="2822"/>
                    <a:pt x="17513" y="2322"/>
                    <a:pt x="17546" y="1788"/>
                  </a:cubicBezTo>
                  <a:cubicBezTo>
                    <a:pt x="17546" y="1521"/>
                    <a:pt x="17479" y="1254"/>
                    <a:pt x="17379" y="988"/>
                  </a:cubicBezTo>
                  <a:cubicBezTo>
                    <a:pt x="17246" y="754"/>
                    <a:pt x="17079" y="554"/>
                    <a:pt x="16845" y="387"/>
                  </a:cubicBezTo>
                  <a:cubicBezTo>
                    <a:pt x="16522" y="118"/>
                    <a:pt x="16090" y="1"/>
                    <a:pt x="156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2780500" y="3352225"/>
              <a:ext cx="442825" cy="151075"/>
            </a:xfrm>
            <a:custGeom>
              <a:rect b="b" l="l" r="r" t="t"/>
              <a:pathLst>
                <a:path extrusionOk="0" h="6043" w="17713">
                  <a:moveTo>
                    <a:pt x="11404" y="251"/>
                  </a:moveTo>
                  <a:cubicBezTo>
                    <a:pt x="11682" y="251"/>
                    <a:pt x="11952" y="325"/>
                    <a:pt x="12175" y="492"/>
                  </a:cubicBezTo>
                  <a:cubicBezTo>
                    <a:pt x="12409" y="659"/>
                    <a:pt x="12576" y="993"/>
                    <a:pt x="12576" y="1326"/>
                  </a:cubicBezTo>
                  <a:cubicBezTo>
                    <a:pt x="12542" y="1626"/>
                    <a:pt x="12409" y="1960"/>
                    <a:pt x="12209" y="2227"/>
                  </a:cubicBezTo>
                  <a:cubicBezTo>
                    <a:pt x="12110" y="2375"/>
                    <a:pt x="12002" y="2508"/>
                    <a:pt x="11883" y="2632"/>
                  </a:cubicBezTo>
                  <a:lnTo>
                    <a:pt x="11883" y="2632"/>
                  </a:lnTo>
                  <a:cubicBezTo>
                    <a:pt x="11339" y="2391"/>
                    <a:pt x="10842" y="2033"/>
                    <a:pt x="10508" y="1560"/>
                  </a:cubicBezTo>
                  <a:cubicBezTo>
                    <a:pt x="10341" y="1293"/>
                    <a:pt x="10207" y="926"/>
                    <a:pt x="10374" y="692"/>
                  </a:cubicBezTo>
                  <a:cubicBezTo>
                    <a:pt x="10474" y="559"/>
                    <a:pt x="10608" y="459"/>
                    <a:pt x="10741" y="392"/>
                  </a:cubicBezTo>
                  <a:cubicBezTo>
                    <a:pt x="10908" y="325"/>
                    <a:pt x="11075" y="292"/>
                    <a:pt x="11241" y="259"/>
                  </a:cubicBezTo>
                  <a:cubicBezTo>
                    <a:pt x="11296" y="253"/>
                    <a:pt x="11350" y="251"/>
                    <a:pt x="11404" y="251"/>
                  </a:cubicBezTo>
                  <a:close/>
                  <a:moveTo>
                    <a:pt x="4031" y="2054"/>
                  </a:moveTo>
                  <a:cubicBezTo>
                    <a:pt x="4044" y="2054"/>
                    <a:pt x="4057" y="2056"/>
                    <a:pt x="4070" y="2060"/>
                  </a:cubicBezTo>
                  <a:cubicBezTo>
                    <a:pt x="4203" y="2060"/>
                    <a:pt x="4370" y="2160"/>
                    <a:pt x="4470" y="2293"/>
                  </a:cubicBezTo>
                  <a:cubicBezTo>
                    <a:pt x="4570" y="2427"/>
                    <a:pt x="4703" y="2560"/>
                    <a:pt x="4770" y="2694"/>
                  </a:cubicBezTo>
                  <a:cubicBezTo>
                    <a:pt x="4970" y="2994"/>
                    <a:pt x="5104" y="3328"/>
                    <a:pt x="5170" y="3661"/>
                  </a:cubicBezTo>
                  <a:cubicBezTo>
                    <a:pt x="5237" y="3995"/>
                    <a:pt x="5204" y="4362"/>
                    <a:pt x="5004" y="4628"/>
                  </a:cubicBezTo>
                  <a:cubicBezTo>
                    <a:pt x="4991" y="4648"/>
                    <a:pt x="4977" y="4667"/>
                    <a:pt x="4964" y="4686"/>
                  </a:cubicBezTo>
                  <a:lnTo>
                    <a:pt x="4964" y="4686"/>
                  </a:lnTo>
                  <a:cubicBezTo>
                    <a:pt x="4540" y="4474"/>
                    <a:pt x="4176" y="4140"/>
                    <a:pt x="3970" y="3728"/>
                  </a:cubicBezTo>
                  <a:cubicBezTo>
                    <a:pt x="3803" y="3428"/>
                    <a:pt x="3703" y="3094"/>
                    <a:pt x="3703" y="2760"/>
                  </a:cubicBezTo>
                  <a:cubicBezTo>
                    <a:pt x="3703" y="2594"/>
                    <a:pt x="3736" y="2427"/>
                    <a:pt x="3803" y="2293"/>
                  </a:cubicBezTo>
                  <a:cubicBezTo>
                    <a:pt x="3861" y="2148"/>
                    <a:pt x="3944" y="2054"/>
                    <a:pt x="4031" y="2054"/>
                  </a:cubicBezTo>
                  <a:close/>
                  <a:moveTo>
                    <a:pt x="11484" y="1"/>
                  </a:moveTo>
                  <a:cubicBezTo>
                    <a:pt x="11390" y="1"/>
                    <a:pt x="11297" y="9"/>
                    <a:pt x="11208" y="25"/>
                  </a:cubicBezTo>
                  <a:cubicBezTo>
                    <a:pt x="11008" y="25"/>
                    <a:pt x="10808" y="92"/>
                    <a:pt x="10641" y="192"/>
                  </a:cubicBezTo>
                  <a:cubicBezTo>
                    <a:pt x="10474" y="259"/>
                    <a:pt x="10307" y="392"/>
                    <a:pt x="10174" y="559"/>
                  </a:cubicBezTo>
                  <a:cubicBezTo>
                    <a:pt x="10041" y="726"/>
                    <a:pt x="10041" y="959"/>
                    <a:pt x="10074" y="1159"/>
                  </a:cubicBezTo>
                  <a:cubicBezTo>
                    <a:pt x="10141" y="1359"/>
                    <a:pt x="10241" y="1526"/>
                    <a:pt x="10341" y="1693"/>
                  </a:cubicBezTo>
                  <a:cubicBezTo>
                    <a:pt x="10715" y="2174"/>
                    <a:pt x="11217" y="2526"/>
                    <a:pt x="11744" y="2767"/>
                  </a:cubicBezTo>
                  <a:lnTo>
                    <a:pt x="11744" y="2767"/>
                  </a:lnTo>
                  <a:cubicBezTo>
                    <a:pt x="11661" y="2844"/>
                    <a:pt x="11571" y="2919"/>
                    <a:pt x="11475" y="2994"/>
                  </a:cubicBezTo>
                  <a:cubicBezTo>
                    <a:pt x="10941" y="3428"/>
                    <a:pt x="10307" y="3761"/>
                    <a:pt x="9674" y="4061"/>
                  </a:cubicBezTo>
                  <a:cubicBezTo>
                    <a:pt x="9007" y="4362"/>
                    <a:pt x="8339" y="4595"/>
                    <a:pt x="7639" y="4795"/>
                  </a:cubicBezTo>
                  <a:cubicBezTo>
                    <a:pt x="7194" y="4884"/>
                    <a:pt x="6720" y="4958"/>
                    <a:pt x="6255" y="4958"/>
                  </a:cubicBezTo>
                  <a:cubicBezTo>
                    <a:pt x="6023" y="4958"/>
                    <a:pt x="5793" y="4940"/>
                    <a:pt x="5571" y="4895"/>
                  </a:cubicBezTo>
                  <a:cubicBezTo>
                    <a:pt x="5417" y="4865"/>
                    <a:pt x="5265" y="4818"/>
                    <a:pt x="5118" y="4757"/>
                  </a:cubicBezTo>
                  <a:lnTo>
                    <a:pt x="5118" y="4757"/>
                  </a:lnTo>
                  <a:cubicBezTo>
                    <a:pt x="5124" y="4747"/>
                    <a:pt x="5131" y="4738"/>
                    <a:pt x="5137" y="4729"/>
                  </a:cubicBezTo>
                  <a:cubicBezTo>
                    <a:pt x="5371" y="4428"/>
                    <a:pt x="5437" y="3995"/>
                    <a:pt x="5371" y="3628"/>
                  </a:cubicBezTo>
                  <a:cubicBezTo>
                    <a:pt x="5304" y="3261"/>
                    <a:pt x="5137" y="2927"/>
                    <a:pt x="4970" y="2594"/>
                  </a:cubicBezTo>
                  <a:cubicBezTo>
                    <a:pt x="4870" y="2427"/>
                    <a:pt x="4770" y="2293"/>
                    <a:pt x="4637" y="2127"/>
                  </a:cubicBezTo>
                  <a:cubicBezTo>
                    <a:pt x="4503" y="1993"/>
                    <a:pt x="4337" y="1860"/>
                    <a:pt x="4103" y="1826"/>
                  </a:cubicBezTo>
                  <a:lnTo>
                    <a:pt x="3936" y="1826"/>
                  </a:lnTo>
                  <a:cubicBezTo>
                    <a:pt x="3870" y="1860"/>
                    <a:pt x="3803" y="1893"/>
                    <a:pt x="3769" y="1927"/>
                  </a:cubicBezTo>
                  <a:cubicBezTo>
                    <a:pt x="3669" y="1993"/>
                    <a:pt x="3636" y="2093"/>
                    <a:pt x="3569" y="2193"/>
                  </a:cubicBezTo>
                  <a:cubicBezTo>
                    <a:pt x="3503" y="2360"/>
                    <a:pt x="3469" y="2560"/>
                    <a:pt x="3469" y="2760"/>
                  </a:cubicBezTo>
                  <a:cubicBezTo>
                    <a:pt x="3469" y="3127"/>
                    <a:pt x="3569" y="3528"/>
                    <a:pt x="3736" y="3861"/>
                  </a:cubicBezTo>
                  <a:cubicBezTo>
                    <a:pt x="3957" y="4303"/>
                    <a:pt x="4339" y="4657"/>
                    <a:pt x="4785" y="4894"/>
                  </a:cubicBezTo>
                  <a:lnTo>
                    <a:pt x="4785" y="4894"/>
                  </a:lnTo>
                  <a:cubicBezTo>
                    <a:pt x="4621" y="5057"/>
                    <a:pt x="4427" y="5184"/>
                    <a:pt x="4203" y="5296"/>
                  </a:cubicBezTo>
                  <a:cubicBezTo>
                    <a:pt x="3569" y="5629"/>
                    <a:pt x="2869" y="5763"/>
                    <a:pt x="2168" y="5896"/>
                  </a:cubicBezTo>
                  <a:cubicBezTo>
                    <a:pt x="1434" y="5996"/>
                    <a:pt x="734" y="6029"/>
                    <a:pt x="0" y="6029"/>
                  </a:cubicBezTo>
                  <a:cubicBezTo>
                    <a:pt x="197" y="6038"/>
                    <a:pt x="391" y="6043"/>
                    <a:pt x="584" y="6043"/>
                  </a:cubicBezTo>
                  <a:cubicBezTo>
                    <a:pt x="1112" y="6043"/>
                    <a:pt x="1631" y="6012"/>
                    <a:pt x="2168" y="5963"/>
                  </a:cubicBezTo>
                  <a:cubicBezTo>
                    <a:pt x="2902" y="5863"/>
                    <a:pt x="3603" y="5729"/>
                    <a:pt x="4270" y="5429"/>
                  </a:cubicBezTo>
                  <a:cubicBezTo>
                    <a:pt x="4508" y="5310"/>
                    <a:pt x="4747" y="5157"/>
                    <a:pt x="4936" y="4969"/>
                  </a:cubicBezTo>
                  <a:lnTo>
                    <a:pt x="4936" y="4969"/>
                  </a:lnTo>
                  <a:cubicBezTo>
                    <a:pt x="5119" y="5053"/>
                    <a:pt x="5310" y="5118"/>
                    <a:pt x="5504" y="5162"/>
                  </a:cubicBezTo>
                  <a:cubicBezTo>
                    <a:pt x="5773" y="5211"/>
                    <a:pt x="6047" y="5233"/>
                    <a:pt x="6321" y="5233"/>
                  </a:cubicBezTo>
                  <a:cubicBezTo>
                    <a:pt x="6792" y="5233"/>
                    <a:pt x="7262" y="5168"/>
                    <a:pt x="7706" y="5062"/>
                  </a:cubicBezTo>
                  <a:cubicBezTo>
                    <a:pt x="8439" y="4862"/>
                    <a:pt x="9107" y="4628"/>
                    <a:pt x="9774" y="4328"/>
                  </a:cubicBezTo>
                  <a:cubicBezTo>
                    <a:pt x="10441" y="4028"/>
                    <a:pt x="11108" y="3661"/>
                    <a:pt x="11675" y="3194"/>
                  </a:cubicBezTo>
                  <a:cubicBezTo>
                    <a:pt x="11801" y="3096"/>
                    <a:pt x="11915" y="2993"/>
                    <a:pt x="12022" y="2883"/>
                  </a:cubicBezTo>
                  <a:lnTo>
                    <a:pt x="12022" y="2883"/>
                  </a:lnTo>
                  <a:cubicBezTo>
                    <a:pt x="12062" y="2899"/>
                    <a:pt x="12102" y="2913"/>
                    <a:pt x="12142" y="2927"/>
                  </a:cubicBezTo>
                  <a:cubicBezTo>
                    <a:pt x="12632" y="3091"/>
                    <a:pt x="13155" y="3172"/>
                    <a:pt x="13665" y="3172"/>
                  </a:cubicBezTo>
                  <a:cubicBezTo>
                    <a:pt x="13884" y="3172"/>
                    <a:pt x="14100" y="3157"/>
                    <a:pt x="14310" y="3127"/>
                  </a:cubicBezTo>
                  <a:cubicBezTo>
                    <a:pt x="15044" y="2994"/>
                    <a:pt x="15711" y="2660"/>
                    <a:pt x="16312" y="2227"/>
                  </a:cubicBezTo>
                  <a:cubicBezTo>
                    <a:pt x="16879" y="1760"/>
                    <a:pt x="17346" y="1193"/>
                    <a:pt x="17713" y="592"/>
                  </a:cubicBezTo>
                  <a:lnTo>
                    <a:pt x="17713" y="592"/>
                  </a:lnTo>
                  <a:cubicBezTo>
                    <a:pt x="16946" y="1793"/>
                    <a:pt x="15745" y="2794"/>
                    <a:pt x="14310" y="2961"/>
                  </a:cubicBezTo>
                  <a:cubicBezTo>
                    <a:pt x="14096" y="3001"/>
                    <a:pt x="13879" y="3020"/>
                    <a:pt x="13661" y="3020"/>
                  </a:cubicBezTo>
                  <a:cubicBezTo>
                    <a:pt x="13167" y="3020"/>
                    <a:pt x="12672" y="2923"/>
                    <a:pt x="12209" y="2760"/>
                  </a:cubicBezTo>
                  <a:cubicBezTo>
                    <a:pt x="12191" y="2754"/>
                    <a:pt x="12173" y="2748"/>
                    <a:pt x="12155" y="2741"/>
                  </a:cubicBezTo>
                  <a:lnTo>
                    <a:pt x="12155" y="2741"/>
                  </a:lnTo>
                  <a:cubicBezTo>
                    <a:pt x="12254" y="2631"/>
                    <a:pt x="12348" y="2515"/>
                    <a:pt x="12442" y="2394"/>
                  </a:cubicBezTo>
                  <a:cubicBezTo>
                    <a:pt x="12642" y="2093"/>
                    <a:pt x="12809" y="1726"/>
                    <a:pt x="12843" y="1326"/>
                  </a:cubicBezTo>
                  <a:cubicBezTo>
                    <a:pt x="12843" y="926"/>
                    <a:pt x="12642" y="492"/>
                    <a:pt x="12309" y="259"/>
                  </a:cubicBezTo>
                  <a:cubicBezTo>
                    <a:pt x="12082" y="82"/>
                    <a:pt x="11778" y="1"/>
                    <a:pt x="114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4547575" y="3210675"/>
              <a:ext cx="597950" cy="438225"/>
            </a:xfrm>
            <a:custGeom>
              <a:rect b="b" l="l" r="r" t="t"/>
              <a:pathLst>
                <a:path extrusionOk="0" h="17529" w="23918">
                  <a:moveTo>
                    <a:pt x="18626" y="1"/>
                  </a:moveTo>
                  <a:cubicBezTo>
                    <a:pt x="13513" y="1"/>
                    <a:pt x="1473" y="3070"/>
                    <a:pt x="768" y="5153"/>
                  </a:cubicBezTo>
                  <a:cubicBezTo>
                    <a:pt x="1" y="7322"/>
                    <a:pt x="1902" y="17529"/>
                    <a:pt x="1902" y="17529"/>
                  </a:cubicBezTo>
                  <a:lnTo>
                    <a:pt x="22617" y="17462"/>
                  </a:lnTo>
                  <a:cubicBezTo>
                    <a:pt x="22617" y="17462"/>
                    <a:pt x="23918" y="283"/>
                    <a:pt x="19215" y="16"/>
                  </a:cubicBezTo>
                  <a:cubicBezTo>
                    <a:pt x="19031" y="6"/>
                    <a:pt x="18834" y="1"/>
                    <a:pt x="186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4561750" y="3254450"/>
              <a:ext cx="534575" cy="143450"/>
            </a:xfrm>
            <a:custGeom>
              <a:rect b="b" l="l" r="r" t="t"/>
              <a:pathLst>
                <a:path extrusionOk="0" h="5738" w="21383">
                  <a:moveTo>
                    <a:pt x="14378" y="267"/>
                  </a:moveTo>
                  <a:cubicBezTo>
                    <a:pt x="14778" y="267"/>
                    <a:pt x="15145" y="467"/>
                    <a:pt x="15345" y="767"/>
                  </a:cubicBezTo>
                  <a:cubicBezTo>
                    <a:pt x="15545" y="1101"/>
                    <a:pt x="15545" y="1534"/>
                    <a:pt x="15412" y="1901"/>
                  </a:cubicBezTo>
                  <a:cubicBezTo>
                    <a:pt x="15312" y="2268"/>
                    <a:pt x="15045" y="2602"/>
                    <a:pt x="14745" y="2902"/>
                  </a:cubicBezTo>
                  <a:cubicBezTo>
                    <a:pt x="14601" y="3064"/>
                    <a:pt x="14439" y="3215"/>
                    <a:pt x="14262" y="3352"/>
                  </a:cubicBezTo>
                  <a:lnTo>
                    <a:pt x="14262" y="3352"/>
                  </a:lnTo>
                  <a:cubicBezTo>
                    <a:pt x="13701" y="2927"/>
                    <a:pt x="13241" y="2350"/>
                    <a:pt x="13044" y="1701"/>
                  </a:cubicBezTo>
                  <a:cubicBezTo>
                    <a:pt x="13010" y="1501"/>
                    <a:pt x="12977" y="1301"/>
                    <a:pt x="13010" y="1101"/>
                  </a:cubicBezTo>
                  <a:cubicBezTo>
                    <a:pt x="13044" y="934"/>
                    <a:pt x="13144" y="734"/>
                    <a:pt x="13277" y="634"/>
                  </a:cubicBezTo>
                  <a:cubicBezTo>
                    <a:pt x="13544" y="367"/>
                    <a:pt x="13978" y="267"/>
                    <a:pt x="14378" y="267"/>
                  </a:cubicBezTo>
                  <a:close/>
                  <a:moveTo>
                    <a:pt x="5796" y="1229"/>
                  </a:moveTo>
                  <a:cubicBezTo>
                    <a:pt x="5810" y="1229"/>
                    <a:pt x="5825" y="1231"/>
                    <a:pt x="5838" y="1234"/>
                  </a:cubicBezTo>
                  <a:cubicBezTo>
                    <a:pt x="5972" y="1268"/>
                    <a:pt x="6105" y="1434"/>
                    <a:pt x="6205" y="1601"/>
                  </a:cubicBezTo>
                  <a:cubicBezTo>
                    <a:pt x="6239" y="1701"/>
                    <a:pt x="6272" y="1801"/>
                    <a:pt x="6305" y="1901"/>
                  </a:cubicBezTo>
                  <a:cubicBezTo>
                    <a:pt x="6339" y="2001"/>
                    <a:pt x="6372" y="2068"/>
                    <a:pt x="6406" y="2202"/>
                  </a:cubicBezTo>
                  <a:cubicBezTo>
                    <a:pt x="6506" y="2602"/>
                    <a:pt x="6572" y="3002"/>
                    <a:pt x="6539" y="3436"/>
                  </a:cubicBezTo>
                  <a:cubicBezTo>
                    <a:pt x="6472" y="3836"/>
                    <a:pt x="6339" y="4236"/>
                    <a:pt x="6072" y="4537"/>
                  </a:cubicBezTo>
                  <a:cubicBezTo>
                    <a:pt x="6024" y="4597"/>
                    <a:pt x="5972" y="4653"/>
                    <a:pt x="5917" y="4706"/>
                  </a:cubicBezTo>
                  <a:lnTo>
                    <a:pt x="5917" y="4706"/>
                  </a:lnTo>
                  <a:cubicBezTo>
                    <a:pt x="5477" y="4344"/>
                    <a:pt x="5175" y="3823"/>
                    <a:pt x="5105" y="3236"/>
                  </a:cubicBezTo>
                  <a:cubicBezTo>
                    <a:pt x="5038" y="2835"/>
                    <a:pt x="5071" y="2435"/>
                    <a:pt x="5171" y="2035"/>
                  </a:cubicBezTo>
                  <a:cubicBezTo>
                    <a:pt x="5238" y="1835"/>
                    <a:pt x="5305" y="1635"/>
                    <a:pt x="5438" y="1501"/>
                  </a:cubicBezTo>
                  <a:cubicBezTo>
                    <a:pt x="5528" y="1352"/>
                    <a:pt x="5671" y="1229"/>
                    <a:pt x="5796" y="1229"/>
                  </a:cubicBezTo>
                  <a:close/>
                  <a:moveTo>
                    <a:pt x="14378" y="0"/>
                  </a:moveTo>
                  <a:cubicBezTo>
                    <a:pt x="14144" y="0"/>
                    <a:pt x="13911" y="33"/>
                    <a:pt x="13711" y="100"/>
                  </a:cubicBezTo>
                  <a:cubicBezTo>
                    <a:pt x="13477" y="167"/>
                    <a:pt x="13277" y="267"/>
                    <a:pt x="13110" y="434"/>
                  </a:cubicBezTo>
                  <a:cubicBezTo>
                    <a:pt x="12910" y="600"/>
                    <a:pt x="12810" y="834"/>
                    <a:pt x="12777" y="1067"/>
                  </a:cubicBezTo>
                  <a:cubicBezTo>
                    <a:pt x="12743" y="1301"/>
                    <a:pt x="12777" y="1534"/>
                    <a:pt x="12843" y="1768"/>
                  </a:cubicBezTo>
                  <a:cubicBezTo>
                    <a:pt x="13061" y="2474"/>
                    <a:pt x="13522" y="3048"/>
                    <a:pt x="14100" y="3471"/>
                  </a:cubicBezTo>
                  <a:lnTo>
                    <a:pt x="14100" y="3471"/>
                  </a:lnTo>
                  <a:cubicBezTo>
                    <a:pt x="13996" y="3542"/>
                    <a:pt x="13888" y="3609"/>
                    <a:pt x="13777" y="3669"/>
                  </a:cubicBezTo>
                  <a:cubicBezTo>
                    <a:pt x="13077" y="4103"/>
                    <a:pt x="12276" y="4437"/>
                    <a:pt x="11476" y="4670"/>
                  </a:cubicBezTo>
                  <a:cubicBezTo>
                    <a:pt x="10675" y="4937"/>
                    <a:pt x="9841" y="5137"/>
                    <a:pt x="9007" y="5270"/>
                  </a:cubicBezTo>
                  <a:cubicBezTo>
                    <a:pt x="8702" y="5307"/>
                    <a:pt x="8392" y="5330"/>
                    <a:pt x="8085" y="5330"/>
                  </a:cubicBezTo>
                  <a:cubicBezTo>
                    <a:pt x="7552" y="5330"/>
                    <a:pt x="7025" y="5261"/>
                    <a:pt x="6539" y="5070"/>
                  </a:cubicBezTo>
                  <a:cubicBezTo>
                    <a:pt x="6365" y="5002"/>
                    <a:pt x="6201" y="4913"/>
                    <a:pt x="6050" y="4807"/>
                  </a:cubicBezTo>
                  <a:lnTo>
                    <a:pt x="6050" y="4807"/>
                  </a:lnTo>
                  <a:cubicBezTo>
                    <a:pt x="6104" y="4754"/>
                    <a:pt x="6156" y="4697"/>
                    <a:pt x="6205" y="4637"/>
                  </a:cubicBezTo>
                  <a:cubicBezTo>
                    <a:pt x="6472" y="4303"/>
                    <a:pt x="6672" y="3869"/>
                    <a:pt x="6706" y="3436"/>
                  </a:cubicBezTo>
                  <a:cubicBezTo>
                    <a:pt x="6772" y="3002"/>
                    <a:pt x="6706" y="2569"/>
                    <a:pt x="6606" y="2135"/>
                  </a:cubicBezTo>
                  <a:cubicBezTo>
                    <a:pt x="6572" y="2035"/>
                    <a:pt x="6539" y="1935"/>
                    <a:pt x="6506" y="1835"/>
                  </a:cubicBezTo>
                  <a:cubicBezTo>
                    <a:pt x="6472" y="1701"/>
                    <a:pt x="6439" y="1601"/>
                    <a:pt x="6372" y="1501"/>
                  </a:cubicBezTo>
                  <a:cubicBezTo>
                    <a:pt x="6272" y="1301"/>
                    <a:pt x="6172" y="1067"/>
                    <a:pt x="5872" y="1001"/>
                  </a:cubicBezTo>
                  <a:cubicBezTo>
                    <a:pt x="5850" y="998"/>
                    <a:pt x="5828" y="997"/>
                    <a:pt x="5807" y="997"/>
                  </a:cubicBezTo>
                  <a:cubicBezTo>
                    <a:pt x="5542" y="997"/>
                    <a:pt x="5362" y="1182"/>
                    <a:pt x="5238" y="1368"/>
                  </a:cubicBezTo>
                  <a:cubicBezTo>
                    <a:pt x="5105" y="1534"/>
                    <a:pt x="5005" y="1768"/>
                    <a:pt x="4938" y="1968"/>
                  </a:cubicBezTo>
                  <a:cubicBezTo>
                    <a:pt x="4804" y="2402"/>
                    <a:pt x="4771" y="2835"/>
                    <a:pt x="4838" y="3302"/>
                  </a:cubicBezTo>
                  <a:cubicBezTo>
                    <a:pt x="4904" y="3736"/>
                    <a:pt x="5071" y="4170"/>
                    <a:pt x="5371" y="4503"/>
                  </a:cubicBezTo>
                  <a:cubicBezTo>
                    <a:pt x="5472" y="4642"/>
                    <a:pt x="5587" y="4766"/>
                    <a:pt x="5715" y="4876"/>
                  </a:cubicBezTo>
                  <a:lnTo>
                    <a:pt x="5715" y="4876"/>
                  </a:lnTo>
                  <a:cubicBezTo>
                    <a:pt x="5515" y="5023"/>
                    <a:pt x="5293" y="5136"/>
                    <a:pt x="5071" y="5237"/>
                  </a:cubicBezTo>
                  <a:cubicBezTo>
                    <a:pt x="4271" y="5571"/>
                    <a:pt x="3403" y="5637"/>
                    <a:pt x="2569" y="5671"/>
                  </a:cubicBezTo>
                  <a:cubicBezTo>
                    <a:pt x="1702" y="5671"/>
                    <a:pt x="868" y="5604"/>
                    <a:pt x="1" y="5471"/>
                  </a:cubicBezTo>
                  <a:lnTo>
                    <a:pt x="1" y="5471"/>
                  </a:lnTo>
                  <a:cubicBezTo>
                    <a:pt x="868" y="5637"/>
                    <a:pt x="1702" y="5737"/>
                    <a:pt x="2569" y="5737"/>
                  </a:cubicBezTo>
                  <a:cubicBezTo>
                    <a:pt x="3403" y="5737"/>
                    <a:pt x="4304" y="5671"/>
                    <a:pt x="5105" y="5371"/>
                  </a:cubicBezTo>
                  <a:cubicBezTo>
                    <a:pt x="5361" y="5285"/>
                    <a:pt x="5617" y="5159"/>
                    <a:pt x="5848" y="4982"/>
                  </a:cubicBezTo>
                  <a:lnTo>
                    <a:pt x="5848" y="4982"/>
                  </a:lnTo>
                  <a:cubicBezTo>
                    <a:pt x="6026" y="5114"/>
                    <a:pt x="6224" y="5221"/>
                    <a:pt x="6439" y="5304"/>
                  </a:cubicBezTo>
                  <a:cubicBezTo>
                    <a:pt x="6978" y="5519"/>
                    <a:pt x="7544" y="5596"/>
                    <a:pt x="8112" y="5596"/>
                  </a:cubicBezTo>
                  <a:cubicBezTo>
                    <a:pt x="8423" y="5596"/>
                    <a:pt x="8734" y="5573"/>
                    <a:pt x="9041" y="5537"/>
                  </a:cubicBezTo>
                  <a:cubicBezTo>
                    <a:pt x="9908" y="5437"/>
                    <a:pt x="10742" y="5237"/>
                    <a:pt x="11543" y="4970"/>
                  </a:cubicBezTo>
                  <a:cubicBezTo>
                    <a:pt x="12376" y="4703"/>
                    <a:pt x="13177" y="4370"/>
                    <a:pt x="13911" y="3903"/>
                  </a:cubicBezTo>
                  <a:cubicBezTo>
                    <a:pt x="14050" y="3815"/>
                    <a:pt x="14188" y="3721"/>
                    <a:pt x="14324" y="3624"/>
                  </a:cubicBezTo>
                  <a:lnTo>
                    <a:pt x="14324" y="3624"/>
                  </a:lnTo>
                  <a:cubicBezTo>
                    <a:pt x="14385" y="3663"/>
                    <a:pt x="14448" y="3700"/>
                    <a:pt x="14511" y="3736"/>
                  </a:cubicBezTo>
                  <a:cubicBezTo>
                    <a:pt x="15142" y="4138"/>
                    <a:pt x="15897" y="4317"/>
                    <a:pt x="16647" y="4317"/>
                  </a:cubicBezTo>
                  <a:cubicBezTo>
                    <a:pt x="16770" y="4317"/>
                    <a:pt x="16892" y="4312"/>
                    <a:pt x="17013" y="4303"/>
                  </a:cubicBezTo>
                  <a:cubicBezTo>
                    <a:pt x="17880" y="4236"/>
                    <a:pt x="18714" y="3936"/>
                    <a:pt x="19415" y="3469"/>
                  </a:cubicBezTo>
                  <a:cubicBezTo>
                    <a:pt x="20149" y="3036"/>
                    <a:pt x="20782" y="2435"/>
                    <a:pt x="21382" y="1802"/>
                  </a:cubicBezTo>
                  <a:lnTo>
                    <a:pt x="21382" y="1802"/>
                  </a:lnTo>
                  <a:cubicBezTo>
                    <a:pt x="20782" y="2435"/>
                    <a:pt x="20115" y="2969"/>
                    <a:pt x="19381" y="3402"/>
                  </a:cubicBezTo>
                  <a:cubicBezTo>
                    <a:pt x="18648" y="3836"/>
                    <a:pt x="17847" y="4136"/>
                    <a:pt x="16980" y="4170"/>
                  </a:cubicBezTo>
                  <a:cubicBezTo>
                    <a:pt x="16920" y="4172"/>
                    <a:pt x="16861" y="4173"/>
                    <a:pt x="16801" y="4173"/>
                  </a:cubicBezTo>
                  <a:cubicBezTo>
                    <a:pt x="16027" y="4173"/>
                    <a:pt x="15259" y="3972"/>
                    <a:pt x="14578" y="3569"/>
                  </a:cubicBezTo>
                  <a:cubicBezTo>
                    <a:pt x="14545" y="3549"/>
                    <a:pt x="14513" y="3528"/>
                    <a:pt x="14480" y="3507"/>
                  </a:cubicBezTo>
                  <a:lnTo>
                    <a:pt x="14480" y="3507"/>
                  </a:lnTo>
                  <a:cubicBezTo>
                    <a:pt x="14645" y="3379"/>
                    <a:pt x="14803" y="3245"/>
                    <a:pt x="14945" y="3102"/>
                  </a:cubicBezTo>
                  <a:cubicBezTo>
                    <a:pt x="15245" y="2769"/>
                    <a:pt x="15545" y="2435"/>
                    <a:pt x="15679" y="1968"/>
                  </a:cubicBezTo>
                  <a:cubicBezTo>
                    <a:pt x="15812" y="1568"/>
                    <a:pt x="15846" y="1034"/>
                    <a:pt x="15579" y="634"/>
                  </a:cubicBezTo>
                  <a:cubicBezTo>
                    <a:pt x="15312" y="234"/>
                    <a:pt x="14845" y="0"/>
                    <a:pt x="14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4722700" y="3395375"/>
              <a:ext cx="389475" cy="105100"/>
            </a:xfrm>
            <a:custGeom>
              <a:rect b="b" l="l" r="r" t="t"/>
              <a:pathLst>
                <a:path extrusionOk="0" h="4204" w="15579">
                  <a:moveTo>
                    <a:pt x="10475" y="234"/>
                  </a:moveTo>
                  <a:cubicBezTo>
                    <a:pt x="10742" y="267"/>
                    <a:pt x="11009" y="367"/>
                    <a:pt x="11142" y="601"/>
                  </a:cubicBezTo>
                  <a:cubicBezTo>
                    <a:pt x="11309" y="834"/>
                    <a:pt x="11276" y="1135"/>
                    <a:pt x="11176" y="1368"/>
                  </a:cubicBezTo>
                  <a:cubicBezTo>
                    <a:pt x="11049" y="1798"/>
                    <a:pt x="10731" y="2132"/>
                    <a:pt x="10367" y="2399"/>
                  </a:cubicBezTo>
                  <a:lnTo>
                    <a:pt x="10367" y="2399"/>
                  </a:lnTo>
                  <a:cubicBezTo>
                    <a:pt x="9987" y="2089"/>
                    <a:pt x="9676" y="1695"/>
                    <a:pt x="9541" y="1235"/>
                  </a:cubicBezTo>
                  <a:cubicBezTo>
                    <a:pt x="9474" y="968"/>
                    <a:pt x="9508" y="668"/>
                    <a:pt x="9674" y="501"/>
                  </a:cubicBezTo>
                  <a:cubicBezTo>
                    <a:pt x="9775" y="401"/>
                    <a:pt x="9908" y="334"/>
                    <a:pt x="10041" y="301"/>
                  </a:cubicBezTo>
                  <a:lnTo>
                    <a:pt x="10242" y="234"/>
                  </a:lnTo>
                  <a:close/>
                  <a:moveTo>
                    <a:pt x="4237" y="934"/>
                  </a:moveTo>
                  <a:cubicBezTo>
                    <a:pt x="4337" y="934"/>
                    <a:pt x="4437" y="1068"/>
                    <a:pt x="4471" y="1201"/>
                  </a:cubicBezTo>
                  <a:cubicBezTo>
                    <a:pt x="4537" y="1335"/>
                    <a:pt x="4604" y="1468"/>
                    <a:pt x="4638" y="1602"/>
                  </a:cubicBezTo>
                  <a:cubicBezTo>
                    <a:pt x="4704" y="1902"/>
                    <a:pt x="4738" y="2202"/>
                    <a:pt x="4738" y="2502"/>
                  </a:cubicBezTo>
                  <a:cubicBezTo>
                    <a:pt x="4704" y="2802"/>
                    <a:pt x="4604" y="3069"/>
                    <a:pt x="4404" y="3303"/>
                  </a:cubicBezTo>
                  <a:cubicBezTo>
                    <a:pt x="4372" y="3340"/>
                    <a:pt x="4339" y="3375"/>
                    <a:pt x="4304" y="3409"/>
                  </a:cubicBezTo>
                  <a:lnTo>
                    <a:pt x="4304" y="3409"/>
                  </a:lnTo>
                  <a:cubicBezTo>
                    <a:pt x="3991" y="3155"/>
                    <a:pt x="3783" y="2786"/>
                    <a:pt x="3737" y="2369"/>
                  </a:cubicBezTo>
                  <a:cubicBezTo>
                    <a:pt x="3704" y="2069"/>
                    <a:pt x="3737" y="1768"/>
                    <a:pt x="3804" y="1501"/>
                  </a:cubicBezTo>
                  <a:cubicBezTo>
                    <a:pt x="3837" y="1368"/>
                    <a:pt x="3904" y="1235"/>
                    <a:pt x="3970" y="1101"/>
                  </a:cubicBezTo>
                  <a:cubicBezTo>
                    <a:pt x="4037" y="1001"/>
                    <a:pt x="4171" y="934"/>
                    <a:pt x="4237" y="934"/>
                  </a:cubicBezTo>
                  <a:close/>
                  <a:moveTo>
                    <a:pt x="10208" y="0"/>
                  </a:moveTo>
                  <a:lnTo>
                    <a:pt x="9975" y="67"/>
                  </a:lnTo>
                  <a:cubicBezTo>
                    <a:pt x="9808" y="100"/>
                    <a:pt x="9641" y="201"/>
                    <a:pt x="9508" y="301"/>
                  </a:cubicBezTo>
                  <a:cubicBezTo>
                    <a:pt x="9374" y="434"/>
                    <a:pt x="9308" y="601"/>
                    <a:pt x="9274" y="801"/>
                  </a:cubicBezTo>
                  <a:cubicBezTo>
                    <a:pt x="9241" y="968"/>
                    <a:pt x="9274" y="1135"/>
                    <a:pt x="9308" y="1301"/>
                  </a:cubicBezTo>
                  <a:cubicBezTo>
                    <a:pt x="9463" y="1793"/>
                    <a:pt x="9799" y="2205"/>
                    <a:pt x="10192" y="2521"/>
                  </a:cubicBezTo>
                  <a:lnTo>
                    <a:pt x="10192" y="2521"/>
                  </a:lnTo>
                  <a:cubicBezTo>
                    <a:pt x="10131" y="2560"/>
                    <a:pt x="10069" y="2599"/>
                    <a:pt x="10008" y="2636"/>
                  </a:cubicBezTo>
                  <a:lnTo>
                    <a:pt x="9608" y="2869"/>
                  </a:lnTo>
                  <a:lnTo>
                    <a:pt x="9207" y="3069"/>
                  </a:lnTo>
                  <a:cubicBezTo>
                    <a:pt x="8907" y="3203"/>
                    <a:pt x="8607" y="3269"/>
                    <a:pt x="8340" y="3369"/>
                  </a:cubicBezTo>
                  <a:cubicBezTo>
                    <a:pt x="8040" y="3503"/>
                    <a:pt x="7740" y="3536"/>
                    <a:pt x="7440" y="3636"/>
                  </a:cubicBezTo>
                  <a:cubicBezTo>
                    <a:pt x="7139" y="3703"/>
                    <a:pt x="6839" y="3770"/>
                    <a:pt x="6539" y="3803"/>
                  </a:cubicBezTo>
                  <a:cubicBezTo>
                    <a:pt x="6319" y="3828"/>
                    <a:pt x="6095" y="3843"/>
                    <a:pt x="5873" y="3843"/>
                  </a:cubicBezTo>
                  <a:cubicBezTo>
                    <a:pt x="5488" y="3843"/>
                    <a:pt x="5109" y="3797"/>
                    <a:pt x="4771" y="3670"/>
                  </a:cubicBezTo>
                  <a:cubicBezTo>
                    <a:pt x="4652" y="3628"/>
                    <a:pt x="4541" y="3573"/>
                    <a:pt x="4439" y="3507"/>
                  </a:cubicBezTo>
                  <a:lnTo>
                    <a:pt x="4439" y="3507"/>
                  </a:lnTo>
                  <a:cubicBezTo>
                    <a:pt x="4473" y="3474"/>
                    <a:pt x="4506" y="3439"/>
                    <a:pt x="4537" y="3403"/>
                  </a:cubicBezTo>
                  <a:cubicBezTo>
                    <a:pt x="4738" y="3169"/>
                    <a:pt x="4871" y="2836"/>
                    <a:pt x="4904" y="2536"/>
                  </a:cubicBezTo>
                  <a:cubicBezTo>
                    <a:pt x="4938" y="2202"/>
                    <a:pt x="4904" y="1868"/>
                    <a:pt x="4838" y="1568"/>
                  </a:cubicBezTo>
                  <a:cubicBezTo>
                    <a:pt x="4804" y="1401"/>
                    <a:pt x="4738" y="1268"/>
                    <a:pt x="4671" y="1101"/>
                  </a:cubicBezTo>
                  <a:cubicBezTo>
                    <a:pt x="4604" y="968"/>
                    <a:pt x="4504" y="768"/>
                    <a:pt x="4271" y="701"/>
                  </a:cubicBezTo>
                  <a:cubicBezTo>
                    <a:pt x="4250" y="698"/>
                    <a:pt x="4230" y="697"/>
                    <a:pt x="4211" y="697"/>
                  </a:cubicBezTo>
                  <a:cubicBezTo>
                    <a:pt x="4008" y="697"/>
                    <a:pt x="3862" y="846"/>
                    <a:pt x="3770" y="968"/>
                  </a:cubicBezTo>
                  <a:cubicBezTo>
                    <a:pt x="3670" y="1101"/>
                    <a:pt x="3603" y="1268"/>
                    <a:pt x="3570" y="1435"/>
                  </a:cubicBezTo>
                  <a:cubicBezTo>
                    <a:pt x="3470" y="1735"/>
                    <a:pt x="3437" y="2069"/>
                    <a:pt x="3503" y="2402"/>
                  </a:cubicBezTo>
                  <a:cubicBezTo>
                    <a:pt x="3548" y="2852"/>
                    <a:pt x="3775" y="3271"/>
                    <a:pt x="4112" y="3568"/>
                  </a:cubicBezTo>
                  <a:lnTo>
                    <a:pt x="4112" y="3568"/>
                  </a:lnTo>
                  <a:cubicBezTo>
                    <a:pt x="3973" y="3668"/>
                    <a:pt x="3822" y="3746"/>
                    <a:pt x="3670" y="3803"/>
                  </a:cubicBezTo>
                  <a:cubicBezTo>
                    <a:pt x="3103" y="4037"/>
                    <a:pt x="2469" y="4103"/>
                    <a:pt x="1869" y="4137"/>
                  </a:cubicBezTo>
                  <a:cubicBezTo>
                    <a:pt x="1235" y="4137"/>
                    <a:pt x="635" y="4103"/>
                    <a:pt x="1" y="4003"/>
                  </a:cubicBezTo>
                  <a:lnTo>
                    <a:pt x="1" y="4003"/>
                  </a:lnTo>
                  <a:cubicBezTo>
                    <a:pt x="601" y="4103"/>
                    <a:pt x="1235" y="4203"/>
                    <a:pt x="1869" y="4203"/>
                  </a:cubicBezTo>
                  <a:cubicBezTo>
                    <a:pt x="2469" y="4203"/>
                    <a:pt x="3136" y="4170"/>
                    <a:pt x="3737" y="3937"/>
                  </a:cubicBezTo>
                  <a:cubicBezTo>
                    <a:pt x="3900" y="3875"/>
                    <a:pt x="4075" y="3790"/>
                    <a:pt x="4240" y="3671"/>
                  </a:cubicBezTo>
                  <a:lnTo>
                    <a:pt x="4240" y="3671"/>
                  </a:lnTo>
                  <a:cubicBezTo>
                    <a:pt x="4372" y="3767"/>
                    <a:pt x="4516" y="3846"/>
                    <a:pt x="4671" y="3903"/>
                  </a:cubicBezTo>
                  <a:cubicBezTo>
                    <a:pt x="5071" y="4081"/>
                    <a:pt x="5501" y="4140"/>
                    <a:pt x="5931" y="4140"/>
                  </a:cubicBezTo>
                  <a:cubicBezTo>
                    <a:pt x="6146" y="4140"/>
                    <a:pt x="6361" y="4126"/>
                    <a:pt x="6572" y="4103"/>
                  </a:cubicBezTo>
                  <a:cubicBezTo>
                    <a:pt x="6906" y="4037"/>
                    <a:pt x="7206" y="4003"/>
                    <a:pt x="7506" y="3903"/>
                  </a:cubicBezTo>
                  <a:cubicBezTo>
                    <a:pt x="7806" y="3836"/>
                    <a:pt x="8107" y="3770"/>
                    <a:pt x="8407" y="3670"/>
                  </a:cubicBezTo>
                  <a:cubicBezTo>
                    <a:pt x="8707" y="3570"/>
                    <a:pt x="9007" y="3470"/>
                    <a:pt x="9308" y="3336"/>
                  </a:cubicBezTo>
                  <a:lnTo>
                    <a:pt x="9741" y="3136"/>
                  </a:lnTo>
                  <a:lnTo>
                    <a:pt x="10141" y="2902"/>
                  </a:lnTo>
                  <a:cubicBezTo>
                    <a:pt x="10238" y="2836"/>
                    <a:pt x="10335" y="2768"/>
                    <a:pt x="10429" y="2696"/>
                  </a:cubicBezTo>
                  <a:lnTo>
                    <a:pt x="10429" y="2696"/>
                  </a:lnTo>
                  <a:cubicBezTo>
                    <a:pt x="10467" y="2721"/>
                    <a:pt x="10504" y="2746"/>
                    <a:pt x="10542" y="2769"/>
                  </a:cubicBezTo>
                  <a:cubicBezTo>
                    <a:pt x="11025" y="3025"/>
                    <a:pt x="11557" y="3184"/>
                    <a:pt x="12096" y="3184"/>
                  </a:cubicBezTo>
                  <a:cubicBezTo>
                    <a:pt x="12189" y="3184"/>
                    <a:pt x="12283" y="3179"/>
                    <a:pt x="12376" y="3169"/>
                  </a:cubicBezTo>
                  <a:cubicBezTo>
                    <a:pt x="13010" y="3136"/>
                    <a:pt x="13611" y="2902"/>
                    <a:pt x="14144" y="2569"/>
                  </a:cubicBezTo>
                  <a:cubicBezTo>
                    <a:pt x="14678" y="2202"/>
                    <a:pt x="15145" y="1802"/>
                    <a:pt x="15579" y="1335"/>
                  </a:cubicBezTo>
                  <a:lnTo>
                    <a:pt x="15579" y="1335"/>
                  </a:lnTo>
                  <a:cubicBezTo>
                    <a:pt x="15145" y="1768"/>
                    <a:pt x="14645" y="2169"/>
                    <a:pt x="14111" y="2502"/>
                  </a:cubicBezTo>
                  <a:cubicBezTo>
                    <a:pt x="13577" y="2802"/>
                    <a:pt x="12977" y="3003"/>
                    <a:pt x="12376" y="3036"/>
                  </a:cubicBezTo>
                  <a:cubicBezTo>
                    <a:pt x="12326" y="3039"/>
                    <a:pt x="12275" y="3040"/>
                    <a:pt x="12224" y="3040"/>
                  </a:cubicBezTo>
                  <a:cubicBezTo>
                    <a:pt x="11670" y="3040"/>
                    <a:pt x="11100" y="2877"/>
                    <a:pt x="10642" y="2602"/>
                  </a:cubicBezTo>
                  <a:cubicBezTo>
                    <a:pt x="10625" y="2591"/>
                    <a:pt x="10609" y="2580"/>
                    <a:pt x="10592" y="2568"/>
                  </a:cubicBezTo>
                  <a:lnTo>
                    <a:pt x="10592" y="2568"/>
                  </a:lnTo>
                  <a:cubicBezTo>
                    <a:pt x="10956" y="2271"/>
                    <a:pt x="11276" y="1921"/>
                    <a:pt x="11442" y="1468"/>
                  </a:cubicBezTo>
                  <a:cubicBezTo>
                    <a:pt x="11542" y="1168"/>
                    <a:pt x="11576" y="768"/>
                    <a:pt x="11376" y="467"/>
                  </a:cubicBezTo>
                  <a:cubicBezTo>
                    <a:pt x="11176" y="134"/>
                    <a:pt x="10809" y="0"/>
                    <a:pt x="104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3479325" y="3209325"/>
              <a:ext cx="193750" cy="129900"/>
            </a:xfrm>
            <a:custGeom>
              <a:rect b="b" l="l" r="r" t="t"/>
              <a:pathLst>
                <a:path extrusionOk="0" h="5196" w="7750">
                  <a:moveTo>
                    <a:pt x="3379" y="0"/>
                  </a:moveTo>
                  <a:cubicBezTo>
                    <a:pt x="3332" y="0"/>
                    <a:pt x="3284" y="2"/>
                    <a:pt x="3236" y="4"/>
                  </a:cubicBezTo>
                  <a:cubicBezTo>
                    <a:pt x="1068" y="70"/>
                    <a:pt x="0" y="1004"/>
                    <a:pt x="0" y="1004"/>
                  </a:cubicBezTo>
                  <a:lnTo>
                    <a:pt x="2135" y="1438"/>
                  </a:lnTo>
                  <a:cubicBezTo>
                    <a:pt x="2135" y="1438"/>
                    <a:pt x="1968" y="3640"/>
                    <a:pt x="5004" y="4941"/>
                  </a:cubicBezTo>
                  <a:cubicBezTo>
                    <a:pt x="5424" y="5119"/>
                    <a:pt x="5763" y="5195"/>
                    <a:pt x="6035" y="5195"/>
                  </a:cubicBezTo>
                  <a:cubicBezTo>
                    <a:pt x="7750" y="5195"/>
                    <a:pt x="6805" y="2139"/>
                    <a:pt x="6805" y="2139"/>
                  </a:cubicBezTo>
                  <a:cubicBezTo>
                    <a:pt x="6805" y="2139"/>
                    <a:pt x="5497" y="0"/>
                    <a:pt x="33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a:off x="3876275" y="3239575"/>
              <a:ext cx="972100" cy="703800"/>
            </a:xfrm>
            <a:custGeom>
              <a:rect b="b" l="l" r="r" t="t"/>
              <a:pathLst>
                <a:path extrusionOk="0" h="28152" w="38884">
                  <a:moveTo>
                    <a:pt x="19098" y="0"/>
                  </a:moveTo>
                  <a:cubicBezTo>
                    <a:pt x="17917" y="0"/>
                    <a:pt x="16688" y="97"/>
                    <a:pt x="15411" y="295"/>
                  </a:cubicBezTo>
                  <a:cubicBezTo>
                    <a:pt x="1635" y="2430"/>
                    <a:pt x="0" y="21910"/>
                    <a:pt x="0" y="21910"/>
                  </a:cubicBezTo>
                  <a:cubicBezTo>
                    <a:pt x="0" y="21910"/>
                    <a:pt x="17598" y="28152"/>
                    <a:pt x="29014" y="28152"/>
                  </a:cubicBezTo>
                  <a:cubicBezTo>
                    <a:pt x="34721" y="28152"/>
                    <a:pt x="38884" y="26591"/>
                    <a:pt x="38528" y="21910"/>
                  </a:cubicBezTo>
                  <a:cubicBezTo>
                    <a:pt x="37529" y="9171"/>
                    <a:pt x="30629" y="0"/>
                    <a:pt x="190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a:off x="2015775" y="4824725"/>
              <a:ext cx="142625" cy="142625"/>
            </a:xfrm>
            <a:custGeom>
              <a:rect b="b" l="l" r="r" t="t"/>
              <a:pathLst>
                <a:path extrusionOk="0" h="5705" w="5705">
                  <a:moveTo>
                    <a:pt x="1" y="1"/>
                  </a:moveTo>
                  <a:lnTo>
                    <a:pt x="1" y="5705"/>
                  </a:lnTo>
                  <a:lnTo>
                    <a:pt x="5705" y="5705"/>
                  </a:lnTo>
                  <a:lnTo>
                    <a:pt x="5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5459900" y="4824725"/>
              <a:ext cx="142625" cy="142625"/>
            </a:xfrm>
            <a:custGeom>
              <a:rect b="b" l="l" r="r" t="t"/>
              <a:pathLst>
                <a:path extrusionOk="0" h="5705" w="5705">
                  <a:moveTo>
                    <a:pt x="1" y="1"/>
                  </a:moveTo>
                  <a:lnTo>
                    <a:pt x="1" y="5705"/>
                  </a:lnTo>
                  <a:lnTo>
                    <a:pt x="5705" y="5705"/>
                  </a:lnTo>
                  <a:lnTo>
                    <a:pt x="5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2248450" y="3503775"/>
              <a:ext cx="3121425" cy="1405200"/>
            </a:xfrm>
            <a:custGeom>
              <a:rect b="b" l="l" r="r" t="t"/>
              <a:pathLst>
                <a:path extrusionOk="0" h="56208" w="124857">
                  <a:moveTo>
                    <a:pt x="5171" y="1"/>
                  </a:moveTo>
                  <a:cubicBezTo>
                    <a:pt x="2302" y="1"/>
                    <a:pt x="0" y="2336"/>
                    <a:pt x="0" y="5205"/>
                  </a:cubicBezTo>
                  <a:lnTo>
                    <a:pt x="0" y="56208"/>
                  </a:lnTo>
                  <a:lnTo>
                    <a:pt x="124856" y="56208"/>
                  </a:lnTo>
                  <a:lnTo>
                    <a:pt x="124856" y="5205"/>
                  </a:lnTo>
                  <a:cubicBezTo>
                    <a:pt x="124856" y="2336"/>
                    <a:pt x="122554" y="1"/>
                    <a:pt x="119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1925725" y="3884050"/>
              <a:ext cx="322750" cy="1024925"/>
            </a:xfrm>
            <a:custGeom>
              <a:rect b="b" l="l" r="r" t="t"/>
              <a:pathLst>
                <a:path extrusionOk="0" h="40997" w="12910">
                  <a:moveTo>
                    <a:pt x="5938" y="1"/>
                  </a:moveTo>
                  <a:cubicBezTo>
                    <a:pt x="2635" y="1"/>
                    <a:pt x="0" y="2669"/>
                    <a:pt x="0" y="5938"/>
                  </a:cubicBezTo>
                  <a:lnTo>
                    <a:pt x="0" y="40997"/>
                  </a:lnTo>
                  <a:lnTo>
                    <a:pt x="12909" y="40997"/>
                  </a:lnTo>
                  <a:lnTo>
                    <a:pt x="12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a:off x="5369850" y="3884050"/>
              <a:ext cx="322750" cy="1024925"/>
            </a:xfrm>
            <a:custGeom>
              <a:rect b="b" l="l" r="r" t="t"/>
              <a:pathLst>
                <a:path extrusionOk="0" h="40997" w="12910">
                  <a:moveTo>
                    <a:pt x="0" y="1"/>
                  </a:moveTo>
                  <a:lnTo>
                    <a:pt x="0" y="40997"/>
                  </a:lnTo>
                  <a:lnTo>
                    <a:pt x="12909" y="40997"/>
                  </a:lnTo>
                  <a:lnTo>
                    <a:pt x="12909" y="5938"/>
                  </a:lnTo>
                  <a:cubicBezTo>
                    <a:pt x="12909" y="2669"/>
                    <a:pt x="10241" y="1"/>
                    <a:pt x="6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1925725" y="3503775"/>
              <a:ext cx="3766875" cy="616300"/>
            </a:xfrm>
            <a:custGeom>
              <a:rect b="b" l="l" r="r" t="t"/>
              <a:pathLst>
                <a:path extrusionOk="0" h="24652" w="150675">
                  <a:moveTo>
                    <a:pt x="18080" y="1"/>
                  </a:moveTo>
                  <a:cubicBezTo>
                    <a:pt x="15211" y="1"/>
                    <a:pt x="12909" y="2336"/>
                    <a:pt x="12909" y="5205"/>
                  </a:cubicBezTo>
                  <a:lnTo>
                    <a:pt x="12909" y="8707"/>
                  </a:lnTo>
                  <a:cubicBezTo>
                    <a:pt x="12909" y="5838"/>
                    <a:pt x="15211" y="3503"/>
                    <a:pt x="18080" y="3503"/>
                  </a:cubicBezTo>
                  <a:lnTo>
                    <a:pt x="132595" y="3503"/>
                  </a:lnTo>
                  <a:cubicBezTo>
                    <a:pt x="135463" y="3503"/>
                    <a:pt x="137765" y="5838"/>
                    <a:pt x="137765" y="8707"/>
                  </a:cubicBezTo>
                  <a:lnTo>
                    <a:pt x="137765" y="5205"/>
                  </a:lnTo>
                  <a:cubicBezTo>
                    <a:pt x="137765" y="2336"/>
                    <a:pt x="135463" y="1"/>
                    <a:pt x="132595" y="1"/>
                  </a:cubicBezTo>
                  <a:close/>
                  <a:moveTo>
                    <a:pt x="5938" y="15212"/>
                  </a:moveTo>
                  <a:cubicBezTo>
                    <a:pt x="2635" y="15212"/>
                    <a:pt x="0" y="17880"/>
                    <a:pt x="0" y="21149"/>
                  </a:cubicBezTo>
                  <a:lnTo>
                    <a:pt x="0" y="24652"/>
                  </a:lnTo>
                  <a:cubicBezTo>
                    <a:pt x="0" y="21383"/>
                    <a:pt x="2635" y="18714"/>
                    <a:pt x="5938" y="18714"/>
                  </a:cubicBezTo>
                  <a:lnTo>
                    <a:pt x="12909" y="18714"/>
                  </a:lnTo>
                  <a:lnTo>
                    <a:pt x="12909" y="15212"/>
                  </a:lnTo>
                  <a:close/>
                  <a:moveTo>
                    <a:pt x="137765" y="15212"/>
                  </a:moveTo>
                  <a:lnTo>
                    <a:pt x="137765" y="18714"/>
                  </a:lnTo>
                  <a:lnTo>
                    <a:pt x="144737" y="18714"/>
                  </a:lnTo>
                  <a:cubicBezTo>
                    <a:pt x="148006" y="18714"/>
                    <a:pt x="150674" y="21383"/>
                    <a:pt x="150674" y="24652"/>
                  </a:cubicBezTo>
                  <a:lnTo>
                    <a:pt x="150674" y="21149"/>
                  </a:lnTo>
                  <a:cubicBezTo>
                    <a:pt x="150674" y="17880"/>
                    <a:pt x="148006" y="15212"/>
                    <a:pt x="144737" y="15212"/>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2217600" y="3568825"/>
              <a:ext cx="35875" cy="15875"/>
            </a:xfrm>
            <a:custGeom>
              <a:rect b="b" l="l" r="r" t="t"/>
              <a:pathLst>
                <a:path extrusionOk="0" fill="none" h="635" w="1435">
                  <a:moveTo>
                    <a:pt x="0" y="1"/>
                  </a:moveTo>
                  <a:lnTo>
                    <a:pt x="1434" y="6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2456100" y="3554650"/>
              <a:ext cx="9200" cy="44225"/>
            </a:xfrm>
            <a:custGeom>
              <a:rect b="b" l="l" r="r" t="t"/>
              <a:pathLst>
                <a:path extrusionOk="0" fill="none" h="1769" w="368">
                  <a:moveTo>
                    <a:pt x="0" y="1"/>
                  </a:moveTo>
                  <a:lnTo>
                    <a:pt x="367" y="17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2671250" y="3566325"/>
              <a:ext cx="28375" cy="20875"/>
            </a:xfrm>
            <a:custGeom>
              <a:rect b="b" l="l" r="r" t="t"/>
              <a:pathLst>
                <a:path extrusionOk="0" fill="none" h="835" w="1135">
                  <a:moveTo>
                    <a:pt x="0" y="1"/>
                  </a:moveTo>
                  <a:lnTo>
                    <a:pt x="1134" y="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a:off x="2893900" y="3565500"/>
              <a:ext cx="31725" cy="22525"/>
            </a:xfrm>
            <a:custGeom>
              <a:rect b="b" l="l" r="r" t="t"/>
              <a:pathLst>
                <a:path extrusionOk="0" fill="none" h="901" w="1269">
                  <a:moveTo>
                    <a:pt x="1" y="0"/>
                  </a:moveTo>
                  <a:lnTo>
                    <a:pt x="1268" y="9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a:off x="3123225" y="3561325"/>
              <a:ext cx="23375" cy="30875"/>
            </a:xfrm>
            <a:custGeom>
              <a:rect b="b" l="l" r="r" t="t"/>
              <a:pathLst>
                <a:path extrusionOk="0" fill="none" h="1235" w="935">
                  <a:moveTo>
                    <a:pt x="1" y="0"/>
                  </a:moveTo>
                  <a:lnTo>
                    <a:pt x="935"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3339225" y="3575500"/>
              <a:ext cx="40050" cy="2525"/>
            </a:xfrm>
            <a:custGeom>
              <a:rect b="b" l="l" r="r" t="t"/>
              <a:pathLst>
                <a:path extrusionOk="0" fill="none" h="101" w="1602">
                  <a:moveTo>
                    <a:pt x="0" y="1"/>
                  </a:moveTo>
                  <a:lnTo>
                    <a:pt x="1602" y="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3568550" y="3563825"/>
              <a:ext cx="31725" cy="25050"/>
            </a:xfrm>
            <a:custGeom>
              <a:rect b="b" l="l" r="r" t="t"/>
              <a:pathLst>
                <a:path extrusionOk="0" fill="none" h="1002" w="1269">
                  <a:moveTo>
                    <a:pt x="1" y="1"/>
                  </a:moveTo>
                  <a:lnTo>
                    <a:pt x="1268" y="10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3793725" y="3558000"/>
              <a:ext cx="30025" cy="37550"/>
            </a:xfrm>
            <a:custGeom>
              <a:rect b="b" l="l" r="r" t="t"/>
              <a:pathLst>
                <a:path extrusionOk="0" fill="none" h="1502" w="1201">
                  <a:moveTo>
                    <a:pt x="0" y="0"/>
                  </a:moveTo>
                  <a:lnTo>
                    <a:pt x="1201"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4027225" y="3558000"/>
              <a:ext cx="12525" cy="37550"/>
            </a:xfrm>
            <a:custGeom>
              <a:rect b="b" l="l" r="r" t="t"/>
              <a:pathLst>
                <a:path extrusionOk="0" fill="none" h="1502" w="501">
                  <a:moveTo>
                    <a:pt x="0" y="0"/>
                  </a:moveTo>
                  <a:lnTo>
                    <a:pt x="500"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4244875" y="3564650"/>
              <a:ext cx="26700" cy="23375"/>
            </a:xfrm>
            <a:custGeom>
              <a:rect b="b" l="l" r="r" t="t"/>
              <a:pathLst>
                <a:path extrusionOk="0" fill="none" h="935" w="1068">
                  <a:moveTo>
                    <a:pt x="0" y="1"/>
                  </a:moveTo>
                  <a:lnTo>
                    <a:pt x="1068" y="9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4482550" y="3556325"/>
              <a:ext cx="1675" cy="40050"/>
            </a:xfrm>
            <a:custGeom>
              <a:rect b="b" l="l" r="r" t="t"/>
              <a:pathLst>
                <a:path extrusionOk="0" fill="none" h="1602" w="67">
                  <a:moveTo>
                    <a:pt x="67" y="0"/>
                  </a:moveTo>
                  <a:lnTo>
                    <a:pt x="0" y="16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8"/>
            <p:cNvSpPr/>
            <p:nvPr/>
          </p:nvSpPr>
          <p:spPr>
            <a:xfrm>
              <a:off x="4701850" y="3554650"/>
              <a:ext cx="12550" cy="43400"/>
            </a:xfrm>
            <a:custGeom>
              <a:rect b="b" l="l" r="r" t="t"/>
              <a:pathLst>
                <a:path extrusionOk="0" fill="none" h="1736" w="502">
                  <a:moveTo>
                    <a:pt x="1" y="1"/>
                  </a:moveTo>
                  <a:lnTo>
                    <a:pt x="501" y="17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4919525" y="3563000"/>
              <a:ext cx="25875" cy="27525"/>
            </a:xfrm>
            <a:custGeom>
              <a:rect b="b" l="l" r="r" t="t"/>
              <a:pathLst>
                <a:path extrusionOk="0" fill="none" h="1101" w="1035">
                  <a:moveTo>
                    <a:pt x="0" y="0"/>
                  </a:moveTo>
                  <a:lnTo>
                    <a:pt x="1034"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5139675" y="3570500"/>
              <a:ext cx="35875" cy="12525"/>
            </a:xfrm>
            <a:custGeom>
              <a:rect b="b" l="l" r="r" t="t"/>
              <a:pathLst>
                <a:path extrusionOk="0" fill="none" h="501" w="1435">
                  <a:moveTo>
                    <a:pt x="0" y="0"/>
                  </a:moveTo>
                  <a:lnTo>
                    <a:pt x="1435" y="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8"/>
            <p:cNvSpPr/>
            <p:nvPr/>
          </p:nvSpPr>
          <p:spPr>
            <a:xfrm>
              <a:off x="5364000" y="3571325"/>
              <a:ext cx="36725" cy="10875"/>
            </a:xfrm>
            <a:custGeom>
              <a:rect b="b" l="l" r="r" t="t"/>
              <a:pathLst>
                <a:path extrusionOk="0" fill="none" h="435" w="1469">
                  <a:moveTo>
                    <a:pt x="1" y="1"/>
                  </a:moveTo>
                  <a:lnTo>
                    <a:pt x="1468"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2230925" y="3733125"/>
              <a:ext cx="10050" cy="46725"/>
            </a:xfrm>
            <a:custGeom>
              <a:rect b="b" l="l" r="r" t="t"/>
              <a:pathLst>
                <a:path extrusionOk="0" fill="none" h="1869" w="402">
                  <a:moveTo>
                    <a:pt x="1" y="0"/>
                  </a:moveTo>
                  <a:lnTo>
                    <a:pt x="401" y="1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2455250" y="3736450"/>
              <a:ext cx="10875" cy="40050"/>
            </a:xfrm>
            <a:custGeom>
              <a:rect b="b" l="l" r="r" t="t"/>
              <a:pathLst>
                <a:path extrusionOk="0" fill="none" h="1602" w="435">
                  <a:moveTo>
                    <a:pt x="1" y="1"/>
                  </a:moveTo>
                  <a:lnTo>
                    <a:pt x="434" y="16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2677075" y="3739775"/>
              <a:ext cx="16700" cy="33400"/>
            </a:xfrm>
            <a:custGeom>
              <a:rect b="b" l="l" r="r" t="t"/>
              <a:pathLst>
                <a:path extrusionOk="0" fill="none" h="1336" w="668">
                  <a:moveTo>
                    <a:pt x="1" y="1"/>
                  </a:moveTo>
                  <a:lnTo>
                    <a:pt x="668" y="13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8"/>
            <p:cNvSpPr/>
            <p:nvPr/>
          </p:nvSpPr>
          <p:spPr>
            <a:xfrm>
              <a:off x="2898075" y="3743950"/>
              <a:ext cx="24200" cy="25875"/>
            </a:xfrm>
            <a:custGeom>
              <a:rect b="b" l="l" r="r" t="t"/>
              <a:pathLst>
                <a:path extrusionOk="0" fill="none" h="1035" w="968">
                  <a:moveTo>
                    <a:pt x="0" y="1"/>
                  </a:moveTo>
                  <a:lnTo>
                    <a:pt x="968"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3119900" y="3743125"/>
              <a:ext cx="30050" cy="26700"/>
            </a:xfrm>
            <a:custGeom>
              <a:rect b="b" l="l" r="r" t="t"/>
              <a:pathLst>
                <a:path extrusionOk="0" fill="none" h="1068" w="1202">
                  <a:moveTo>
                    <a:pt x="0" y="0"/>
                  </a:moveTo>
                  <a:lnTo>
                    <a:pt x="12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3346725" y="3740625"/>
              <a:ext cx="25875" cy="31700"/>
            </a:xfrm>
            <a:custGeom>
              <a:rect b="b" l="l" r="r" t="t"/>
              <a:pathLst>
                <a:path extrusionOk="0" fill="none" h="1268" w="1035">
                  <a:moveTo>
                    <a:pt x="1" y="0"/>
                  </a:moveTo>
                  <a:lnTo>
                    <a:pt x="1035"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8"/>
            <p:cNvSpPr/>
            <p:nvPr/>
          </p:nvSpPr>
          <p:spPr>
            <a:xfrm>
              <a:off x="3568550" y="3752300"/>
              <a:ext cx="31725" cy="8350"/>
            </a:xfrm>
            <a:custGeom>
              <a:rect b="b" l="l" r="r" t="t"/>
              <a:pathLst>
                <a:path extrusionOk="0" fill="none" h="334" w="1269">
                  <a:moveTo>
                    <a:pt x="1" y="0"/>
                  </a:moveTo>
                  <a:lnTo>
                    <a:pt x="1268" y="3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8"/>
            <p:cNvSpPr/>
            <p:nvPr/>
          </p:nvSpPr>
          <p:spPr>
            <a:xfrm>
              <a:off x="3783700" y="3748950"/>
              <a:ext cx="50900" cy="15050"/>
            </a:xfrm>
            <a:custGeom>
              <a:rect b="b" l="l" r="r" t="t"/>
              <a:pathLst>
                <a:path extrusionOk="0" fill="none" h="602" w="2036">
                  <a:moveTo>
                    <a:pt x="1" y="1"/>
                  </a:moveTo>
                  <a:lnTo>
                    <a:pt x="2036" y="6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4018050" y="3735625"/>
              <a:ext cx="31700" cy="41700"/>
            </a:xfrm>
            <a:custGeom>
              <a:rect b="b" l="l" r="r" t="t"/>
              <a:pathLst>
                <a:path extrusionOk="0" fill="none" h="1668" w="1268">
                  <a:moveTo>
                    <a:pt x="0" y="0"/>
                  </a:moveTo>
                  <a:lnTo>
                    <a:pt x="1268"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4246525" y="3738125"/>
              <a:ext cx="24225" cy="36700"/>
            </a:xfrm>
            <a:custGeom>
              <a:rect b="b" l="l" r="r" t="t"/>
              <a:pathLst>
                <a:path extrusionOk="0" fill="none" h="1468" w="969">
                  <a:moveTo>
                    <a:pt x="1" y="0"/>
                  </a:moveTo>
                  <a:lnTo>
                    <a:pt x="968" y="1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8"/>
            <p:cNvSpPr/>
            <p:nvPr/>
          </p:nvSpPr>
          <p:spPr>
            <a:xfrm>
              <a:off x="4464200" y="3747300"/>
              <a:ext cx="38375" cy="18350"/>
            </a:xfrm>
            <a:custGeom>
              <a:rect b="b" l="l" r="r" t="t"/>
              <a:pathLst>
                <a:path extrusionOk="0" fill="none" h="734" w="1535">
                  <a:moveTo>
                    <a:pt x="0" y="0"/>
                  </a:moveTo>
                  <a:lnTo>
                    <a:pt x="1535" y="7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8"/>
            <p:cNvSpPr/>
            <p:nvPr/>
          </p:nvSpPr>
          <p:spPr>
            <a:xfrm>
              <a:off x="4702700" y="3738950"/>
              <a:ext cx="10850" cy="35050"/>
            </a:xfrm>
            <a:custGeom>
              <a:rect b="b" l="l" r="r" t="t"/>
              <a:pathLst>
                <a:path extrusionOk="0" fill="none" h="1402" w="434">
                  <a:moveTo>
                    <a:pt x="0" y="1"/>
                  </a:moveTo>
                  <a:lnTo>
                    <a:pt x="434"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8"/>
            <p:cNvSpPr/>
            <p:nvPr/>
          </p:nvSpPr>
          <p:spPr>
            <a:xfrm>
              <a:off x="4912000" y="3752300"/>
              <a:ext cx="41725" cy="8350"/>
            </a:xfrm>
            <a:custGeom>
              <a:rect b="b" l="l" r="r" t="t"/>
              <a:pathLst>
                <a:path extrusionOk="0" fill="none" h="334" w="1669">
                  <a:moveTo>
                    <a:pt x="1" y="334"/>
                  </a:moveTo>
                  <a:lnTo>
                    <a:pt x="1669"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5143850" y="3742300"/>
              <a:ext cx="27550" cy="28375"/>
            </a:xfrm>
            <a:custGeom>
              <a:rect b="b" l="l" r="r" t="t"/>
              <a:pathLst>
                <a:path extrusionOk="0" fill="none" h="1135" w="1102">
                  <a:moveTo>
                    <a:pt x="0" y="0"/>
                  </a:moveTo>
                  <a:lnTo>
                    <a:pt x="1101"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8"/>
            <p:cNvSpPr/>
            <p:nvPr/>
          </p:nvSpPr>
          <p:spPr>
            <a:xfrm>
              <a:off x="5374000" y="3743125"/>
              <a:ext cx="16700" cy="26700"/>
            </a:xfrm>
            <a:custGeom>
              <a:rect b="b" l="l" r="r" t="t"/>
              <a:pathLst>
                <a:path extrusionOk="0" fill="none" h="1068" w="668">
                  <a:moveTo>
                    <a:pt x="1" y="0"/>
                  </a:moveTo>
                  <a:lnTo>
                    <a:pt x="668"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8"/>
            <p:cNvSpPr/>
            <p:nvPr/>
          </p:nvSpPr>
          <p:spPr>
            <a:xfrm>
              <a:off x="2004100" y="3918250"/>
              <a:ext cx="14200" cy="36725"/>
            </a:xfrm>
            <a:custGeom>
              <a:rect b="b" l="l" r="r" t="t"/>
              <a:pathLst>
                <a:path extrusionOk="0" fill="none" h="1469" w="568">
                  <a:moveTo>
                    <a:pt x="1" y="0"/>
                  </a:moveTo>
                  <a:lnTo>
                    <a:pt x="568" y="1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2230100" y="3915750"/>
              <a:ext cx="10875" cy="41725"/>
            </a:xfrm>
            <a:custGeom>
              <a:rect b="b" l="l" r="r" t="t"/>
              <a:pathLst>
                <a:path extrusionOk="0" fill="none" h="1669" w="435">
                  <a:moveTo>
                    <a:pt x="0" y="0"/>
                  </a:moveTo>
                  <a:lnTo>
                    <a:pt x="434"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2437750" y="3934100"/>
              <a:ext cx="45050" cy="4175"/>
            </a:xfrm>
            <a:custGeom>
              <a:rect b="b" l="l" r="r" t="t"/>
              <a:pathLst>
                <a:path extrusionOk="0" fill="none" h="167" w="1802">
                  <a:moveTo>
                    <a:pt x="0" y="167"/>
                  </a:moveTo>
                  <a:lnTo>
                    <a:pt x="18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2674575" y="3915750"/>
              <a:ext cx="21725" cy="40875"/>
            </a:xfrm>
            <a:custGeom>
              <a:rect b="b" l="l" r="r" t="t"/>
              <a:pathLst>
                <a:path extrusionOk="0" fill="none" h="1635" w="869">
                  <a:moveTo>
                    <a:pt x="1" y="0"/>
                  </a:moveTo>
                  <a:lnTo>
                    <a:pt x="868"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2895575" y="3924925"/>
              <a:ext cx="29200" cy="23375"/>
            </a:xfrm>
            <a:custGeom>
              <a:rect b="b" l="l" r="r" t="t"/>
              <a:pathLst>
                <a:path extrusionOk="0" fill="none" h="935" w="1168">
                  <a:moveTo>
                    <a:pt x="0" y="0"/>
                  </a:moveTo>
                  <a:lnTo>
                    <a:pt x="1168"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3122400" y="3928250"/>
              <a:ext cx="24200" cy="15875"/>
            </a:xfrm>
            <a:custGeom>
              <a:rect b="b" l="l" r="r" t="t"/>
              <a:pathLst>
                <a:path extrusionOk="0" fill="none" h="635" w="968">
                  <a:moveTo>
                    <a:pt x="1" y="1"/>
                  </a:moveTo>
                  <a:lnTo>
                    <a:pt x="968" y="6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3355075" y="3914900"/>
              <a:ext cx="9200" cy="42575"/>
            </a:xfrm>
            <a:custGeom>
              <a:rect b="b" l="l" r="r" t="t"/>
              <a:pathLst>
                <a:path extrusionOk="0" fill="none" h="1703" w="368">
                  <a:moveTo>
                    <a:pt x="367" y="1"/>
                  </a:moveTo>
                  <a:lnTo>
                    <a:pt x="0" y="17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3575225" y="3916575"/>
              <a:ext cx="18375" cy="39225"/>
            </a:xfrm>
            <a:custGeom>
              <a:rect b="b" l="l" r="r" t="t"/>
              <a:pathLst>
                <a:path extrusionOk="0" fill="none" h="1569" w="735">
                  <a:moveTo>
                    <a:pt x="0" y="1"/>
                  </a:moveTo>
                  <a:lnTo>
                    <a:pt x="734" y="1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3786200" y="3929925"/>
              <a:ext cx="45900" cy="13375"/>
            </a:xfrm>
            <a:custGeom>
              <a:rect b="b" l="l" r="r" t="t"/>
              <a:pathLst>
                <a:path extrusionOk="0" fill="none" h="535" w="1836">
                  <a:moveTo>
                    <a:pt x="1" y="534"/>
                  </a:moveTo>
                  <a:lnTo>
                    <a:pt x="1835"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4016375" y="3931600"/>
              <a:ext cx="35050" cy="10025"/>
            </a:xfrm>
            <a:custGeom>
              <a:rect b="b" l="l" r="r" t="t"/>
              <a:pathLst>
                <a:path extrusionOk="0" fill="none" h="401" w="1402">
                  <a:moveTo>
                    <a:pt x="0" y="0"/>
                  </a:moveTo>
                  <a:lnTo>
                    <a:pt x="1401"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4246525" y="3917425"/>
              <a:ext cx="23375" cy="38375"/>
            </a:xfrm>
            <a:custGeom>
              <a:rect b="b" l="l" r="r" t="t"/>
              <a:pathLst>
                <a:path extrusionOk="0" fill="none" h="1535" w="935">
                  <a:moveTo>
                    <a:pt x="1" y="0"/>
                  </a:moveTo>
                  <a:lnTo>
                    <a:pt x="935" y="15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4465025" y="3930750"/>
              <a:ext cx="36725" cy="10875"/>
            </a:xfrm>
            <a:custGeom>
              <a:rect b="b" l="l" r="r" t="t"/>
              <a:pathLst>
                <a:path extrusionOk="0" fill="none" h="435" w="1469">
                  <a:moveTo>
                    <a:pt x="1" y="1"/>
                  </a:moveTo>
                  <a:lnTo>
                    <a:pt x="1468"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4698525" y="3922425"/>
              <a:ext cx="19200" cy="28375"/>
            </a:xfrm>
            <a:custGeom>
              <a:rect b="b" l="l" r="r" t="t"/>
              <a:pathLst>
                <a:path extrusionOk="0" fill="none" h="1135" w="768">
                  <a:moveTo>
                    <a:pt x="1" y="0"/>
                  </a:moveTo>
                  <a:lnTo>
                    <a:pt x="768"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4918675" y="3924075"/>
              <a:ext cx="27550" cy="24225"/>
            </a:xfrm>
            <a:custGeom>
              <a:rect b="b" l="l" r="r" t="t"/>
              <a:pathLst>
                <a:path extrusionOk="0" fill="none" h="969" w="1102">
                  <a:moveTo>
                    <a:pt x="1" y="1"/>
                  </a:moveTo>
                  <a:lnTo>
                    <a:pt x="1102"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5152175" y="3915750"/>
              <a:ext cx="10875" cy="41725"/>
            </a:xfrm>
            <a:custGeom>
              <a:rect b="b" l="l" r="r" t="t"/>
              <a:pathLst>
                <a:path extrusionOk="0" fill="none" h="1669" w="435">
                  <a:moveTo>
                    <a:pt x="434" y="0"/>
                  </a:moveTo>
                  <a:lnTo>
                    <a:pt x="1"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5374850" y="3923250"/>
              <a:ext cx="15025" cy="25875"/>
            </a:xfrm>
            <a:custGeom>
              <a:rect b="b" l="l" r="r" t="t"/>
              <a:pathLst>
                <a:path extrusionOk="0" fill="none" h="1035" w="601">
                  <a:moveTo>
                    <a:pt x="0" y="1"/>
                  </a:moveTo>
                  <a:lnTo>
                    <a:pt x="601"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5591675" y="3920750"/>
              <a:ext cx="30875" cy="31725"/>
            </a:xfrm>
            <a:custGeom>
              <a:rect b="b" l="l" r="r" t="t"/>
              <a:pathLst>
                <a:path extrusionOk="0" fill="none" h="1269" w="1235">
                  <a:moveTo>
                    <a:pt x="0" y="0"/>
                  </a:moveTo>
                  <a:lnTo>
                    <a:pt x="1234"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2005775" y="4099200"/>
              <a:ext cx="10850" cy="34225"/>
            </a:xfrm>
            <a:custGeom>
              <a:rect b="b" l="l" r="r" t="t"/>
              <a:pathLst>
                <a:path extrusionOk="0" fill="none" h="1369" w="434">
                  <a:moveTo>
                    <a:pt x="0" y="1"/>
                  </a:moveTo>
                  <a:lnTo>
                    <a:pt x="434" y="13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2230100" y="4094200"/>
              <a:ext cx="11700" cy="44225"/>
            </a:xfrm>
            <a:custGeom>
              <a:rect b="b" l="l" r="r" t="t"/>
              <a:pathLst>
                <a:path extrusionOk="0" fill="none" h="1769" w="468">
                  <a:moveTo>
                    <a:pt x="0" y="1"/>
                  </a:moveTo>
                  <a:lnTo>
                    <a:pt x="467" y="17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2460250" y="4098375"/>
              <a:ext cx="875" cy="35875"/>
            </a:xfrm>
            <a:custGeom>
              <a:rect b="b" l="l" r="r" t="t"/>
              <a:pathLst>
                <a:path extrusionOk="0" fill="none" h="1435" w="35">
                  <a:moveTo>
                    <a:pt x="1" y="1"/>
                  </a:moveTo>
                  <a:lnTo>
                    <a:pt x="34"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2665400" y="4115900"/>
              <a:ext cx="39225" cy="850"/>
            </a:xfrm>
            <a:custGeom>
              <a:rect b="b" l="l" r="r" t="t"/>
              <a:pathLst>
                <a:path extrusionOk="0" fill="none" h="34" w="1569">
                  <a:moveTo>
                    <a:pt x="1" y="33"/>
                  </a:moveTo>
                  <a:lnTo>
                    <a:pt x="1569"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2898900" y="4100875"/>
              <a:ext cx="22550" cy="30875"/>
            </a:xfrm>
            <a:custGeom>
              <a:rect b="b" l="l" r="r" t="t"/>
              <a:pathLst>
                <a:path extrusionOk="0" fill="none" h="1235" w="902">
                  <a:moveTo>
                    <a:pt x="1" y="1"/>
                  </a:moveTo>
                  <a:lnTo>
                    <a:pt x="901"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3117400" y="4113375"/>
              <a:ext cx="34225" cy="5050"/>
            </a:xfrm>
            <a:custGeom>
              <a:rect b="b" l="l" r="r" t="t"/>
              <a:pathLst>
                <a:path extrusionOk="0" fill="none" h="202" w="1369">
                  <a:moveTo>
                    <a:pt x="0" y="1"/>
                  </a:moveTo>
                  <a:lnTo>
                    <a:pt x="1368" y="2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3339225" y="4115900"/>
              <a:ext cx="40050" cy="850"/>
            </a:xfrm>
            <a:custGeom>
              <a:rect b="b" l="l" r="r" t="t"/>
              <a:pathLst>
                <a:path extrusionOk="0" fill="none" h="34" w="1602">
                  <a:moveTo>
                    <a:pt x="0" y="33"/>
                  </a:moveTo>
                  <a:lnTo>
                    <a:pt x="16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3566050" y="4100050"/>
              <a:ext cx="35875" cy="32550"/>
            </a:xfrm>
            <a:custGeom>
              <a:rect b="b" l="l" r="r" t="t"/>
              <a:pathLst>
                <a:path extrusionOk="0" fill="none" h="1302" w="1435">
                  <a:moveTo>
                    <a:pt x="1" y="0"/>
                  </a:moveTo>
                  <a:lnTo>
                    <a:pt x="1435"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3789550" y="4104225"/>
              <a:ext cx="38375" cy="24200"/>
            </a:xfrm>
            <a:custGeom>
              <a:rect b="b" l="l" r="r" t="t"/>
              <a:pathLst>
                <a:path extrusionOk="0" fill="none" h="968" w="1535">
                  <a:moveTo>
                    <a:pt x="0" y="0"/>
                  </a:moveTo>
                  <a:lnTo>
                    <a:pt x="1535" y="9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4024700" y="4097550"/>
              <a:ext cx="18375" cy="37550"/>
            </a:xfrm>
            <a:custGeom>
              <a:rect b="b" l="l" r="r" t="t"/>
              <a:pathLst>
                <a:path extrusionOk="0" fill="none" h="1502" w="735">
                  <a:moveTo>
                    <a:pt x="1" y="0"/>
                  </a:moveTo>
                  <a:lnTo>
                    <a:pt x="735"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4239875" y="4114225"/>
              <a:ext cx="37550" cy="4200"/>
            </a:xfrm>
            <a:custGeom>
              <a:rect b="b" l="l" r="r" t="t"/>
              <a:pathLst>
                <a:path extrusionOk="0" fill="none" h="168" w="1502">
                  <a:moveTo>
                    <a:pt x="0" y="0"/>
                  </a:moveTo>
                  <a:lnTo>
                    <a:pt x="1501" y="1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4470025" y="4095875"/>
              <a:ext cx="26725" cy="40875"/>
            </a:xfrm>
            <a:custGeom>
              <a:rect b="b" l="l" r="r" t="t"/>
              <a:pathLst>
                <a:path extrusionOk="0" fill="none" h="1635" w="1069">
                  <a:moveTo>
                    <a:pt x="1" y="0"/>
                  </a:moveTo>
                  <a:lnTo>
                    <a:pt x="1068"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4691850" y="4102550"/>
              <a:ext cx="31725" cy="27550"/>
            </a:xfrm>
            <a:custGeom>
              <a:rect b="b" l="l" r="r" t="t"/>
              <a:pathLst>
                <a:path extrusionOk="0" fill="none" h="1102" w="1269">
                  <a:moveTo>
                    <a:pt x="1" y="0"/>
                  </a:moveTo>
                  <a:lnTo>
                    <a:pt x="1268"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4930350" y="4095050"/>
              <a:ext cx="5025" cy="42550"/>
            </a:xfrm>
            <a:custGeom>
              <a:rect b="b" l="l" r="r" t="t"/>
              <a:pathLst>
                <a:path extrusionOk="0" fill="none" h="1702" w="201">
                  <a:moveTo>
                    <a:pt x="201" y="0"/>
                  </a:moveTo>
                  <a:lnTo>
                    <a:pt x="1" y="1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5139675" y="4115050"/>
              <a:ext cx="35875" cy="2525"/>
            </a:xfrm>
            <a:custGeom>
              <a:rect b="b" l="l" r="r" t="t"/>
              <a:pathLst>
                <a:path extrusionOk="0" fill="none" h="101" w="1435">
                  <a:moveTo>
                    <a:pt x="0" y="1"/>
                  </a:moveTo>
                  <a:lnTo>
                    <a:pt x="1435" y="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5363175" y="4108375"/>
              <a:ext cx="38375" cy="15875"/>
            </a:xfrm>
            <a:custGeom>
              <a:rect b="b" l="l" r="r" t="t"/>
              <a:pathLst>
                <a:path extrusionOk="0" fill="none" h="635" w="1535">
                  <a:moveTo>
                    <a:pt x="0" y="1"/>
                  </a:moveTo>
                  <a:lnTo>
                    <a:pt x="1535" y="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5590825" y="4107550"/>
              <a:ext cx="32550" cy="17525"/>
            </a:xfrm>
            <a:custGeom>
              <a:rect b="b" l="l" r="r" t="t"/>
              <a:pathLst>
                <a:path extrusionOk="0" fill="none" h="701" w="1302">
                  <a:moveTo>
                    <a:pt x="1" y="0"/>
                  </a:moveTo>
                  <a:lnTo>
                    <a:pt x="1302"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2006600" y="4276000"/>
              <a:ext cx="8375" cy="40900"/>
            </a:xfrm>
            <a:custGeom>
              <a:rect b="b" l="l" r="r" t="t"/>
              <a:pathLst>
                <a:path extrusionOk="0" fill="none" h="1636" w="335">
                  <a:moveTo>
                    <a:pt x="1" y="1"/>
                  </a:moveTo>
                  <a:lnTo>
                    <a:pt x="334"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2219250" y="4286850"/>
              <a:ext cx="32550" cy="19200"/>
            </a:xfrm>
            <a:custGeom>
              <a:rect b="b" l="l" r="r" t="t"/>
              <a:pathLst>
                <a:path extrusionOk="0" fill="none" h="768" w="1302">
                  <a:moveTo>
                    <a:pt x="1" y="0"/>
                  </a:moveTo>
                  <a:lnTo>
                    <a:pt x="1302" y="7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2441925" y="4287675"/>
              <a:ext cx="36700" cy="16700"/>
            </a:xfrm>
            <a:custGeom>
              <a:rect b="b" l="l" r="r" t="t"/>
              <a:pathLst>
                <a:path extrusionOk="0" fill="none" h="668" w="1468">
                  <a:moveTo>
                    <a:pt x="0" y="1"/>
                  </a:moveTo>
                  <a:lnTo>
                    <a:pt x="1468" y="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2678750" y="4273500"/>
              <a:ext cx="12525" cy="45050"/>
            </a:xfrm>
            <a:custGeom>
              <a:rect b="b" l="l" r="r" t="t"/>
              <a:pathLst>
                <a:path extrusionOk="0" fill="none" h="1802" w="501">
                  <a:moveTo>
                    <a:pt x="1" y="1"/>
                  </a:moveTo>
                  <a:lnTo>
                    <a:pt x="501" y="18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2902250" y="4273500"/>
              <a:ext cx="15875" cy="45050"/>
            </a:xfrm>
            <a:custGeom>
              <a:rect b="b" l="l" r="r" t="t"/>
              <a:pathLst>
                <a:path extrusionOk="0" fill="none" h="1802" w="635">
                  <a:moveTo>
                    <a:pt x="0" y="1"/>
                  </a:moveTo>
                  <a:lnTo>
                    <a:pt x="634" y="18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3119900" y="4284350"/>
              <a:ext cx="30050" cy="24200"/>
            </a:xfrm>
            <a:custGeom>
              <a:rect b="b" l="l" r="r" t="t"/>
              <a:pathLst>
                <a:path extrusionOk="0" fill="none" h="968" w="1202">
                  <a:moveTo>
                    <a:pt x="0" y="0"/>
                  </a:moveTo>
                  <a:lnTo>
                    <a:pt x="1201"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3347550" y="4281850"/>
              <a:ext cx="24225" cy="29200"/>
            </a:xfrm>
            <a:custGeom>
              <a:rect b="b" l="l" r="r" t="t"/>
              <a:pathLst>
                <a:path extrusionOk="0" fill="none" h="1168" w="969">
                  <a:moveTo>
                    <a:pt x="1" y="0"/>
                  </a:moveTo>
                  <a:lnTo>
                    <a:pt x="968" y="11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3564375" y="4291850"/>
              <a:ext cx="40050" cy="9200"/>
            </a:xfrm>
            <a:custGeom>
              <a:rect b="b" l="l" r="r" t="t"/>
              <a:pathLst>
                <a:path extrusionOk="0" fill="none" h="368" w="1602">
                  <a:moveTo>
                    <a:pt x="1" y="0"/>
                  </a:moveTo>
                  <a:lnTo>
                    <a:pt x="1602"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3800375" y="4286000"/>
              <a:ext cx="16725" cy="20875"/>
            </a:xfrm>
            <a:custGeom>
              <a:rect b="b" l="l" r="r" t="t"/>
              <a:pathLst>
                <a:path extrusionOk="0" fill="none" h="835" w="669">
                  <a:moveTo>
                    <a:pt x="1" y="1"/>
                  </a:moveTo>
                  <a:lnTo>
                    <a:pt x="668" y="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4018050" y="4284350"/>
              <a:ext cx="31700" cy="24200"/>
            </a:xfrm>
            <a:custGeom>
              <a:rect b="b" l="l" r="r" t="t"/>
              <a:pathLst>
                <a:path extrusionOk="0" fill="none" h="968" w="1268">
                  <a:moveTo>
                    <a:pt x="0" y="0"/>
                  </a:moveTo>
                  <a:lnTo>
                    <a:pt x="1268"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4244875" y="4282675"/>
              <a:ext cx="27550" cy="26700"/>
            </a:xfrm>
            <a:custGeom>
              <a:rect b="b" l="l" r="r" t="t"/>
              <a:pathLst>
                <a:path extrusionOk="0" fill="none" h="1068" w="1102">
                  <a:moveTo>
                    <a:pt x="0" y="0"/>
                  </a:moveTo>
                  <a:lnTo>
                    <a:pt x="11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4469200" y="4280175"/>
              <a:ext cx="28375" cy="31700"/>
            </a:xfrm>
            <a:custGeom>
              <a:rect b="b" l="l" r="r" t="t"/>
              <a:pathLst>
                <a:path extrusionOk="0" fill="none" h="1268" w="1135">
                  <a:moveTo>
                    <a:pt x="0" y="0"/>
                  </a:moveTo>
                  <a:lnTo>
                    <a:pt x="1134"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4702700" y="4276825"/>
              <a:ext cx="10850" cy="38400"/>
            </a:xfrm>
            <a:custGeom>
              <a:rect b="b" l="l" r="r" t="t"/>
              <a:pathLst>
                <a:path extrusionOk="0" fill="none" h="1536" w="434">
                  <a:moveTo>
                    <a:pt x="0" y="1"/>
                  </a:moveTo>
                  <a:lnTo>
                    <a:pt x="434" y="15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4921175" y="4285175"/>
              <a:ext cx="23375" cy="21700"/>
            </a:xfrm>
            <a:custGeom>
              <a:rect b="b" l="l" r="r" t="t"/>
              <a:pathLst>
                <a:path extrusionOk="0" fill="none" h="868" w="935">
                  <a:moveTo>
                    <a:pt x="1" y="1"/>
                  </a:moveTo>
                  <a:lnTo>
                    <a:pt x="935"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5142175" y="4284350"/>
              <a:ext cx="30875" cy="23375"/>
            </a:xfrm>
            <a:custGeom>
              <a:rect b="b" l="l" r="r" t="t"/>
              <a:pathLst>
                <a:path extrusionOk="0" fill="none" h="935" w="1235">
                  <a:moveTo>
                    <a:pt x="1" y="0"/>
                  </a:moveTo>
                  <a:lnTo>
                    <a:pt x="1235"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8"/>
            <p:cNvSpPr/>
            <p:nvPr/>
          </p:nvSpPr>
          <p:spPr>
            <a:xfrm>
              <a:off x="5369850" y="4286850"/>
              <a:ext cx="25025" cy="18375"/>
            </a:xfrm>
            <a:custGeom>
              <a:rect b="b" l="l" r="r" t="t"/>
              <a:pathLst>
                <a:path extrusionOk="0" fill="none" h="735" w="1001">
                  <a:moveTo>
                    <a:pt x="0" y="0"/>
                  </a:moveTo>
                  <a:lnTo>
                    <a:pt x="1001" y="7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8"/>
            <p:cNvSpPr/>
            <p:nvPr/>
          </p:nvSpPr>
          <p:spPr>
            <a:xfrm>
              <a:off x="5591675" y="4291025"/>
              <a:ext cx="30875" cy="10025"/>
            </a:xfrm>
            <a:custGeom>
              <a:rect b="b" l="l" r="r" t="t"/>
              <a:pathLst>
                <a:path extrusionOk="0" fill="none" h="401" w="1235">
                  <a:moveTo>
                    <a:pt x="0" y="0"/>
                  </a:moveTo>
                  <a:lnTo>
                    <a:pt x="1234"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8"/>
            <p:cNvSpPr/>
            <p:nvPr/>
          </p:nvSpPr>
          <p:spPr>
            <a:xfrm>
              <a:off x="1994925" y="4469475"/>
              <a:ext cx="31725" cy="13375"/>
            </a:xfrm>
            <a:custGeom>
              <a:rect b="b" l="l" r="r" t="t"/>
              <a:pathLst>
                <a:path extrusionOk="0" fill="none" h="535" w="1269">
                  <a:moveTo>
                    <a:pt x="1" y="0"/>
                  </a:moveTo>
                  <a:lnTo>
                    <a:pt x="1268" y="5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8"/>
            <p:cNvSpPr/>
            <p:nvPr/>
          </p:nvSpPr>
          <p:spPr>
            <a:xfrm>
              <a:off x="2225925" y="4466150"/>
              <a:ext cx="20050" cy="20025"/>
            </a:xfrm>
            <a:custGeom>
              <a:rect b="b" l="l" r="r" t="t"/>
              <a:pathLst>
                <a:path extrusionOk="0" fill="none" h="801" w="802">
                  <a:moveTo>
                    <a:pt x="1" y="0"/>
                  </a:moveTo>
                  <a:lnTo>
                    <a:pt x="801" y="8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8"/>
            <p:cNvSpPr/>
            <p:nvPr/>
          </p:nvSpPr>
          <p:spPr>
            <a:xfrm>
              <a:off x="2451925" y="4455300"/>
              <a:ext cx="16700" cy="41725"/>
            </a:xfrm>
            <a:custGeom>
              <a:rect b="b" l="l" r="r" t="t"/>
              <a:pathLst>
                <a:path extrusionOk="0" fill="none" h="1669" w="668">
                  <a:moveTo>
                    <a:pt x="0" y="0"/>
                  </a:moveTo>
                  <a:lnTo>
                    <a:pt x="668"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8"/>
            <p:cNvSpPr/>
            <p:nvPr/>
          </p:nvSpPr>
          <p:spPr>
            <a:xfrm>
              <a:off x="2664575" y="4466150"/>
              <a:ext cx="40875" cy="20025"/>
            </a:xfrm>
            <a:custGeom>
              <a:rect b="b" l="l" r="r" t="t"/>
              <a:pathLst>
                <a:path extrusionOk="0" fill="none" h="801" w="1635">
                  <a:moveTo>
                    <a:pt x="0" y="0"/>
                  </a:moveTo>
                  <a:lnTo>
                    <a:pt x="1635" y="8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8"/>
            <p:cNvSpPr/>
            <p:nvPr/>
          </p:nvSpPr>
          <p:spPr>
            <a:xfrm>
              <a:off x="2894750" y="4466975"/>
              <a:ext cx="30875" cy="17525"/>
            </a:xfrm>
            <a:custGeom>
              <a:rect b="b" l="l" r="r" t="t"/>
              <a:pathLst>
                <a:path extrusionOk="0" fill="none" h="701" w="1235">
                  <a:moveTo>
                    <a:pt x="0" y="0"/>
                  </a:moveTo>
                  <a:lnTo>
                    <a:pt x="1234"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8"/>
            <p:cNvSpPr/>
            <p:nvPr/>
          </p:nvSpPr>
          <p:spPr>
            <a:xfrm>
              <a:off x="3123225" y="4458625"/>
              <a:ext cx="22550" cy="35050"/>
            </a:xfrm>
            <a:custGeom>
              <a:rect b="b" l="l" r="r" t="t"/>
              <a:pathLst>
                <a:path extrusionOk="0" fill="none" h="1402" w="902">
                  <a:moveTo>
                    <a:pt x="1" y="1"/>
                  </a:moveTo>
                  <a:lnTo>
                    <a:pt x="902"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8"/>
            <p:cNvSpPr/>
            <p:nvPr/>
          </p:nvSpPr>
          <p:spPr>
            <a:xfrm>
              <a:off x="3342550" y="4462800"/>
              <a:ext cx="34225" cy="26725"/>
            </a:xfrm>
            <a:custGeom>
              <a:rect b="b" l="l" r="r" t="t"/>
              <a:pathLst>
                <a:path extrusionOk="0" fill="none" h="1069" w="1369">
                  <a:moveTo>
                    <a:pt x="1" y="1"/>
                  </a:moveTo>
                  <a:lnTo>
                    <a:pt x="1368"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8"/>
            <p:cNvSpPr/>
            <p:nvPr/>
          </p:nvSpPr>
          <p:spPr>
            <a:xfrm>
              <a:off x="3578550" y="4452800"/>
              <a:ext cx="10875" cy="46725"/>
            </a:xfrm>
            <a:custGeom>
              <a:rect b="b" l="l" r="r" t="t"/>
              <a:pathLst>
                <a:path extrusionOk="0" fill="none" h="1869" w="435">
                  <a:moveTo>
                    <a:pt x="1" y="0"/>
                  </a:moveTo>
                  <a:lnTo>
                    <a:pt x="435" y="1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8"/>
            <p:cNvSpPr/>
            <p:nvPr/>
          </p:nvSpPr>
          <p:spPr>
            <a:xfrm>
              <a:off x="3801225" y="4460300"/>
              <a:ext cx="15025" cy="31725"/>
            </a:xfrm>
            <a:custGeom>
              <a:rect b="b" l="l" r="r" t="t"/>
              <a:pathLst>
                <a:path extrusionOk="0" fill="none" h="1269" w="601">
                  <a:moveTo>
                    <a:pt x="0" y="1"/>
                  </a:moveTo>
                  <a:lnTo>
                    <a:pt x="601"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8"/>
            <p:cNvSpPr/>
            <p:nvPr/>
          </p:nvSpPr>
          <p:spPr>
            <a:xfrm>
              <a:off x="4016375" y="4470300"/>
              <a:ext cx="35050" cy="11700"/>
            </a:xfrm>
            <a:custGeom>
              <a:rect b="b" l="l" r="r" t="t"/>
              <a:pathLst>
                <a:path extrusionOk="0" fill="none" h="468" w="1402">
                  <a:moveTo>
                    <a:pt x="0" y="1"/>
                  </a:moveTo>
                  <a:lnTo>
                    <a:pt x="1401" y="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8"/>
            <p:cNvSpPr/>
            <p:nvPr/>
          </p:nvSpPr>
          <p:spPr>
            <a:xfrm>
              <a:off x="4247375" y="4465300"/>
              <a:ext cx="21700" cy="21700"/>
            </a:xfrm>
            <a:custGeom>
              <a:rect b="b" l="l" r="r" t="t"/>
              <a:pathLst>
                <a:path extrusionOk="0" fill="none" h="868" w="868">
                  <a:moveTo>
                    <a:pt x="0" y="1"/>
                  </a:moveTo>
                  <a:lnTo>
                    <a:pt x="868"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8"/>
            <p:cNvSpPr/>
            <p:nvPr/>
          </p:nvSpPr>
          <p:spPr>
            <a:xfrm>
              <a:off x="4466700" y="4464475"/>
              <a:ext cx="33375" cy="23375"/>
            </a:xfrm>
            <a:custGeom>
              <a:rect b="b" l="l" r="r" t="t"/>
              <a:pathLst>
                <a:path extrusionOk="0" fill="none" h="935" w="1335">
                  <a:moveTo>
                    <a:pt x="0" y="0"/>
                  </a:moveTo>
                  <a:lnTo>
                    <a:pt x="1335"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8"/>
            <p:cNvSpPr/>
            <p:nvPr/>
          </p:nvSpPr>
          <p:spPr>
            <a:xfrm>
              <a:off x="4696850" y="4458625"/>
              <a:ext cx="22550" cy="35050"/>
            </a:xfrm>
            <a:custGeom>
              <a:rect b="b" l="l" r="r" t="t"/>
              <a:pathLst>
                <a:path extrusionOk="0" fill="none" h="1402" w="902">
                  <a:moveTo>
                    <a:pt x="1" y="1"/>
                  </a:moveTo>
                  <a:lnTo>
                    <a:pt x="901"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8"/>
            <p:cNvSpPr/>
            <p:nvPr/>
          </p:nvSpPr>
          <p:spPr>
            <a:xfrm>
              <a:off x="4925350" y="4459475"/>
              <a:ext cx="15050" cy="33375"/>
            </a:xfrm>
            <a:custGeom>
              <a:rect b="b" l="l" r="r" t="t"/>
              <a:pathLst>
                <a:path extrusionOk="0" fill="none" h="1335" w="602">
                  <a:moveTo>
                    <a:pt x="1" y="0"/>
                  </a:moveTo>
                  <a:lnTo>
                    <a:pt x="601" y="13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8"/>
            <p:cNvSpPr/>
            <p:nvPr/>
          </p:nvSpPr>
          <p:spPr>
            <a:xfrm>
              <a:off x="5144675" y="4463625"/>
              <a:ext cx="25875" cy="25050"/>
            </a:xfrm>
            <a:custGeom>
              <a:rect b="b" l="l" r="r" t="t"/>
              <a:pathLst>
                <a:path extrusionOk="0" fill="none" h="1002" w="1035">
                  <a:moveTo>
                    <a:pt x="1" y="1"/>
                  </a:moveTo>
                  <a:lnTo>
                    <a:pt x="1035" y="10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8"/>
            <p:cNvSpPr/>
            <p:nvPr/>
          </p:nvSpPr>
          <p:spPr>
            <a:xfrm>
              <a:off x="5365675" y="4467800"/>
              <a:ext cx="33375" cy="15875"/>
            </a:xfrm>
            <a:custGeom>
              <a:rect b="b" l="l" r="r" t="t"/>
              <a:pathLst>
                <a:path extrusionOk="0" fill="none" h="635" w="1335">
                  <a:moveTo>
                    <a:pt x="0" y="1"/>
                  </a:moveTo>
                  <a:lnTo>
                    <a:pt x="1335" y="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8"/>
            <p:cNvSpPr/>
            <p:nvPr/>
          </p:nvSpPr>
          <p:spPr>
            <a:xfrm>
              <a:off x="5590825" y="4465300"/>
              <a:ext cx="32550" cy="21700"/>
            </a:xfrm>
            <a:custGeom>
              <a:rect b="b" l="l" r="r" t="t"/>
              <a:pathLst>
                <a:path extrusionOk="0" fill="none" h="868" w="1302">
                  <a:moveTo>
                    <a:pt x="1" y="1"/>
                  </a:moveTo>
                  <a:lnTo>
                    <a:pt x="1302"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8"/>
            <p:cNvSpPr/>
            <p:nvPr/>
          </p:nvSpPr>
          <p:spPr>
            <a:xfrm>
              <a:off x="2000775" y="4644600"/>
              <a:ext cx="20875" cy="22550"/>
            </a:xfrm>
            <a:custGeom>
              <a:rect b="b" l="l" r="r" t="t"/>
              <a:pathLst>
                <a:path extrusionOk="0" fill="none" h="902" w="835">
                  <a:moveTo>
                    <a:pt x="0" y="1"/>
                  </a:moveTo>
                  <a:lnTo>
                    <a:pt x="834" y="9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8"/>
            <p:cNvSpPr/>
            <p:nvPr/>
          </p:nvSpPr>
          <p:spPr>
            <a:xfrm>
              <a:off x="2218425" y="4650450"/>
              <a:ext cx="35050" cy="10850"/>
            </a:xfrm>
            <a:custGeom>
              <a:rect b="b" l="l" r="r" t="t"/>
              <a:pathLst>
                <a:path extrusionOk="0" fill="none" h="434" w="1402">
                  <a:moveTo>
                    <a:pt x="0" y="0"/>
                  </a:moveTo>
                  <a:lnTo>
                    <a:pt x="1401"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8"/>
            <p:cNvSpPr/>
            <p:nvPr/>
          </p:nvSpPr>
          <p:spPr>
            <a:xfrm>
              <a:off x="2441075" y="4651275"/>
              <a:ext cx="38400" cy="9200"/>
            </a:xfrm>
            <a:custGeom>
              <a:rect b="b" l="l" r="r" t="t"/>
              <a:pathLst>
                <a:path extrusionOk="0" fill="none" h="368" w="1536">
                  <a:moveTo>
                    <a:pt x="1" y="0"/>
                  </a:moveTo>
                  <a:lnTo>
                    <a:pt x="1535"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8"/>
            <p:cNvSpPr/>
            <p:nvPr/>
          </p:nvSpPr>
          <p:spPr>
            <a:xfrm>
              <a:off x="2684600" y="4637925"/>
              <a:ext cx="850" cy="35875"/>
            </a:xfrm>
            <a:custGeom>
              <a:rect b="b" l="l" r="r" t="t"/>
              <a:pathLst>
                <a:path extrusionOk="0" fill="none" h="1435" w="34">
                  <a:moveTo>
                    <a:pt x="33" y="1"/>
                  </a:moveTo>
                  <a:lnTo>
                    <a:pt x="0"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8"/>
            <p:cNvSpPr/>
            <p:nvPr/>
          </p:nvSpPr>
          <p:spPr>
            <a:xfrm>
              <a:off x="2897250" y="4640425"/>
              <a:ext cx="25875" cy="30875"/>
            </a:xfrm>
            <a:custGeom>
              <a:rect b="b" l="l" r="r" t="t"/>
              <a:pathLst>
                <a:path extrusionOk="0" fill="none" h="1235" w="1035">
                  <a:moveTo>
                    <a:pt x="0" y="1"/>
                  </a:moveTo>
                  <a:lnTo>
                    <a:pt x="1034"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8"/>
            <p:cNvSpPr/>
            <p:nvPr/>
          </p:nvSpPr>
          <p:spPr>
            <a:xfrm>
              <a:off x="3119900" y="4643775"/>
              <a:ext cx="30050" cy="25025"/>
            </a:xfrm>
            <a:custGeom>
              <a:rect b="b" l="l" r="r" t="t"/>
              <a:pathLst>
                <a:path extrusionOk="0" fill="none" h="1001" w="1202">
                  <a:moveTo>
                    <a:pt x="0" y="0"/>
                  </a:moveTo>
                  <a:lnTo>
                    <a:pt x="1201" y="10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8"/>
            <p:cNvSpPr/>
            <p:nvPr/>
          </p:nvSpPr>
          <p:spPr>
            <a:xfrm>
              <a:off x="3345900" y="4647100"/>
              <a:ext cx="27550" cy="17550"/>
            </a:xfrm>
            <a:custGeom>
              <a:rect b="b" l="l" r="r" t="t"/>
              <a:pathLst>
                <a:path extrusionOk="0" fill="none" h="702" w="1102">
                  <a:moveTo>
                    <a:pt x="0" y="1"/>
                  </a:moveTo>
                  <a:lnTo>
                    <a:pt x="1101"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8"/>
            <p:cNvSpPr/>
            <p:nvPr/>
          </p:nvSpPr>
          <p:spPr>
            <a:xfrm>
              <a:off x="3577725" y="4639600"/>
              <a:ext cx="12525" cy="32550"/>
            </a:xfrm>
            <a:custGeom>
              <a:rect b="b" l="l" r="r" t="t"/>
              <a:pathLst>
                <a:path extrusionOk="0" fill="none" h="1302" w="501">
                  <a:moveTo>
                    <a:pt x="1" y="0"/>
                  </a:moveTo>
                  <a:lnTo>
                    <a:pt x="501"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8"/>
            <p:cNvSpPr/>
            <p:nvPr/>
          </p:nvSpPr>
          <p:spPr>
            <a:xfrm>
              <a:off x="3786200" y="4653775"/>
              <a:ext cx="45075" cy="4200"/>
            </a:xfrm>
            <a:custGeom>
              <a:rect b="b" l="l" r="r" t="t"/>
              <a:pathLst>
                <a:path extrusionOk="0" fill="none" h="168" w="1803">
                  <a:moveTo>
                    <a:pt x="1" y="167"/>
                  </a:moveTo>
                  <a:lnTo>
                    <a:pt x="18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8"/>
            <p:cNvSpPr/>
            <p:nvPr/>
          </p:nvSpPr>
          <p:spPr>
            <a:xfrm>
              <a:off x="4023050" y="4637100"/>
              <a:ext cx="21700" cy="37550"/>
            </a:xfrm>
            <a:custGeom>
              <a:rect b="b" l="l" r="r" t="t"/>
              <a:pathLst>
                <a:path extrusionOk="0" fill="none" h="1502" w="868">
                  <a:moveTo>
                    <a:pt x="0" y="0"/>
                  </a:moveTo>
                  <a:lnTo>
                    <a:pt x="868"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8"/>
            <p:cNvSpPr/>
            <p:nvPr/>
          </p:nvSpPr>
          <p:spPr>
            <a:xfrm>
              <a:off x="4244875" y="4634600"/>
              <a:ext cx="26700" cy="42550"/>
            </a:xfrm>
            <a:custGeom>
              <a:rect b="b" l="l" r="r" t="t"/>
              <a:pathLst>
                <a:path extrusionOk="0" fill="none" h="1702" w="1068">
                  <a:moveTo>
                    <a:pt x="0" y="0"/>
                  </a:moveTo>
                  <a:lnTo>
                    <a:pt x="1068" y="1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8"/>
            <p:cNvSpPr/>
            <p:nvPr/>
          </p:nvSpPr>
          <p:spPr>
            <a:xfrm>
              <a:off x="4470875" y="4643775"/>
              <a:ext cx="24200" cy="24200"/>
            </a:xfrm>
            <a:custGeom>
              <a:rect b="b" l="l" r="r" t="t"/>
              <a:pathLst>
                <a:path extrusionOk="0" fill="none" h="968" w="968">
                  <a:moveTo>
                    <a:pt x="0" y="0"/>
                  </a:moveTo>
                  <a:lnTo>
                    <a:pt x="967"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8"/>
            <p:cNvSpPr/>
            <p:nvPr/>
          </p:nvSpPr>
          <p:spPr>
            <a:xfrm>
              <a:off x="4701850" y="4642925"/>
              <a:ext cx="12550" cy="26725"/>
            </a:xfrm>
            <a:custGeom>
              <a:rect b="b" l="l" r="r" t="t"/>
              <a:pathLst>
                <a:path extrusionOk="0" fill="none" h="1069" w="502">
                  <a:moveTo>
                    <a:pt x="1" y="1"/>
                  </a:moveTo>
                  <a:lnTo>
                    <a:pt x="5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8"/>
            <p:cNvSpPr/>
            <p:nvPr/>
          </p:nvSpPr>
          <p:spPr>
            <a:xfrm>
              <a:off x="4915350" y="4653775"/>
              <a:ext cx="35050" cy="5025"/>
            </a:xfrm>
            <a:custGeom>
              <a:rect b="b" l="l" r="r" t="t"/>
              <a:pathLst>
                <a:path extrusionOk="0" fill="none" h="201" w="1402">
                  <a:moveTo>
                    <a:pt x="0" y="0"/>
                  </a:moveTo>
                  <a:lnTo>
                    <a:pt x="1401" y="2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8"/>
            <p:cNvSpPr/>
            <p:nvPr/>
          </p:nvSpPr>
          <p:spPr>
            <a:xfrm>
              <a:off x="5141350" y="4643775"/>
              <a:ext cx="32550" cy="24200"/>
            </a:xfrm>
            <a:custGeom>
              <a:rect b="b" l="l" r="r" t="t"/>
              <a:pathLst>
                <a:path extrusionOk="0" fill="none" h="968" w="1302">
                  <a:moveTo>
                    <a:pt x="0" y="0"/>
                  </a:moveTo>
                  <a:lnTo>
                    <a:pt x="1301"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8"/>
            <p:cNvSpPr/>
            <p:nvPr/>
          </p:nvSpPr>
          <p:spPr>
            <a:xfrm>
              <a:off x="5380675" y="4640425"/>
              <a:ext cx="3375" cy="30875"/>
            </a:xfrm>
            <a:custGeom>
              <a:rect b="b" l="l" r="r" t="t"/>
              <a:pathLst>
                <a:path extrusionOk="0" fill="none" h="1235" w="135">
                  <a:moveTo>
                    <a:pt x="134" y="1"/>
                  </a:moveTo>
                  <a:lnTo>
                    <a:pt x="1"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8"/>
            <p:cNvSpPr/>
            <p:nvPr/>
          </p:nvSpPr>
          <p:spPr>
            <a:xfrm>
              <a:off x="5603350" y="4632925"/>
              <a:ext cx="7525" cy="45900"/>
            </a:xfrm>
            <a:custGeom>
              <a:rect b="b" l="l" r="r" t="t"/>
              <a:pathLst>
                <a:path extrusionOk="0" fill="none" h="1836" w="301">
                  <a:moveTo>
                    <a:pt x="0" y="1"/>
                  </a:moveTo>
                  <a:lnTo>
                    <a:pt x="300" y="1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8"/>
            <p:cNvSpPr/>
            <p:nvPr/>
          </p:nvSpPr>
          <p:spPr>
            <a:xfrm>
              <a:off x="1994100" y="4822225"/>
              <a:ext cx="33375" cy="27550"/>
            </a:xfrm>
            <a:custGeom>
              <a:rect b="b" l="l" r="r" t="t"/>
              <a:pathLst>
                <a:path extrusionOk="0" fill="none" h="1102" w="1335">
                  <a:moveTo>
                    <a:pt x="0" y="1"/>
                  </a:moveTo>
                  <a:lnTo>
                    <a:pt x="1335"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8"/>
            <p:cNvSpPr/>
            <p:nvPr/>
          </p:nvSpPr>
          <p:spPr>
            <a:xfrm>
              <a:off x="2223425" y="4819725"/>
              <a:ext cx="24200" cy="32550"/>
            </a:xfrm>
            <a:custGeom>
              <a:rect b="b" l="l" r="r" t="t"/>
              <a:pathLst>
                <a:path extrusionOk="0" fill="none" h="1302" w="968">
                  <a:moveTo>
                    <a:pt x="1" y="1"/>
                  </a:moveTo>
                  <a:lnTo>
                    <a:pt x="968"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8"/>
            <p:cNvSpPr/>
            <p:nvPr/>
          </p:nvSpPr>
          <p:spPr>
            <a:xfrm>
              <a:off x="2439425" y="4830575"/>
              <a:ext cx="41700" cy="10025"/>
            </a:xfrm>
            <a:custGeom>
              <a:rect b="b" l="l" r="r" t="t"/>
              <a:pathLst>
                <a:path extrusionOk="0" fill="none" h="401" w="1668">
                  <a:moveTo>
                    <a:pt x="0" y="0"/>
                  </a:moveTo>
                  <a:lnTo>
                    <a:pt x="1668"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8"/>
            <p:cNvSpPr/>
            <p:nvPr/>
          </p:nvSpPr>
          <p:spPr>
            <a:xfrm>
              <a:off x="2667900" y="4823050"/>
              <a:ext cx="35050" cy="25900"/>
            </a:xfrm>
            <a:custGeom>
              <a:rect b="b" l="l" r="r" t="t"/>
              <a:pathLst>
                <a:path extrusionOk="0" fill="none" h="1036" w="1402">
                  <a:moveTo>
                    <a:pt x="1" y="1"/>
                  </a:moveTo>
                  <a:lnTo>
                    <a:pt x="1402"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8"/>
            <p:cNvSpPr/>
            <p:nvPr/>
          </p:nvSpPr>
          <p:spPr>
            <a:xfrm>
              <a:off x="2893900" y="4821400"/>
              <a:ext cx="31725" cy="28375"/>
            </a:xfrm>
            <a:custGeom>
              <a:rect b="b" l="l" r="r" t="t"/>
              <a:pathLst>
                <a:path extrusionOk="0" fill="none" h="1135" w="1269">
                  <a:moveTo>
                    <a:pt x="1" y="0"/>
                  </a:moveTo>
                  <a:lnTo>
                    <a:pt x="1268"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8"/>
            <p:cNvSpPr/>
            <p:nvPr/>
          </p:nvSpPr>
          <p:spPr>
            <a:xfrm>
              <a:off x="3132400" y="4813050"/>
              <a:ext cx="5025" cy="45900"/>
            </a:xfrm>
            <a:custGeom>
              <a:rect b="b" l="l" r="r" t="t"/>
              <a:pathLst>
                <a:path extrusionOk="0" fill="none" h="1836" w="201">
                  <a:moveTo>
                    <a:pt x="201" y="1"/>
                  </a:moveTo>
                  <a:lnTo>
                    <a:pt x="1" y="1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8"/>
            <p:cNvSpPr/>
            <p:nvPr/>
          </p:nvSpPr>
          <p:spPr>
            <a:xfrm>
              <a:off x="3341725" y="4828900"/>
              <a:ext cx="35875" cy="14200"/>
            </a:xfrm>
            <a:custGeom>
              <a:rect b="b" l="l" r="r" t="t"/>
              <a:pathLst>
                <a:path extrusionOk="0" fill="none" h="568" w="1435">
                  <a:moveTo>
                    <a:pt x="0" y="0"/>
                  </a:moveTo>
                  <a:lnTo>
                    <a:pt x="1435" y="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8"/>
            <p:cNvSpPr/>
            <p:nvPr/>
          </p:nvSpPr>
          <p:spPr>
            <a:xfrm>
              <a:off x="3564375" y="4830575"/>
              <a:ext cx="40050" cy="10850"/>
            </a:xfrm>
            <a:custGeom>
              <a:rect b="b" l="l" r="r" t="t"/>
              <a:pathLst>
                <a:path extrusionOk="0" fill="none" h="434" w="1602">
                  <a:moveTo>
                    <a:pt x="1" y="0"/>
                  </a:moveTo>
                  <a:lnTo>
                    <a:pt x="1602"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8"/>
            <p:cNvSpPr/>
            <p:nvPr/>
          </p:nvSpPr>
          <p:spPr>
            <a:xfrm>
              <a:off x="3799550" y="4823900"/>
              <a:ext cx="19200" cy="24200"/>
            </a:xfrm>
            <a:custGeom>
              <a:rect b="b" l="l" r="r" t="t"/>
              <a:pathLst>
                <a:path extrusionOk="0" fill="none" h="968" w="768">
                  <a:moveTo>
                    <a:pt x="1" y="0"/>
                  </a:moveTo>
                  <a:lnTo>
                    <a:pt x="768"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8"/>
            <p:cNvSpPr/>
            <p:nvPr/>
          </p:nvSpPr>
          <p:spPr>
            <a:xfrm>
              <a:off x="4024700" y="4818050"/>
              <a:ext cx="17550" cy="35900"/>
            </a:xfrm>
            <a:custGeom>
              <a:rect b="b" l="l" r="r" t="t"/>
              <a:pathLst>
                <a:path extrusionOk="0" fill="none" h="1436" w="702">
                  <a:moveTo>
                    <a:pt x="1" y="1"/>
                  </a:moveTo>
                  <a:lnTo>
                    <a:pt x="701"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8"/>
            <p:cNvSpPr/>
            <p:nvPr/>
          </p:nvSpPr>
          <p:spPr>
            <a:xfrm>
              <a:off x="4242375" y="4826400"/>
              <a:ext cx="32550" cy="19200"/>
            </a:xfrm>
            <a:custGeom>
              <a:rect b="b" l="l" r="r" t="t"/>
              <a:pathLst>
                <a:path extrusionOk="0" fill="none" h="768" w="1302">
                  <a:moveTo>
                    <a:pt x="0" y="0"/>
                  </a:moveTo>
                  <a:lnTo>
                    <a:pt x="1301" y="7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8"/>
            <p:cNvSpPr/>
            <p:nvPr/>
          </p:nvSpPr>
          <p:spPr>
            <a:xfrm>
              <a:off x="4464200" y="4828900"/>
              <a:ext cx="38375" cy="14200"/>
            </a:xfrm>
            <a:custGeom>
              <a:rect b="b" l="l" r="r" t="t"/>
              <a:pathLst>
                <a:path extrusionOk="0" fill="none" h="568" w="1535">
                  <a:moveTo>
                    <a:pt x="0" y="0"/>
                  </a:moveTo>
                  <a:lnTo>
                    <a:pt x="1535" y="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8"/>
            <p:cNvSpPr/>
            <p:nvPr/>
          </p:nvSpPr>
          <p:spPr>
            <a:xfrm>
              <a:off x="4696850" y="4818900"/>
              <a:ext cx="22550" cy="34200"/>
            </a:xfrm>
            <a:custGeom>
              <a:rect b="b" l="l" r="r" t="t"/>
              <a:pathLst>
                <a:path extrusionOk="0" fill="none" h="1368" w="902">
                  <a:moveTo>
                    <a:pt x="1" y="0"/>
                  </a:moveTo>
                  <a:lnTo>
                    <a:pt x="901" y="13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8"/>
            <p:cNvSpPr/>
            <p:nvPr/>
          </p:nvSpPr>
          <p:spPr>
            <a:xfrm>
              <a:off x="4910350" y="4823900"/>
              <a:ext cx="45050" cy="24200"/>
            </a:xfrm>
            <a:custGeom>
              <a:rect b="b" l="l" r="r" t="t"/>
              <a:pathLst>
                <a:path extrusionOk="0" fill="none" h="968" w="1802">
                  <a:moveTo>
                    <a:pt x="0" y="0"/>
                  </a:moveTo>
                  <a:lnTo>
                    <a:pt x="1802"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8"/>
            <p:cNvSpPr/>
            <p:nvPr/>
          </p:nvSpPr>
          <p:spPr>
            <a:xfrm>
              <a:off x="5138000" y="4834725"/>
              <a:ext cx="39225" cy="1700"/>
            </a:xfrm>
            <a:custGeom>
              <a:rect b="b" l="l" r="r" t="t"/>
              <a:pathLst>
                <a:path extrusionOk="0" fill="none" h="68" w="1569">
                  <a:moveTo>
                    <a:pt x="1" y="1"/>
                  </a:moveTo>
                  <a:lnTo>
                    <a:pt x="1569" y="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8"/>
            <p:cNvSpPr/>
            <p:nvPr/>
          </p:nvSpPr>
          <p:spPr>
            <a:xfrm>
              <a:off x="5370675" y="4818900"/>
              <a:ext cx="23375" cy="34200"/>
            </a:xfrm>
            <a:custGeom>
              <a:rect b="b" l="l" r="r" t="t"/>
              <a:pathLst>
                <a:path extrusionOk="0" fill="none" h="1368" w="935">
                  <a:moveTo>
                    <a:pt x="0" y="0"/>
                  </a:moveTo>
                  <a:lnTo>
                    <a:pt x="934" y="13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8"/>
            <p:cNvSpPr/>
            <p:nvPr/>
          </p:nvSpPr>
          <p:spPr>
            <a:xfrm>
              <a:off x="5592500" y="4831400"/>
              <a:ext cx="29200" cy="9200"/>
            </a:xfrm>
            <a:custGeom>
              <a:rect b="b" l="l" r="r" t="t"/>
              <a:pathLst>
                <a:path extrusionOk="0" fill="none" h="368" w="1168">
                  <a:moveTo>
                    <a:pt x="0" y="1"/>
                  </a:moveTo>
                  <a:lnTo>
                    <a:pt x="1168"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8"/>
            <p:cNvSpPr/>
            <p:nvPr/>
          </p:nvSpPr>
          <p:spPr>
            <a:xfrm>
              <a:off x="3049850" y="2672425"/>
              <a:ext cx="450350" cy="499525"/>
            </a:xfrm>
            <a:custGeom>
              <a:rect b="b" l="l" r="r" t="t"/>
              <a:pathLst>
                <a:path extrusionOk="0" h="19981" w="18014">
                  <a:moveTo>
                    <a:pt x="11056" y="1"/>
                  </a:moveTo>
                  <a:cubicBezTo>
                    <a:pt x="9966" y="1"/>
                    <a:pt x="8721" y="134"/>
                    <a:pt x="7306" y="431"/>
                  </a:cubicBezTo>
                  <a:cubicBezTo>
                    <a:pt x="0" y="1966"/>
                    <a:pt x="2636" y="8871"/>
                    <a:pt x="2636" y="10505"/>
                  </a:cubicBezTo>
                  <a:cubicBezTo>
                    <a:pt x="2636" y="12140"/>
                    <a:pt x="4170" y="14808"/>
                    <a:pt x="3970" y="17010"/>
                  </a:cubicBezTo>
                  <a:cubicBezTo>
                    <a:pt x="3770" y="19211"/>
                    <a:pt x="6105" y="19578"/>
                    <a:pt x="8406" y="19912"/>
                  </a:cubicBezTo>
                  <a:cubicBezTo>
                    <a:pt x="8767" y="19959"/>
                    <a:pt x="9108" y="19981"/>
                    <a:pt x="9429" y="19981"/>
                  </a:cubicBezTo>
                  <a:cubicBezTo>
                    <a:pt x="14831" y="19981"/>
                    <a:pt x="14739" y="13683"/>
                    <a:pt x="15211" y="12140"/>
                  </a:cubicBezTo>
                  <a:cubicBezTo>
                    <a:pt x="15712" y="10539"/>
                    <a:pt x="18013" y="7670"/>
                    <a:pt x="17680" y="4701"/>
                  </a:cubicBezTo>
                  <a:cubicBezTo>
                    <a:pt x="17438" y="2308"/>
                    <a:pt x="15591" y="1"/>
                    <a:pt x="11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8"/>
            <p:cNvSpPr/>
            <p:nvPr/>
          </p:nvSpPr>
          <p:spPr>
            <a:xfrm>
              <a:off x="3237475" y="2969225"/>
              <a:ext cx="12550" cy="46725"/>
            </a:xfrm>
            <a:custGeom>
              <a:rect b="b" l="l" r="r" t="t"/>
              <a:pathLst>
                <a:path extrusionOk="0" h="1869" w="502">
                  <a:moveTo>
                    <a:pt x="201" y="1"/>
                  </a:moveTo>
                  <a:lnTo>
                    <a:pt x="201" y="1"/>
                  </a:lnTo>
                  <a:cubicBezTo>
                    <a:pt x="34" y="301"/>
                    <a:pt x="1" y="668"/>
                    <a:pt x="68" y="1002"/>
                  </a:cubicBezTo>
                  <a:cubicBezTo>
                    <a:pt x="68" y="1168"/>
                    <a:pt x="134" y="1335"/>
                    <a:pt x="201" y="1469"/>
                  </a:cubicBezTo>
                  <a:cubicBezTo>
                    <a:pt x="268" y="1635"/>
                    <a:pt x="401" y="1769"/>
                    <a:pt x="501" y="1869"/>
                  </a:cubicBezTo>
                  <a:cubicBezTo>
                    <a:pt x="434" y="1702"/>
                    <a:pt x="368" y="1569"/>
                    <a:pt x="334" y="1435"/>
                  </a:cubicBezTo>
                  <a:cubicBezTo>
                    <a:pt x="301" y="1268"/>
                    <a:pt x="234" y="1135"/>
                    <a:pt x="234" y="968"/>
                  </a:cubicBezTo>
                  <a:cubicBezTo>
                    <a:pt x="168" y="668"/>
                    <a:pt x="168" y="334"/>
                    <a:pt x="20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8"/>
            <p:cNvSpPr/>
            <p:nvPr/>
          </p:nvSpPr>
          <p:spPr>
            <a:xfrm>
              <a:off x="3206625" y="2901675"/>
              <a:ext cx="10025" cy="34225"/>
            </a:xfrm>
            <a:custGeom>
              <a:rect b="b" l="l" r="r" t="t"/>
              <a:pathLst>
                <a:path extrusionOk="0" h="1369" w="401">
                  <a:moveTo>
                    <a:pt x="167" y="1"/>
                  </a:moveTo>
                  <a:cubicBezTo>
                    <a:pt x="34" y="234"/>
                    <a:pt x="1" y="501"/>
                    <a:pt x="34" y="735"/>
                  </a:cubicBezTo>
                  <a:cubicBezTo>
                    <a:pt x="67" y="968"/>
                    <a:pt x="201" y="1235"/>
                    <a:pt x="401" y="1369"/>
                  </a:cubicBezTo>
                  <a:cubicBezTo>
                    <a:pt x="334" y="1269"/>
                    <a:pt x="301" y="1168"/>
                    <a:pt x="267" y="1035"/>
                  </a:cubicBezTo>
                  <a:cubicBezTo>
                    <a:pt x="234" y="935"/>
                    <a:pt x="201" y="835"/>
                    <a:pt x="201" y="701"/>
                  </a:cubicBezTo>
                  <a:cubicBezTo>
                    <a:pt x="167" y="501"/>
                    <a:pt x="167" y="268"/>
                    <a:pt x="16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8"/>
            <p:cNvSpPr/>
            <p:nvPr/>
          </p:nvSpPr>
          <p:spPr>
            <a:xfrm>
              <a:off x="3261675" y="2932550"/>
              <a:ext cx="12525" cy="46725"/>
            </a:xfrm>
            <a:custGeom>
              <a:rect b="b" l="l" r="r" t="t"/>
              <a:pathLst>
                <a:path extrusionOk="0" h="1869" w="501">
                  <a:moveTo>
                    <a:pt x="200" y="0"/>
                  </a:moveTo>
                  <a:lnTo>
                    <a:pt x="200" y="0"/>
                  </a:lnTo>
                  <a:cubicBezTo>
                    <a:pt x="34" y="300"/>
                    <a:pt x="0" y="667"/>
                    <a:pt x="34" y="968"/>
                  </a:cubicBezTo>
                  <a:cubicBezTo>
                    <a:pt x="67" y="1134"/>
                    <a:pt x="134" y="1301"/>
                    <a:pt x="200" y="1468"/>
                  </a:cubicBezTo>
                  <a:cubicBezTo>
                    <a:pt x="267" y="1601"/>
                    <a:pt x="367" y="1735"/>
                    <a:pt x="501" y="1868"/>
                  </a:cubicBezTo>
                  <a:cubicBezTo>
                    <a:pt x="434" y="1701"/>
                    <a:pt x="367" y="1568"/>
                    <a:pt x="334" y="1401"/>
                  </a:cubicBezTo>
                  <a:cubicBezTo>
                    <a:pt x="267" y="1268"/>
                    <a:pt x="234" y="1101"/>
                    <a:pt x="234" y="968"/>
                  </a:cubicBezTo>
                  <a:cubicBezTo>
                    <a:pt x="167" y="634"/>
                    <a:pt x="167" y="334"/>
                    <a:pt x="200"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8"/>
            <p:cNvSpPr/>
            <p:nvPr/>
          </p:nvSpPr>
          <p:spPr>
            <a:xfrm>
              <a:off x="3301700" y="2974250"/>
              <a:ext cx="12525" cy="45050"/>
            </a:xfrm>
            <a:custGeom>
              <a:rect b="b" l="l" r="r" t="t"/>
              <a:pathLst>
                <a:path extrusionOk="0" h="1802" w="501">
                  <a:moveTo>
                    <a:pt x="167" y="0"/>
                  </a:moveTo>
                  <a:cubicBezTo>
                    <a:pt x="34" y="300"/>
                    <a:pt x="0" y="634"/>
                    <a:pt x="34" y="934"/>
                  </a:cubicBezTo>
                  <a:cubicBezTo>
                    <a:pt x="67" y="1101"/>
                    <a:pt x="100" y="1268"/>
                    <a:pt x="200" y="1434"/>
                  </a:cubicBezTo>
                  <a:cubicBezTo>
                    <a:pt x="267" y="1568"/>
                    <a:pt x="367" y="1701"/>
                    <a:pt x="501" y="1801"/>
                  </a:cubicBezTo>
                  <a:cubicBezTo>
                    <a:pt x="434" y="1668"/>
                    <a:pt x="367" y="1501"/>
                    <a:pt x="301" y="1368"/>
                  </a:cubicBezTo>
                  <a:cubicBezTo>
                    <a:pt x="267" y="1234"/>
                    <a:pt x="234" y="1067"/>
                    <a:pt x="200" y="934"/>
                  </a:cubicBezTo>
                  <a:cubicBezTo>
                    <a:pt x="167" y="634"/>
                    <a:pt x="167" y="334"/>
                    <a:pt x="1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8"/>
            <p:cNvSpPr/>
            <p:nvPr/>
          </p:nvSpPr>
          <p:spPr>
            <a:xfrm>
              <a:off x="3278350" y="3060125"/>
              <a:ext cx="10850" cy="39225"/>
            </a:xfrm>
            <a:custGeom>
              <a:rect b="b" l="l" r="r" t="t"/>
              <a:pathLst>
                <a:path extrusionOk="0" h="1569" w="434">
                  <a:moveTo>
                    <a:pt x="167" y="1"/>
                  </a:moveTo>
                  <a:cubicBezTo>
                    <a:pt x="0" y="234"/>
                    <a:pt x="0" y="535"/>
                    <a:pt x="34" y="835"/>
                  </a:cubicBezTo>
                  <a:cubicBezTo>
                    <a:pt x="67" y="968"/>
                    <a:pt x="100" y="1102"/>
                    <a:pt x="167" y="1235"/>
                  </a:cubicBezTo>
                  <a:cubicBezTo>
                    <a:pt x="234" y="1368"/>
                    <a:pt x="301" y="1469"/>
                    <a:pt x="434" y="1569"/>
                  </a:cubicBezTo>
                  <a:cubicBezTo>
                    <a:pt x="367" y="1435"/>
                    <a:pt x="301" y="1335"/>
                    <a:pt x="267" y="1202"/>
                  </a:cubicBezTo>
                  <a:cubicBezTo>
                    <a:pt x="234" y="1068"/>
                    <a:pt x="200" y="935"/>
                    <a:pt x="200" y="801"/>
                  </a:cubicBezTo>
                  <a:cubicBezTo>
                    <a:pt x="167" y="535"/>
                    <a:pt x="167" y="268"/>
                    <a:pt x="16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8"/>
            <p:cNvSpPr/>
            <p:nvPr/>
          </p:nvSpPr>
          <p:spPr>
            <a:xfrm>
              <a:off x="3160750" y="2940050"/>
              <a:ext cx="10875" cy="40050"/>
            </a:xfrm>
            <a:custGeom>
              <a:rect b="b" l="l" r="r" t="t"/>
              <a:pathLst>
                <a:path extrusionOk="0" h="1602" w="435">
                  <a:moveTo>
                    <a:pt x="168" y="0"/>
                  </a:moveTo>
                  <a:cubicBezTo>
                    <a:pt x="34" y="267"/>
                    <a:pt x="1" y="567"/>
                    <a:pt x="34" y="834"/>
                  </a:cubicBezTo>
                  <a:cubicBezTo>
                    <a:pt x="68" y="968"/>
                    <a:pt x="101" y="1135"/>
                    <a:pt x="168" y="1268"/>
                  </a:cubicBezTo>
                  <a:cubicBezTo>
                    <a:pt x="234" y="1368"/>
                    <a:pt x="335" y="1501"/>
                    <a:pt x="435" y="1602"/>
                  </a:cubicBezTo>
                  <a:cubicBezTo>
                    <a:pt x="401" y="1468"/>
                    <a:pt x="335" y="1335"/>
                    <a:pt x="301" y="1201"/>
                  </a:cubicBezTo>
                  <a:cubicBezTo>
                    <a:pt x="268" y="1068"/>
                    <a:pt x="234" y="934"/>
                    <a:pt x="201" y="801"/>
                  </a:cubicBezTo>
                  <a:cubicBezTo>
                    <a:pt x="168" y="567"/>
                    <a:pt x="168" y="301"/>
                    <a:pt x="168"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8"/>
            <p:cNvSpPr/>
            <p:nvPr/>
          </p:nvSpPr>
          <p:spPr>
            <a:xfrm>
              <a:off x="3214125" y="3024275"/>
              <a:ext cx="10875" cy="36725"/>
            </a:xfrm>
            <a:custGeom>
              <a:rect b="b" l="l" r="r" t="t"/>
              <a:pathLst>
                <a:path extrusionOk="0" h="1469" w="435">
                  <a:moveTo>
                    <a:pt x="168" y="0"/>
                  </a:moveTo>
                  <a:cubicBezTo>
                    <a:pt x="34" y="234"/>
                    <a:pt x="1" y="534"/>
                    <a:pt x="34" y="801"/>
                  </a:cubicBezTo>
                  <a:cubicBezTo>
                    <a:pt x="68" y="934"/>
                    <a:pt x="101" y="1068"/>
                    <a:pt x="168" y="1168"/>
                  </a:cubicBezTo>
                  <a:cubicBezTo>
                    <a:pt x="234" y="1301"/>
                    <a:pt x="301" y="1401"/>
                    <a:pt x="434" y="1468"/>
                  </a:cubicBezTo>
                  <a:cubicBezTo>
                    <a:pt x="368" y="1335"/>
                    <a:pt x="334" y="1235"/>
                    <a:pt x="301" y="1135"/>
                  </a:cubicBezTo>
                  <a:cubicBezTo>
                    <a:pt x="268" y="1001"/>
                    <a:pt x="234" y="901"/>
                    <a:pt x="201" y="768"/>
                  </a:cubicBezTo>
                  <a:cubicBezTo>
                    <a:pt x="168" y="534"/>
                    <a:pt x="168" y="267"/>
                    <a:pt x="168"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8"/>
            <p:cNvSpPr/>
            <p:nvPr/>
          </p:nvSpPr>
          <p:spPr>
            <a:xfrm>
              <a:off x="3186625" y="3049300"/>
              <a:ext cx="11700" cy="43375"/>
            </a:xfrm>
            <a:custGeom>
              <a:rect b="b" l="l" r="r" t="t"/>
              <a:pathLst>
                <a:path extrusionOk="0" h="1735" w="468">
                  <a:moveTo>
                    <a:pt x="167" y="0"/>
                  </a:moveTo>
                  <a:cubicBezTo>
                    <a:pt x="33" y="300"/>
                    <a:pt x="0" y="601"/>
                    <a:pt x="33" y="901"/>
                  </a:cubicBezTo>
                  <a:cubicBezTo>
                    <a:pt x="67" y="1068"/>
                    <a:pt x="100" y="1234"/>
                    <a:pt x="167" y="1368"/>
                  </a:cubicBezTo>
                  <a:cubicBezTo>
                    <a:pt x="234" y="1501"/>
                    <a:pt x="334" y="1635"/>
                    <a:pt x="467" y="1735"/>
                  </a:cubicBezTo>
                  <a:cubicBezTo>
                    <a:pt x="400" y="1568"/>
                    <a:pt x="334" y="1435"/>
                    <a:pt x="300" y="1301"/>
                  </a:cubicBezTo>
                  <a:cubicBezTo>
                    <a:pt x="267" y="1168"/>
                    <a:pt x="234" y="1034"/>
                    <a:pt x="200" y="901"/>
                  </a:cubicBezTo>
                  <a:cubicBezTo>
                    <a:pt x="167" y="601"/>
                    <a:pt x="167" y="334"/>
                    <a:pt x="1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8"/>
            <p:cNvSpPr/>
            <p:nvPr/>
          </p:nvSpPr>
          <p:spPr>
            <a:xfrm>
              <a:off x="3181625" y="3227750"/>
              <a:ext cx="251850" cy="30050"/>
            </a:xfrm>
            <a:custGeom>
              <a:rect b="b" l="l" r="r" t="t"/>
              <a:pathLst>
                <a:path extrusionOk="0" h="1202" w="10074">
                  <a:moveTo>
                    <a:pt x="0" y="1"/>
                  </a:moveTo>
                  <a:cubicBezTo>
                    <a:pt x="267" y="334"/>
                    <a:pt x="701" y="534"/>
                    <a:pt x="1101" y="701"/>
                  </a:cubicBezTo>
                  <a:cubicBezTo>
                    <a:pt x="1501" y="835"/>
                    <a:pt x="1935" y="935"/>
                    <a:pt x="2368" y="1001"/>
                  </a:cubicBezTo>
                  <a:cubicBezTo>
                    <a:pt x="3236" y="1168"/>
                    <a:pt x="4103" y="1201"/>
                    <a:pt x="5003" y="1201"/>
                  </a:cubicBezTo>
                  <a:cubicBezTo>
                    <a:pt x="5871" y="1168"/>
                    <a:pt x="6738" y="1101"/>
                    <a:pt x="7605" y="935"/>
                  </a:cubicBezTo>
                  <a:cubicBezTo>
                    <a:pt x="8473" y="734"/>
                    <a:pt x="9340" y="468"/>
                    <a:pt x="10074" y="34"/>
                  </a:cubicBezTo>
                  <a:lnTo>
                    <a:pt x="10074" y="34"/>
                  </a:lnTo>
                  <a:cubicBezTo>
                    <a:pt x="9307" y="434"/>
                    <a:pt x="8439" y="634"/>
                    <a:pt x="7605" y="768"/>
                  </a:cubicBezTo>
                  <a:cubicBezTo>
                    <a:pt x="6738" y="935"/>
                    <a:pt x="5871" y="1001"/>
                    <a:pt x="5003" y="1035"/>
                  </a:cubicBezTo>
                  <a:cubicBezTo>
                    <a:pt x="4136" y="1035"/>
                    <a:pt x="3236" y="1001"/>
                    <a:pt x="2402" y="868"/>
                  </a:cubicBezTo>
                  <a:cubicBezTo>
                    <a:pt x="1968" y="835"/>
                    <a:pt x="1534" y="734"/>
                    <a:pt x="1134" y="601"/>
                  </a:cubicBezTo>
                  <a:cubicBezTo>
                    <a:pt x="701" y="468"/>
                    <a:pt x="267" y="334"/>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8"/>
            <p:cNvSpPr/>
            <p:nvPr/>
          </p:nvSpPr>
          <p:spPr>
            <a:xfrm>
              <a:off x="4232350" y="3259450"/>
              <a:ext cx="251875" cy="30250"/>
            </a:xfrm>
            <a:custGeom>
              <a:rect b="b" l="l" r="r" t="t"/>
              <a:pathLst>
                <a:path extrusionOk="0" h="1210" w="10075">
                  <a:moveTo>
                    <a:pt x="1" y="0"/>
                  </a:moveTo>
                  <a:cubicBezTo>
                    <a:pt x="268" y="367"/>
                    <a:pt x="668" y="534"/>
                    <a:pt x="1068" y="701"/>
                  </a:cubicBezTo>
                  <a:cubicBezTo>
                    <a:pt x="1502" y="867"/>
                    <a:pt x="1936" y="968"/>
                    <a:pt x="2369" y="1034"/>
                  </a:cubicBezTo>
                  <a:cubicBezTo>
                    <a:pt x="3088" y="1145"/>
                    <a:pt x="3806" y="1210"/>
                    <a:pt x="4544" y="1210"/>
                  </a:cubicBezTo>
                  <a:cubicBezTo>
                    <a:pt x="4696" y="1210"/>
                    <a:pt x="4850" y="1207"/>
                    <a:pt x="5004" y="1201"/>
                  </a:cubicBezTo>
                  <a:cubicBezTo>
                    <a:pt x="5872" y="1201"/>
                    <a:pt x="6739" y="1101"/>
                    <a:pt x="7606" y="934"/>
                  </a:cubicBezTo>
                  <a:cubicBezTo>
                    <a:pt x="8474" y="767"/>
                    <a:pt x="9308" y="501"/>
                    <a:pt x="10075" y="34"/>
                  </a:cubicBezTo>
                  <a:lnTo>
                    <a:pt x="10075" y="34"/>
                  </a:lnTo>
                  <a:cubicBezTo>
                    <a:pt x="9308" y="434"/>
                    <a:pt x="8440" y="634"/>
                    <a:pt x="7573" y="801"/>
                  </a:cubicBezTo>
                  <a:cubicBezTo>
                    <a:pt x="6739" y="934"/>
                    <a:pt x="5872" y="1034"/>
                    <a:pt x="4971" y="1034"/>
                  </a:cubicBezTo>
                  <a:cubicBezTo>
                    <a:pt x="4818" y="1040"/>
                    <a:pt x="4664" y="1043"/>
                    <a:pt x="4510" y="1043"/>
                  </a:cubicBezTo>
                  <a:cubicBezTo>
                    <a:pt x="3797" y="1043"/>
                    <a:pt x="3083" y="983"/>
                    <a:pt x="2369" y="901"/>
                  </a:cubicBezTo>
                  <a:cubicBezTo>
                    <a:pt x="1969" y="834"/>
                    <a:pt x="1535" y="767"/>
                    <a:pt x="1102" y="634"/>
                  </a:cubicBezTo>
                  <a:cubicBezTo>
                    <a:pt x="701" y="501"/>
                    <a:pt x="268" y="334"/>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8"/>
            <p:cNvSpPr/>
            <p:nvPr/>
          </p:nvSpPr>
          <p:spPr>
            <a:xfrm>
              <a:off x="4161475" y="2712500"/>
              <a:ext cx="386975" cy="461925"/>
            </a:xfrm>
            <a:custGeom>
              <a:rect b="b" l="l" r="r" t="t"/>
              <a:pathLst>
                <a:path extrusionOk="0" h="18477" w="15479">
                  <a:moveTo>
                    <a:pt x="9495" y="1"/>
                  </a:moveTo>
                  <a:cubicBezTo>
                    <a:pt x="7275" y="1"/>
                    <a:pt x="4781" y="1094"/>
                    <a:pt x="2836" y="2764"/>
                  </a:cubicBezTo>
                  <a:cubicBezTo>
                    <a:pt x="1" y="3832"/>
                    <a:pt x="968" y="9002"/>
                    <a:pt x="1702" y="11204"/>
                  </a:cubicBezTo>
                  <a:cubicBezTo>
                    <a:pt x="1136" y="15448"/>
                    <a:pt x="3799" y="18477"/>
                    <a:pt x="7318" y="18477"/>
                  </a:cubicBezTo>
                  <a:cubicBezTo>
                    <a:pt x="7533" y="18477"/>
                    <a:pt x="7752" y="18465"/>
                    <a:pt x="7973" y="18442"/>
                  </a:cubicBezTo>
                  <a:cubicBezTo>
                    <a:pt x="8031" y="18443"/>
                    <a:pt x="8089" y="18444"/>
                    <a:pt x="8147" y="18444"/>
                  </a:cubicBezTo>
                  <a:cubicBezTo>
                    <a:pt x="14708" y="18444"/>
                    <a:pt x="14512" y="12807"/>
                    <a:pt x="14644" y="9236"/>
                  </a:cubicBezTo>
                  <a:cubicBezTo>
                    <a:pt x="14778" y="5633"/>
                    <a:pt x="15478" y="3465"/>
                    <a:pt x="12910" y="1197"/>
                  </a:cubicBezTo>
                  <a:cubicBezTo>
                    <a:pt x="11969" y="366"/>
                    <a:pt x="10778" y="1"/>
                    <a:pt x="94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8"/>
            <p:cNvSpPr/>
            <p:nvPr/>
          </p:nvSpPr>
          <p:spPr>
            <a:xfrm>
              <a:off x="4240525" y="3042300"/>
              <a:ext cx="539150" cy="571300"/>
            </a:xfrm>
            <a:custGeom>
              <a:rect b="b" l="l" r="r" t="t"/>
              <a:pathLst>
                <a:path extrusionOk="0" h="22852" w="21566">
                  <a:moveTo>
                    <a:pt x="8932" y="0"/>
                  </a:moveTo>
                  <a:cubicBezTo>
                    <a:pt x="8828" y="0"/>
                    <a:pt x="8733" y="4"/>
                    <a:pt x="8647" y="13"/>
                  </a:cubicBezTo>
                  <a:cubicBezTo>
                    <a:pt x="6679" y="247"/>
                    <a:pt x="5278" y="881"/>
                    <a:pt x="4711" y="2315"/>
                  </a:cubicBezTo>
                  <a:cubicBezTo>
                    <a:pt x="4711" y="2315"/>
                    <a:pt x="1" y="13337"/>
                    <a:pt x="4523" y="13337"/>
                  </a:cubicBezTo>
                  <a:cubicBezTo>
                    <a:pt x="4615" y="13337"/>
                    <a:pt x="4711" y="13332"/>
                    <a:pt x="4811" y="13323"/>
                  </a:cubicBezTo>
                  <a:lnTo>
                    <a:pt x="4811" y="13323"/>
                  </a:lnTo>
                  <a:cubicBezTo>
                    <a:pt x="2602" y="18240"/>
                    <a:pt x="4809" y="21810"/>
                    <a:pt x="7525" y="21810"/>
                  </a:cubicBezTo>
                  <a:cubicBezTo>
                    <a:pt x="8254" y="21810"/>
                    <a:pt x="9020" y="21553"/>
                    <a:pt x="9748" y="20995"/>
                  </a:cubicBezTo>
                  <a:cubicBezTo>
                    <a:pt x="11082" y="22305"/>
                    <a:pt x="12591" y="22851"/>
                    <a:pt x="13910" y="22851"/>
                  </a:cubicBezTo>
                  <a:cubicBezTo>
                    <a:pt x="16316" y="22851"/>
                    <a:pt x="18085" y="21033"/>
                    <a:pt x="16986" y="18727"/>
                  </a:cubicBezTo>
                  <a:lnTo>
                    <a:pt x="16986" y="18727"/>
                  </a:lnTo>
                  <a:cubicBezTo>
                    <a:pt x="17313" y="18810"/>
                    <a:pt x="17613" y="18849"/>
                    <a:pt x="17887" y="18849"/>
                  </a:cubicBezTo>
                  <a:cubicBezTo>
                    <a:pt x="21565" y="18849"/>
                    <a:pt x="20641" y="11807"/>
                    <a:pt x="17320" y="9820"/>
                  </a:cubicBezTo>
                  <a:cubicBezTo>
                    <a:pt x="19888" y="8152"/>
                    <a:pt x="17720" y="4383"/>
                    <a:pt x="14618" y="4183"/>
                  </a:cubicBezTo>
                  <a:cubicBezTo>
                    <a:pt x="17232" y="2015"/>
                    <a:pt x="11164" y="0"/>
                    <a:pt x="89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8"/>
            <p:cNvSpPr/>
            <p:nvPr/>
          </p:nvSpPr>
          <p:spPr>
            <a:xfrm>
              <a:off x="4325200" y="3002300"/>
              <a:ext cx="159025" cy="97875"/>
            </a:xfrm>
            <a:custGeom>
              <a:rect b="b" l="l" r="r" t="t"/>
              <a:pathLst>
                <a:path extrusionOk="0" h="3915" w="6361">
                  <a:moveTo>
                    <a:pt x="3096" y="1"/>
                  </a:moveTo>
                  <a:cubicBezTo>
                    <a:pt x="1186" y="1"/>
                    <a:pt x="0" y="1797"/>
                    <a:pt x="1324" y="3915"/>
                  </a:cubicBezTo>
                  <a:cubicBezTo>
                    <a:pt x="1324" y="3915"/>
                    <a:pt x="1461" y="1532"/>
                    <a:pt x="5111" y="1532"/>
                  </a:cubicBezTo>
                  <a:cubicBezTo>
                    <a:pt x="5489" y="1532"/>
                    <a:pt x="5904" y="1557"/>
                    <a:pt x="6361" y="1613"/>
                  </a:cubicBezTo>
                  <a:cubicBezTo>
                    <a:pt x="5242" y="472"/>
                    <a:pt x="4074" y="1"/>
                    <a:pt x="3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8"/>
            <p:cNvSpPr/>
            <p:nvPr/>
          </p:nvSpPr>
          <p:spPr>
            <a:xfrm>
              <a:off x="3383425" y="2943375"/>
              <a:ext cx="59225" cy="136800"/>
            </a:xfrm>
            <a:custGeom>
              <a:rect b="b" l="l" r="r" t="t"/>
              <a:pathLst>
                <a:path extrusionOk="0" h="5472" w="2369">
                  <a:moveTo>
                    <a:pt x="1168" y="1"/>
                  </a:moveTo>
                  <a:cubicBezTo>
                    <a:pt x="534" y="1"/>
                    <a:pt x="0" y="1235"/>
                    <a:pt x="0" y="2736"/>
                  </a:cubicBezTo>
                  <a:cubicBezTo>
                    <a:pt x="0" y="4237"/>
                    <a:pt x="534" y="5471"/>
                    <a:pt x="1168" y="5471"/>
                  </a:cubicBezTo>
                  <a:cubicBezTo>
                    <a:pt x="1835" y="5471"/>
                    <a:pt x="2369" y="4237"/>
                    <a:pt x="2369" y="2736"/>
                  </a:cubicBezTo>
                  <a:cubicBezTo>
                    <a:pt x="2369" y="1235"/>
                    <a:pt x="1835" y="1"/>
                    <a:pt x="1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8"/>
            <p:cNvSpPr/>
            <p:nvPr/>
          </p:nvSpPr>
          <p:spPr>
            <a:xfrm>
              <a:off x="4356625" y="3146850"/>
              <a:ext cx="175975" cy="141925"/>
            </a:xfrm>
            <a:custGeom>
              <a:rect b="b" l="l" r="r" t="t"/>
              <a:pathLst>
                <a:path extrusionOk="0" h="5677" w="7039">
                  <a:moveTo>
                    <a:pt x="167" y="1"/>
                  </a:moveTo>
                  <a:cubicBezTo>
                    <a:pt x="67" y="468"/>
                    <a:pt x="0" y="935"/>
                    <a:pt x="33" y="1435"/>
                  </a:cubicBezTo>
                  <a:cubicBezTo>
                    <a:pt x="33" y="1902"/>
                    <a:pt x="134" y="2403"/>
                    <a:pt x="434" y="2803"/>
                  </a:cubicBezTo>
                  <a:cubicBezTo>
                    <a:pt x="567" y="3036"/>
                    <a:pt x="801" y="3170"/>
                    <a:pt x="1001" y="3303"/>
                  </a:cubicBezTo>
                  <a:cubicBezTo>
                    <a:pt x="1219" y="3358"/>
                    <a:pt x="1414" y="3412"/>
                    <a:pt x="1624" y="3412"/>
                  </a:cubicBezTo>
                  <a:cubicBezTo>
                    <a:pt x="1671" y="3412"/>
                    <a:pt x="1719" y="3410"/>
                    <a:pt x="1768" y="3403"/>
                  </a:cubicBezTo>
                  <a:cubicBezTo>
                    <a:pt x="2196" y="3373"/>
                    <a:pt x="2623" y="3230"/>
                    <a:pt x="3051" y="3053"/>
                  </a:cubicBezTo>
                  <a:lnTo>
                    <a:pt x="3051" y="3053"/>
                  </a:lnTo>
                  <a:cubicBezTo>
                    <a:pt x="3113" y="3519"/>
                    <a:pt x="3185" y="4007"/>
                    <a:pt x="3369" y="4437"/>
                  </a:cubicBezTo>
                  <a:cubicBezTo>
                    <a:pt x="3569" y="4904"/>
                    <a:pt x="3936" y="5338"/>
                    <a:pt x="4437" y="5538"/>
                  </a:cubicBezTo>
                  <a:cubicBezTo>
                    <a:pt x="4660" y="5634"/>
                    <a:pt x="4905" y="5676"/>
                    <a:pt x="5152" y="5676"/>
                  </a:cubicBezTo>
                  <a:cubicBezTo>
                    <a:pt x="5422" y="5676"/>
                    <a:pt x="5694" y="5625"/>
                    <a:pt x="5938" y="5538"/>
                  </a:cubicBezTo>
                  <a:cubicBezTo>
                    <a:pt x="6405" y="5305"/>
                    <a:pt x="6805" y="4971"/>
                    <a:pt x="7038" y="4504"/>
                  </a:cubicBezTo>
                  <a:lnTo>
                    <a:pt x="7038" y="4504"/>
                  </a:lnTo>
                  <a:cubicBezTo>
                    <a:pt x="6772" y="4971"/>
                    <a:pt x="6371" y="5271"/>
                    <a:pt x="5904" y="5438"/>
                  </a:cubicBezTo>
                  <a:cubicBezTo>
                    <a:pt x="5671" y="5522"/>
                    <a:pt x="5421" y="5572"/>
                    <a:pt x="5175" y="5572"/>
                  </a:cubicBezTo>
                  <a:cubicBezTo>
                    <a:pt x="4929" y="5572"/>
                    <a:pt x="4687" y="5522"/>
                    <a:pt x="4470" y="5405"/>
                  </a:cubicBezTo>
                  <a:cubicBezTo>
                    <a:pt x="4036" y="5205"/>
                    <a:pt x="3703" y="4804"/>
                    <a:pt x="3536" y="4371"/>
                  </a:cubicBezTo>
                  <a:cubicBezTo>
                    <a:pt x="3336" y="3937"/>
                    <a:pt x="3269" y="3437"/>
                    <a:pt x="3202" y="2936"/>
                  </a:cubicBezTo>
                  <a:lnTo>
                    <a:pt x="3202" y="2803"/>
                  </a:lnTo>
                  <a:lnTo>
                    <a:pt x="3069" y="2870"/>
                  </a:lnTo>
                  <a:cubicBezTo>
                    <a:pt x="2669" y="3070"/>
                    <a:pt x="2202" y="3203"/>
                    <a:pt x="1735" y="3237"/>
                  </a:cubicBezTo>
                  <a:cubicBezTo>
                    <a:pt x="1676" y="3245"/>
                    <a:pt x="1620" y="3249"/>
                    <a:pt x="1565" y="3249"/>
                  </a:cubicBezTo>
                  <a:cubicBezTo>
                    <a:pt x="1399" y="3249"/>
                    <a:pt x="1243" y="3212"/>
                    <a:pt x="1068" y="3137"/>
                  </a:cubicBezTo>
                  <a:cubicBezTo>
                    <a:pt x="867" y="3036"/>
                    <a:pt x="667" y="2936"/>
                    <a:pt x="534" y="2736"/>
                  </a:cubicBezTo>
                  <a:cubicBezTo>
                    <a:pt x="267" y="2369"/>
                    <a:pt x="134" y="1902"/>
                    <a:pt x="100" y="1435"/>
                  </a:cubicBezTo>
                  <a:cubicBezTo>
                    <a:pt x="67" y="935"/>
                    <a:pt x="100" y="468"/>
                    <a:pt x="1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8"/>
            <p:cNvSpPr/>
            <p:nvPr/>
          </p:nvSpPr>
          <p:spPr>
            <a:xfrm>
              <a:off x="4456675" y="3097350"/>
              <a:ext cx="88425" cy="58700"/>
            </a:xfrm>
            <a:custGeom>
              <a:rect b="b" l="l" r="r" t="t"/>
              <a:pathLst>
                <a:path extrusionOk="0" h="2348" w="3537">
                  <a:moveTo>
                    <a:pt x="897" y="0"/>
                  </a:moveTo>
                  <a:cubicBezTo>
                    <a:pt x="589" y="0"/>
                    <a:pt x="276" y="38"/>
                    <a:pt x="1" y="113"/>
                  </a:cubicBezTo>
                  <a:cubicBezTo>
                    <a:pt x="167" y="99"/>
                    <a:pt x="333" y="91"/>
                    <a:pt x="496" y="91"/>
                  </a:cubicBezTo>
                  <a:cubicBezTo>
                    <a:pt x="727" y="91"/>
                    <a:pt x="954" y="107"/>
                    <a:pt x="1168" y="146"/>
                  </a:cubicBezTo>
                  <a:cubicBezTo>
                    <a:pt x="1569" y="213"/>
                    <a:pt x="1969" y="280"/>
                    <a:pt x="2303" y="480"/>
                  </a:cubicBezTo>
                  <a:cubicBezTo>
                    <a:pt x="2670" y="647"/>
                    <a:pt x="2936" y="914"/>
                    <a:pt x="3137" y="1247"/>
                  </a:cubicBezTo>
                  <a:cubicBezTo>
                    <a:pt x="3370" y="1581"/>
                    <a:pt x="3437" y="1948"/>
                    <a:pt x="3537" y="2348"/>
                  </a:cubicBezTo>
                  <a:cubicBezTo>
                    <a:pt x="3503" y="1948"/>
                    <a:pt x="3470" y="1547"/>
                    <a:pt x="3270" y="1180"/>
                  </a:cubicBezTo>
                  <a:cubicBezTo>
                    <a:pt x="3070" y="813"/>
                    <a:pt x="2770" y="513"/>
                    <a:pt x="2403" y="313"/>
                  </a:cubicBezTo>
                  <a:cubicBezTo>
                    <a:pt x="2002" y="146"/>
                    <a:pt x="1602" y="46"/>
                    <a:pt x="1202" y="13"/>
                  </a:cubicBezTo>
                  <a:cubicBezTo>
                    <a:pt x="1102" y="5"/>
                    <a:pt x="1000" y="0"/>
                    <a:pt x="8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8"/>
            <p:cNvSpPr/>
            <p:nvPr/>
          </p:nvSpPr>
          <p:spPr>
            <a:xfrm>
              <a:off x="4598450" y="3220250"/>
              <a:ext cx="30050" cy="54225"/>
            </a:xfrm>
            <a:custGeom>
              <a:rect b="b" l="l" r="r" t="t"/>
              <a:pathLst>
                <a:path extrusionOk="0" h="2169" w="1202">
                  <a:moveTo>
                    <a:pt x="1" y="0"/>
                  </a:moveTo>
                  <a:lnTo>
                    <a:pt x="1" y="0"/>
                  </a:lnTo>
                  <a:cubicBezTo>
                    <a:pt x="201" y="100"/>
                    <a:pt x="401" y="234"/>
                    <a:pt x="534" y="401"/>
                  </a:cubicBezTo>
                  <a:cubicBezTo>
                    <a:pt x="701" y="534"/>
                    <a:pt x="835" y="701"/>
                    <a:pt x="901" y="901"/>
                  </a:cubicBezTo>
                  <a:cubicBezTo>
                    <a:pt x="1001" y="1101"/>
                    <a:pt x="1035" y="1301"/>
                    <a:pt x="1035" y="1501"/>
                  </a:cubicBezTo>
                  <a:cubicBezTo>
                    <a:pt x="1035" y="1735"/>
                    <a:pt x="968" y="1935"/>
                    <a:pt x="901" y="2169"/>
                  </a:cubicBezTo>
                  <a:cubicBezTo>
                    <a:pt x="968" y="2069"/>
                    <a:pt x="1035" y="1968"/>
                    <a:pt x="1068" y="1868"/>
                  </a:cubicBezTo>
                  <a:cubicBezTo>
                    <a:pt x="1101" y="1735"/>
                    <a:pt x="1135" y="1635"/>
                    <a:pt x="1168" y="1535"/>
                  </a:cubicBezTo>
                  <a:cubicBezTo>
                    <a:pt x="1202" y="1301"/>
                    <a:pt x="1168" y="1034"/>
                    <a:pt x="1068" y="834"/>
                  </a:cubicBezTo>
                  <a:cubicBezTo>
                    <a:pt x="868" y="401"/>
                    <a:pt x="468" y="100"/>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8"/>
            <p:cNvSpPr/>
            <p:nvPr/>
          </p:nvSpPr>
          <p:spPr>
            <a:xfrm>
              <a:off x="4382475" y="3287800"/>
              <a:ext cx="31700" cy="89250"/>
            </a:xfrm>
            <a:custGeom>
              <a:rect b="b" l="l" r="r" t="t"/>
              <a:pathLst>
                <a:path extrusionOk="0" h="3570" w="1268">
                  <a:moveTo>
                    <a:pt x="567" y="0"/>
                  </a:moveTo>
                  <a:lnTo>
                    <a:pt x="567" y="0"/>
                  </a:lnTo>
                  <a:cubicBezTo>
                    <a:pt x="200" y="634"/>
                    <a:pt x="0" y="1335"/>
                    <a:pt x="0" y="2035"/>
                  </a:cubicBezTo>
                  <a:cubicBezTo>
                    <a:pt x="0" y="2402"/>
                    <a:pt x="67" y="2802"/>
                    <a:pt x="300" y="3103"/>
                  </a:cubicBezTo>
                  <a:cubicBezTo>
                    <a:pt x="567" y="3403"/>
                    <a:pt x="934" y="3536"/>
                    <a:pt x="1268" y="3570"/>
                  </a:cubicBezTo>
                  <a:cubicBezTo>
                    <a:pt x="934" y="3436"/>
                    <a:pt x="601" y="3303"/>
                    <a:pt x="434" y="3002"/>
                  </a:cubicBezTo>
                  <a:cubicBezTo>
                    <a:pt x="234" y="2736"/>
                    <a:pt x="167" y="2402"/>
                    <a:pt x="167" y="2035"/>
                  </a:cubicBezTo>
                  <a:cubicBezTo>
                    <a:pt x="167" y="1702"/>
                    <a:pt x="200" y="1368"/>
                    <a:pt x="300" y="1001"/>
                  </a:cubicBezTo>
                  <a:cubicBezTo>
                    <a:pt x="367" y="667"/>
                    <a:pt x="467" y="334"/>
                    <a:pt x="5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8"/>
            <p:cNvSpPr/>
            <p:nvPr/>
          </p:nvSpPr>
          <p:spPr>
            <a:xfrm>
              <a:off x="4643475" y="3354500"/>
              <a:ext cx="30900" cy="91775"/>
            </a:xfrm>
            <a:custGeom>
              <a:rect b="b" l="l" r="r" t="t"/>
              <a:pathLst>
                <a:path extrusionOk="0" h="3671" w="1236">
                  <a:moveTo>
                    <a:pt x="1" y="1"/>
                  </a:moveTo>
                  <a:cubicBezTo>
                    <a:pt x="201" y="268"/>
                    <a:pt x="368" y="535"/>
                    <a:pt x="535" y="835"/>
                  </a:cubicBezTo>
                  <a:cubicBezTo>
                    <a:pt x="701" y="1135"/>
                    <a:pt x="835" y="1435"/>
                    <a:pt x="935" y="1735"/>
                  </a:cubicBezTo>
                  <a:cubicBezTo>
                    <a:pt x="1035" y="2069"/>
                    <a:pt x="1102" y="2369"/>
                    <a:pt x="1102" y="2703"/>
                  </a:cubicBezTo>
                  <a:cubicBezTo>
                    <a:pt x="1102" y="3036"/>
                    <a:pt x="1035" y="3370"/>
                    <a:pt x="902" y="3670"/>
                  </a:cubicBezTo>
                  <a:cubicBezTo>
                    <a:pt x="1102" y="3403"/>
                    <a:pt x="1202" y="3070"/>
                    <a:pt x="1235" y="2703"/>
                  </a:cubicBezTo>
                  <a:cubicBezTo>
                    <a:pt x="1235" y="2369"/>
                    <a:pt x="1202" y="2036"/>
                    <a:pt x="1102" y="1702"/>
                  </a:cubicBezTo>
                  <a:cubicBezTo>
                    <a:pt x="868" y="1035"/>
                    <a:pt x="501" y="468"/>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8"/>
            <p:cNvSpPr/>
            <p:nvPr/>
          </p:nvSpPr>
          <p:spPr>
            <a:xfrm>
              <a:off x="4441675" y="3400375"/>
              <a:ext cx="59225" cy="122625"/>
            </a:xfrm>
            <a:custGeom>
              <a:rect b="b" l="l" r="r" t="t"/>
              <a:pathLst>
                <a:path extrusionOk="0" h="4905" w="2369">
                  <a:moveTo>
                    <a:pt x="601" y="1"/>
                  </a:moveTo>
                  <a:lnTo>
                    <a:pt x="601" y="1"/>
                  </a:lnTo>
                  <a:cubicBezTo>
                    <a:pt x="367" y="468"/>
                    <a:pt x="201" y="935"/>
                    <a:pt x="101" y="1468"/>
                  </a:cubicBezTo>
                  <a:cubicBezTo>
                    <a:pt x="1" y="1969"/>
                    <a:pt x="1" y="2502"/>
                    <a:pt x="101" y="3003"/>
                  </a:cubicBezTo>
                  <a:cubicBezTo>
                    <a:pt x="234" y="3503"/>
                    <a:pt x="534" y="4003"/>
                    <a:pt x="935" y="4304"/>
                  </a:cubicBezTo>
                  <a:cubicBezTo>
                    <a:pt x="1335" y="4671"/>
                    <a:pt x="1869" y="4804"/>
                    <a:pt x="2369" y="4904"/>
                  </a:cubicBezTo>
                  <a:cubicBezTo>
                    <a:pt x="1869" y="4737"/>
                    <a:pt x="1402" y="4570"/>
                    <a:pt x="1035" y="4204"/>
                  </a:cubicBezTo>
                  <a:cubicBezTo>
                    <a:pt x="668" y="3870"/>
                    <a:pt x="401" y="3436"/>
                    <a:pt x="267" y="2969"/>
                  </a:cubicBezTo>
                  <a:cubicBezTo>
                    <a:pt x="167" y="2469"/>
                    <a:pt x="167" y="1969"/>
                    <a:pt x="234" y="1468"/>
                  </a:cubicBezTo>
                  <a:cubicBezTo>
                    <a:pt x="301" y="968"/>
                    <a:pt x="434" y="468"/>
                    <a:pt x="6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8"/>
            <p:cNvSpPr/>
            <p:nvPr/>
          </p:nvSpPr>
          <p:spPr>
            <a:xfrm>
              <a:off x="4532575" y="3354500"/>
              <a:ext cx="32550" cy="85100"/>
            </a:xfrm>
            <a:custGeom>
              <a:rect b="b" l="l" r="r" t="t"/>
              <a:pathLst>
                <a:path extrusionOk="0" h="3404" w="1302">
                  <a:moveTo>
                    <a:pt x="0" y="1"/>
                  </a:moveTo>
                  <a:cubicBezTo>
                    <a:pt x="201" y="201"/>
                    <a:pt x="401" y="468"/>
                    <a:pt x="568" y="735"/>
                  </a:cubicBezTo>
                  <a:cubicBezTo>
                    <a:pt x="734" y="1002"/>
                    <a:pt x="868" y="1268"/>
                    <a:pt x="968" y="1569"/>
                  </a:cubicBezTo>
                  <a:cubicBezTo>
                    <a:pt x="1068" y="1836"/>
                    <a:pt x="1135" y="2169"/>
                    <a:pt x="1168" y="2469"/>
                  </a:cubicBezTo>
                  <a:cubicBezTo>
                    <a:pt x="1201" y="2770"/>
                    <a:pt x="1135" y="3103"/>
                    <a:pt x="1135" y="3403"/>
                  </a:cubicBezTo>
                  <a:cubicBezTo>
                    <a:pt x="1235" y="3103"/>
                    <a:pt x="1301" y="2803"/>
                    <a:pt x="1301" y="2469"/>
                  </a:cubicBezTo>
                  <a:cubicBezTo>
                    <a:pt x="1301" y="2136"/>
                    <a:pt x="1235" y="1802"/>
                    <a:pt x="1135" y="1502"/>
                  </a:cubicBezTo>
                  <a:cubicBezTo>
                    <a:pt x="934" y="902"/>
                    <a:pt x="534" y="33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8"/>
            <p:cNvSpPr/>
            <p:nvPr/>
          </p:nvSpPr>
          <p:spPr>
            <a:xfrm>
              <a:off x="4563425" y="3273625"/>
              <a:ext cx="38400" cy="80900"/>
            </a:xfrm>
            <a:custGeom>
              <a:rect b="b" l="l" r="r" t="t"/>
              <a:pathLst>
                <a:path extrusionOk="0" h="3236" w="1536">
                  <a:moveTo>
                    <a:pt x="1" y="0"/>
                  </a:moveTo>
                  <a:lnTo>
                    <a:pt x="1" y="0"/>
                  </a:lnTo>
                  <a:cubicBezTo>
                    <a:pt x="568" y="300"/>
                    <a:pt x="1001" y="801"/>
                    <a:pt x="1202" y="1368"/>
                  </a:cubicBezTo>
                  <a:cubicBezTo>
                    <a:pt x="1335" y="1668"/>
                    <a:pt x="1368" y="1968"/>
                    <a:pt x="1402" y="2269"/>
                  </a:cubicBezTo>
                  <a:cubicBezTo>
                    <a:pt x="1435" y="2435"/>
                    <a:pt x="1435" y="2602"/>
                    <a:pt x="1435" y="2736"/>
                  </a:cubicBezTo>
                  <a:cubicBezTo>
                    <a:pt x="1435" y="2902"/>
                    <a:pt x="1402" y="3069"/>
                    <a:pt x="1402" y="3236"/>
                  </a:cubicBezTo>
                  <a:cubicBezTo>
                    <a:pt x="1468" y="3069"/>
                    <a:pt x="1502" y="2902"/>
                    <a:pt x="1502" y="2736"/>
                  </a:cubicBezTo>
                  <a:cubicBezTo>
                    <a:pt x="1535" y="2602"/>
                    <a:pt x="1535" y="2435"/>
                    <a:pt x="1535" y="2269"/>
                  </a:cubicBezTo>
                  <a:cubicBezTo>
                    <a:pt x="1535" y="1935"/>
                    <a:pt x="1468" y="1601"/>
                    <a:pt x="1368" y="1301"/>
                  </a:cubicBezTo>
                  <a:cubicBezTo>
                    <a:pt x="1235" y="1001"/>
                    <a:pt x="1068" y="701"/>
                    <a:pt x="835" y="501"/>
                  </a:cubicBezTo>
                  <a:cubicBezTo>
                    <a:pt x="601" y="267"/>
                    <a:pt x="301" y="67"/>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8"/>
            <p:cNvSpPr/>
            <p:nvPr/>
          </p:nvSpPr>
          <p:spPr>
            <a:xfrm>
              <a:off x="4390800" y="3080150"/>
              <a:ext cx="23375" cy="66725"/>
            </a:xfrm>
            <a:custGeom>
              <a:rect b="b" l="l" r="r" t="t"/>
              <a:pathLst>
                <a:path extrusionOk="0" h="2669" w="935">
                  <a:moveTo>
                    <a:pt x="334" y="0"/>
                  </a:moveTo>
                  <a:lnTo>
                    <a:pt x="334" y="0"/>
                  </a:lnTo>
                  <a:cubicBezTo>
                    <a:pt x="101" y="434"/>
                    <a:pt x="1" y="934"/>
                    <a:pt x="67" y="1468"/>
                  </a:cubicBezTo>
                  <a:cubicBezTo>
                    <a:pt x="101" y="1702"/>
                    <a:pt x="201" y="1968"/>
                    <a:pt x="368" y="2169"/>
                  </a:cubicBezTo>
                  <a:cubicBezTo>
                    <a:pt x="501" y="2402"/>
                    <a:pt x="735" y="2536"/>
                    <a:pt x="935" y="2669"/>
                  </a:cubicBezTo>
                  <a:cubicBezTo>
                    <a:pt x="768" y="2469"/>
                    <a:pt x="568" y="2302"/>
                    <a:pt x="468" y="2102"/>
                  </a:cubicBezTo>
                  <a:cubicBezTo>
                    <a:pt x="368" y="1902"/>
                    <a:pt x="268" y="1668"/>
                    <a:pt x="234" y="1435"/>
                  </a:cubicBezTo>
                  <a:cubicBezTo>
                    <a:pt x="201" y="1201"/>
                    <a:pt x="201" y="968"/>
                    <a:pt x="234" y="701"/>
                  </a:cubicBezTo>
                  <a:cubicBezTo>
                    <a:pt x="234" y="467"/>
                    <a:pt x="268" y="234"/>
                    <a:pt x="3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8"/>
            <p:cNvSpPr/>
            <p:nvPr/>
          </p:nvSpPr>
          <p:spPr>
            <a:xfrm>
              <a:off x="4263225" y="2980075"/>
              <a:ext cx="40875" cy="62575"/>
            </a:xfrm>
            <a:custGeom>
              <a:rect b="b" l="l" r="r" t="t"/>
              <a:pathLst>
                <a:path extrusionOk="0" h="2503" w="1635">
                  <a:moveTo>
                    <a:pt x="67" y="1"/>
                  </a:moveTo>
                  <a:lnTo>
                    <a:pt x="67" y="1"/>
                  </a:lnTo>
                  <a:cubicBezTo>
                    <a:pt x="0" y="534"/>
                    <a:pt x="100" y="1068"/>
                    <a:pt x="367" y="1568"/>
                  </a:cubicBezTo>
                  <a:cubicBezTo>
                    <a:pt x="500" y="1802"/>
                    <a:pt x="667" y="2035"/>
                    <a:pt x="901" y="2202"/>
                  </a:cubicBezTo>
                  <a:cubicBezTo>
                    <a:pt x="1101" y="2369"/>
                    <a:pt x="1368" y="2469"/>
                    <a:pt x="1635" y="2502"/>
                  </a:cubicBezTo>
                  <a:cubicBezTo>
                    <a:pt x="1401" y="2402"/>
                    <a:pt x="1168" y="2269"/>
                    <a:pt x="967" y="2102"/>
                  </a:cubicBezTo>
                  <a:cubicBezTo>
                    <a:pt x="801" y="1935"/>
                    <a:pt x="634" y="1735"/>
                    <a:pt x="500" y="1502"/>
                  </a:cubicBezTo>
                  <a:cubicBezTo>
                    <a:pt x="367" y="1268"/>
                    <a:pt x="300" y="1001"/>
                    <a:pt x="234" y="768"/>
                  </a:cubicBezTo>
                  <a:cubicBezTo>
                    <a:pt x="167" y="501"/>
                    <a:pt x="100" y="267"/>
                    <a:pt x="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8"/>
            <p:cNvSpPr/>
            <p:nvPr/>
          </p:nvSpPr>
          <p:spPr>
            <a:xfrm>
              <a:off x="4432500" y="2901675"/>
              <a:ext cx="25875" cy="77600"/>
            </a:xfrm>
            <a:custGeom>
              <a:rect b="b" l="l" r="r" t="t"/>
              <a:pathLst>
                <a:path extrusionOk="0" h="3104" w="1035">
                  <a:moveTo>
                    <a:pt x="1" y="1"/>
                  </a:moveTo>
                  <a:lnTo>
                    <a:pt x="1" y="1"/>
                  </a:lnTo>
                  <a:cubicBezTo>
                    <a:pt x="234" y="501"/>
                    <a:pt x="468" y="1002"/>
                    <a:pt x="634" y="1502"/>
                  </a:cubicBezTo>
                  <a:cubicBezTo>
                    <a:pt x="734" y="1769"/>
                    <a:pt x="801" y="2036"/>
                    <a:pt x="868" y="2269"/>
                  </a:cubicBezTo>
                  <a:cubicBezTo>
                    <a:pt x="935" y="2536"/>
                    <a:pt x="935" y="2803"/>
                    <a:pt x="968" y="3103"/>
                  </a:cubicBezTo>
                  <a:cubicBezTo>
                    <a:pt x="1001" y="2836"/>
                    <a:pt x="1035" y="2536"/>
                    <a:pt x="1001" y="2269"/>
                  </a:cubicBezTo>
                  <a:cubicBezTo>
                    <a:pt x="968" y="2002"/>
                    <a:pt x="901" y="1702"/>
                    <a:pt x="801" y="1435"/>
                  </a:cubicBezTo>
                  <a:cubicBezTo>
                    <a:pt x="634" y="935"/>
                    <a:pt x="368" y="435"/>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8"/>
            <p:cNvSpPr/>
            <p:nvPr/>
          </p:nvSpPr>
          <p:spPr>
            <a:xfrm>
              <a:off x="4472525" y="2832475"/>
              <a:ext cx="35050" cy="58400"/>
            </a:xfrm>
            <a:custGeom>
              <a:rect b="b" l="l" r="r" t="t"/>
              <a:pathLst>
                <a:path extrusionOk="0" h="2336" w="1402">
                  <a:moveTo>
                    <a:pt x="1" y="0"/>
                  </a:moveTo>
                  <a:lnTo>
                    <a:pt x="1" y="0"/>
                  </a:lnTo>
                  <a:cubicBezTo>
                    <a:pt x="234" y="100"/>
                    <a:pt x="468" y="200"/>
                    <a:pt x="635" y="367"/>
                  </a:cubicBezTo>
                  <a:cubicBezTo>
                    <a:pt x="835" y="501"/>
                    <a:pt x="1001" y="701"/>
                    <a:pt x="1102" y="901"/>
                  </a:cubicBezTo>
                  <a:cubicBezTo>
                    <a:pt x="1202" y="1101"/>
                    <a:pt x="1235" y="1368"/>
                    <a:pt x="1235" y="1601"/>
                  </a:cubicBezTo>
                  <a:cubicBezTo>
                    <a:pt x="1235" y="1735"/>
                    <a:pt x="1202" y="1835"/>
                    <a:pt x="1202" y="1968"/>
                  </a:cubicBezTo>
                  <a:cubicBezTo>
                    <a:pt x="1168" y="2102"/>
                    <a:pt x="1135" y="2202"/>
                    <a:pt x="1135" y="2335"/>
                  </a:cubicBezTo>
                  <a:cubicBezTo>
                    <a:pt x="1168" y="2235"/>
                    <a:pt x="1235" y="2102"/>
                    <a:pt x="1268" y="1968"/>
                  </a:cubicBezTo>
                  <a:cubicBezTo>
                    <a:pt x="1302" y="1868"/>
                    <a:pt x="1335" y="1735"/>
                    <a:pt x="1368" y="1601"/>
                  </a:cubicBezTo>
                  <a:cubicBezTo>
                    <a:pt x="1402" y="1335"/>
                    <a:pt x="1368" y="1068"/>
                    <a:pt x="1235" y="834"/>
                  </a:cubicBezTo>
                  <a:cubicBezTo>
                    <a:pt x="1001" y="334"/>
                    <a:pt x="501" y="34"/>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8"/>
            <p:cNvSpPr/>
            <p:nvPr/>
          </p:nvSpPr>
          <p:spPr>
            <a:xfrm>
              <a:off x="4240700" y="2832475"/>
              <a:ext cx="34225" cy="69225"/>
            </a:xfrm>
            <a:custGeom>
              <a:rect b="b" l="l" r="r" t="t"/>
              <a:pathLst>
                <a:path extrusionOk="0" h="2769" w="1369">
                  <a:moveTo>
                    <a:pt x="367" y="0"/>
                  </a:moveTo>
                  <a:lnTo>
                    <a:pt x="367" y="0"/>
                  </a:lnTo>
                  <a:cubicBezTo>
                    <a:pt x="201" y="200"/>
                    <a:pt x="67" y="467"/>
                    <a:pt x="34" y="768"/>
                  </a:cubicBezTo>
                  <a:cubicBezTo>
                    <a:pt x="0" y="1068"/>
                    <a:pt x="67" y="1335"/>
                    <a:pt x="167" y="1601"/>
                  </a:cubicBezTo>
                  <a:cubicBezTo>
                    <a:pt x="301" y="1902"/>
                    <a:pt x="467" y="2102"/>
                    <a:pt x="668" y="2302"/>
                  </a:cubicBezTo>
                  <a:cubicBezTo>
                    <a:pt x="801" y="2402"/>
                    <a:pt x="901" y="2502"/>
                    <a:pt x="1001" y="2569"/>
                  </a:cubicBezTo>
                  <a:cubicBezTo>
                    <a:pt x="1135" y="2636"/>
                    <a:pt x="1235" y="2702"/>
                    <a:pt x="1368" y="2769"/>
                  </a:cubicBezTo>
                  <a:cubicBezTo>
                    <a:pt x="1168" y="2602"/>
                    <a:pt x="968" y="2402"/>
                    <a:pt x="768" y="2202"/>
                  </a:cubicBezTo>
                  <a:cubicBezTo>
                    <a:pt x="601" y="2002"/>
                    <a:pt x="434" y="1802"/>
                    <a:pt x="334" y="1535"/>
                  </a:cubicBezTo>
                  <a:cubicBezTo>
                    <a:pt x="101" y="1068"/>
                    <a:pt x="134" y="501"/>
                    <a:pt x="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8"/>
            <p:cNvSpPr/>
            <p:nvPr/>
          </p:nvSpPr>
          <p:spPr>
            <a:xfrm>
              <a:off x="4344100" y="2867500"/>
              <a:ext cx="27550" cy="88425"/>
            </a:xfrm>
            <a:custGeom>
              <a:rect b="b" l="l" r="r" t="t"/>
              <a:pathLst>
                <a:path extrusionOk="0" h="3537" w="1102">
                  <a:moveTo>
                    <a:pt x="1" y="0"/>
                  </a:moveTo>
                  <a:lnTo>
                    <a:pt x="1" y="0"/>
                  </a:lnTo>
                  <a:cubicBezTo>
                    <a:pt x="201" y="267"/>
                    <a:pt x="368" y="534"/>
                    <a:pt x="501" y="801"/>
                  </a:cubicBezTo>
                  <a:cubicBezTo>
                    <a:pt x="635" y="1101"/>
                    <a:pt x="768" y="1368"/>
                    <a:pt x="835" y="1702"/>
                  </a:cubicBezTo>
                  <a:cubicBezTo>
                    <a:pt x="935" y="2002"/>
                    <a:pt x="935" y="2302"/>
                    <a:pt x="935" y="2636"/>
                  </a:cubicBezTo>
                  <a:cubicBezTo>
                    <a:pt x="901" y="2936"/>
                    <a:pt x="801" y="3236"/>
                    <a:pt x="668" y="3536"/>
                  </a:cubicBezTo>
                  <a:cubicBezTo>
                    <a:pt x="835" y="3269"/>
                    <a:pt x="1001" y="2969"/>
                    <a:pt x="1068" y="2636"/>
                  </a:cubicBezTo>
                  <a:cubicBezTo>
                    <a:pt x="1102" y="2302"/>
                    <a:pt x="1102" y="1968"/>
                    <a:pt x="1035" y="1635"/>
                  </a:cubicBezTo>
                  <a:cubicBezTo>
                    <a:pt x="835" y="1001"/>
                    <a:pt x="501" y="434"/>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8"/>
            <p:cNvSpPr/>
            <p:nvPr/>
          </p:nvSpPr>
          <p:spPr>
            <a:xfrm>
              <a:off x="4484200" y="2943375"/>
              <a:ext cx="7525" cy="59250"/>
            </a:xfrm>
            <a:custGeom>
              <a:rect b="b" l="l" r="r" t="t"/>
              <a:pathLst>
                <a:path extrusionOk="0" h="2370" w="301">
                  <a:moveTo>
                    <a:pt x="168" y="1"/>
                  </a:moveTo>
                  <a:cubicBezTo>
                    <a:pt x="134" y="401"/>
                    <a:pt x="168" y="801"/>
                    <a:pt x="134" y="1202"/>
                  </a:cubicBezTo>
                  <a:cubicBezTo>
                    <a:pt x="134" y="1368"/>
                    <a:pt x="101" y="1569"/>
                    <a:pt x="101" y="1769"/>
                  </a:cubicBezTo>
                  <a:cubicBezTo>
                    <a:pt x="67" y="1969"/>
                    <a:pt x="34" y="2169"/>
                    <a:pt x="1" y="2369"/>
                  </a:cubicBezTo>
                  <a:cubicBezTo>
                    <a:pt x="101" y="2202"/>
                    <a:pt x="168" y="2002"/>
                    <a:pt x="234" y="1802"/>
                  </a:cubicBezTo>
                  <a:cubicBezTo>
                    <a:pt x="268" y="1602"/>
                    <a:pt x="301" y="1402"/>
                    <a:pt x="301" y="1202"/>
                  </a:cubicBezTo>
                  <a:cubicBezTo>
                    <a:pt x="301" y="801"/>
                    <a:pt x="301" y="401"/>
                    <a:pt x="168"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8"/>
            <p:cNvSpPr/>
            <p:nvPr/>
          </p:nvSpPr>
          <p:spPr>
            <a:xfrm>
              <a:off x="4255700" y="3070975"/>
              <a:ext cx="29225" cy="40875"/>
            </a:xfrm>
            <a:custGeom>
              <a:rect b="b" l="l" r="r" t="t"/>
              <a:pathLst>
                <a:path extrusionOk="0" h="1635" w="1169">
                  <a:moveTo>
                    <a:pt x="368" y="0"/>
                  </a:moveTo>
                  <a:lnTo>
                    <a:pt x="368" y="0"/>
                  </a:lnTo>
                  <a:cubicBezTo>
                    <a:pt x="201" y="101"/>
                    <a:pt x="68" y="267"/>
                    <a:pt x="34" y="467"/>
                  </a:cubicBezTo>
                  <a:cubicBezTo>
                    <a:pt x="1" y="668"/>
                    <a:pt x="68" y="868"/>
                    <a:pt x="201" y="1035"/>
                  </a:cubicBezTo>
                  <a:cubicBezTo>
                    <a:pt x="334" y="1201"/>
                    <a:pt x="468" y="1301"/>
                    <a:pt x="635" y="1401"/>
                  </a:cubicBezTo>
                  <a:cubicBezTo>
                    <a:pt x="801" y="1502"/>
                    <a:pt x="968" y="1568"/>
                    <a:pt x="1168" y="1635"/>
                  </a:cubicBezTo>
                  <a:cubicBezTo>
                    <a:pt x="868" y="1401"/>
                    <a:pt x="535" y="1201"/>
                    <a:pt x="334" y="934"/>
                  </a:cubicBezTo>
                  <a:cubicBezTo>
                    <a:pt x="234" y="801"/>
                    <a:pt x="168" y="634"/>
                    <a:pt x="168" y="467"/>
                  </a:cubicBezTo>
                  <a:cubicBezTo>
                    <a:pt x="168" y="301"/>
                    <a:pt x="234" y="134"/>
                    <a:pt x="3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8"/>
            <p:cNvSpPr/>
            <p:nvPr/>
          </p:nvSpPr>
          <p:spPr>
            <a:xfrm>
              <a:off x="3560225" y="3251100"/>
              <a:ext cx="339425" cy="341100"/>
            </a:xfrm>
            <a:custGeom>
              <a:rect b="b" l="l" r="r" t="t"/>
              <a:pathLst>
                <a:path extrusionOk="0" h="13644" w="13577">
                  <a:moveTo>
                    <a:pt x="3970" y="1"/>
                  </a:moveTo>
                  <a:lnTo>
                    <a:pt x="0" y="2502"/>
                  </a:lnTo>
                  <a:lnTo>
                    <a:pt x="5637" y="13644"/>
                  </a:lnTo>
                  <a:lnTo>
                    <a:pt x="13576" y="9174"/>
                  </a:lnTo>
                  <a:lnTo>
                    <a:pt x="39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8"/>
            <p:cNvSpPr/>
            <p:nvPr/>
          </p:nvSpPr>
          <p:spPr>
            <a:xfrm>
              <a:off x="3573550" y="3274450"/>
              <a:ext cx="110100" cy="65075"/>
            </a:xfrm>
            <a:custGeom>
              <a:rect b="b" l="l" r="r" t="t"/>
              <a:pathLst>
                <a:path extrusionOk="0" h="2603" w="4404">
                  <a:moveTo>
                    <a:pt x="4404" y="1"/>
                  </a:moveTo>
                  <a:lnTo>
                    <a:pt x="4404" y="1"/>
                  </a:lnTo>
                  <a:cubicBezTo>
                    <a:pt x="3637" y="368"/>
                    <a:pt x="2903" y="801"/>
                    <a:pt x="2136" y="1201"/>
                  </a:cubicBezTo>
                  <a:cubicBezTo>
                    <a:pt x="1435" y="1668"/>
                    <a:pt x="701" y="2102"/>
                    <a:pt x="1" y="2602"/>
                  </a:cubicBezTo>
                  <a:cubicBezTo>
                    <a:pt x="768" y="2236"/>
                    <a:pt x="1502" y="1802"/>
                    <a:pt x="2236" y="1368"/>
                  </a:cubicBezTo>
                  <a:cubicBezTo>
                    <a:pt x="2970" y="935"/>
                    <a:pt x="3703" y="501"/>
                    <a:pt x="4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8"/>
            <p:cNvSpPr/>
            <p:nvPr/>
          </p:nvSpPr>
          <p:spPr>
            <a:xfrm>
              <a:off x="3701150" y="3271700"/>
              <a:ext cx="713250" cy="416350"/>
            </a:xfrm>
            <a:custGeom>
              <a:rect b="b" l="l" r="r" t="t"/>
              <a:pathLst>
                <a:path extrusionOk="0" h="16654" w="28530">
                  <a:moveTo>
                    <a:pt x="19526" y="1"/>
                  </a:moveTo>
                  <a:cubicBezTo>
                    <a:pt x="19256" y="1"/>
                    <a:pt x="18994" y="36"/>
                    <a:pt x="18747" y="111"/>
                  </a:cubicBezTo>
                  <a:cubicBezTo>
                    <a:pt x="15078" y="1178"/>
                    <a:pt x="7939" y="8350"/>
                    <a:pt x="7939" y="8350"/>
                  </a:cubicBezTo>
                  <a:lnTo>
                    <a:pt x="0" y="12820"/>
                  </a:lnTo>
                  <a:cubicBezTo>
                    <a:pt x="1412" y="15615"/>
                    <a:pt x="3279" y="16654"/>
                    <a:pt x="5511" y="16654"/>
                  </a:cubicBezTo>
                  <a:cubicBezTo>
                    <a:pt x="8714" y="16654"/>
                    <a:pt x="12670" y="14515"/>
                    <a:pt x="17113" y="12353"/>
                  </a:cubicBezTo>
                  <a:cubicBezTo>
                    <a:pt x="28530" y="6815"/>
                    <a:pt x="23264" y="1"/>
                    <a:pt x="195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8"/>
            <p:cNvSpPr/>
            <p:nvPr/>
          </p:nvSpPr>
          <p:spPr>
            <a:xfrm>
              <a:off x="3834575" y="3467925"/>
              <a:ext cx="85925" cy="65900"/>
            </a:xfrm>
            <a:custGeom>
              <a:rect b="b" l="l" r="r" t="t"/>
              <a:pathLst>
                <a:path extrusionOk="0" h="2636" w="3437">
                  <a:moveTo>
                    <a:pt x="3436" y="0"/>
                  </a:moveTo>
                  <a:lnTo>
                    <a:pt x="3436" y="0"/>
                  </a:lnTo>
                  <a:cubicBezTo>
                    <a:pt x="2803" y="401"/>
                    <a:pt x="2235" y="834"/>
                    <a:pt x="1668" y="1268"/>
                  </a:cubicBezTo>
                  <a:cubicBezTo>
                    <a:pt x="1101" y="1702"/>
                    <a:pt x="534" y="2135"/>
                    <a:pt x="1" y="2636"/>
                  </a:cubicBezTo>
                  <a:cubicBezTo>
                    <a:pt x="634" y="2269"/>
                    <a:pt x="1201" y="1835"/>
                    <a:pt x="1768" y="1401"/>
                  </a:cubicBezTo>
                  <a:cubicBezTo>
                    <a:pt x="2336" y="934"/>
                    <a:pt x="2903" y="501"/>
                    <a:pt x="3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8"/>
            <p:cNvSpPr/>
            <p:nvPr/>
          </p:nvSpPr>
          <p:spPr>
            <a:xfrm>
              <a:off x="1925725" y="4206775"/>
              <a:ext cx="3766875" cy="702200"/>
            </a:xfrm>
            <a:custGeom>
              <a:rect b="b" l="l" r="r" t="t"/>
              <a:pathLst>
                <a:path extrusionOk="0" h="28088" w="150675">
                  <a:moveTo>
                    <a:pt x="137765" y="1"/>
                  </a:moveTo>
                  <a:cubicBezTo>
                    <a:pt x="116316" y="4971"/>
                    <a:pt x="98871" y="6105"/>
                    <a:pt x="86729" y="6172"/>
                  </a:cubicBezTo>
                  <a:cubicBezTo>
                    <a:pt x="86200" y="6176"/>
                    <a:pt x="85679" y="6178"/>
                    <a:pt x="85167" y="6178"/>
                  </a:cubicBezTo>
                  <a:cubicBezTo>
                    <a:pt x="77093" y="6178"/>
                    <a:pt x="70986" y="5736"/>
                    <a:pt x="64201" y="5736"/>
                  </a:cubicBezTo>
                  <a:cubicBezTo>
                    <a:pt x="60038" y="5736"/>
                    <a:pt x="55620" y="5902"/>
                    <a:pt x="50336" y="6439"/>
                  </a:cubicBezTo>
                  <a:cubicBezTo>
                    <a:pt x="34224" y="8073"/>
                    <a:pt x="21315" y="12010"/>
                    <a:pt x="12909" y="15078"/>
                  </a:cubicBezTo>
                  <a:lnTo>
                    <a:pt x="12909" y="11176"/>
                  </a:lnTo>
                  <a:lnTo>
                    <a:pt x="0" y="15245"/>
                  </a:lnTo>
                  <a:lnTo>
                    <a:pt x="0" y="28088"/>
                  </a:lnTo>
                  <a:lnTo>
                    <a:pt x="150674" y="28088"/>
                  </a:lnTo>
                  <a:lnTo>
                    <a:pt x="150674" y="4638"/>
                  </a:lnTo>
                  <a:lnTo>
                    <a:pt x="137765" y="8374"/>
                  </a:lnTo>
                  <a:lnTo>
                    <a:pt x="137765" y="1"/>
                  </a:ln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8"/>
            <p:cNvSpPr/>
            <p:nvPr/>
          </p:nvSpPr>
          <p:spPr>
            <a:xfrm>
              <a:off x="1925725" y="4824725"/>
              <a:ext cx="3766875" cy="84250"/>
            </a:xfrm>
            <a:custGeom>
              <a:rect b="b" l="l" r="r" t="t"/>
              <a:pathLst>
                <a:path extrusionOk="0" h="3370" w="150675">
                  <a:moveTo>
                    <a:pt x="0" y="1"/>
                  </a:moveTo>
                  <a:lnTo>
                    <a:pt x="0" y="3370"/>
                  </a:lnTo>
                  <a:lnTo>
                    <a:pt x="150674" y="3370"/>
                  </a:lnTo>
                  <a:lnTo>
                    <a:pt x="1506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8"/>
            <p:cNvSpPr/>
            <p:nvPr/>
          </p:nvSpPr>
          <p:spPr>
            <a:xfrm>
              <a:off x="2245950" y="3884050"/>
              <a:ext cx="4175" cy="929025"/>
            </a:xfrm>
            <a:custGeom>
              <a:rect b="b" l="l" r="r" t="t"/>
              <a:pathLst>
                <a:path extrusionOk="0" h="37161" w="167">
                  <a:moveTo>
                    <a:pt x="100" y="1"/>
                  </a:moveTo>
                  <a:lnTo>
                    <a:pt x="34" y="4637"/>
                  </a:lnTo>
                  <a:lnTo>
                    <a:pt x="34" y="9307"/>
                  </a:lnTo>
                  <a:lnTo>
                    <a:pt x="0" y="18581"/>
                  </a:lnTo>
                  <a:lnTo>
                    <a:pt x="34" y="27887"/>
                  </a:lnTo>
                  <a:lnTo>
                    <a:pt x="34" y="32524"/>
                  </a:lnTo>
                  <a:lnTo>
                    <a:pt x="100" y="37161"/>
                  </a:lnTo>
                  <a:lnTo>
                    <a:pt x="134" y="32524"/>
                  </a:lnTo>
                  <a:lnTo>
                    <a:pt x="134" y="27887"/>
                  </a:lnTo>
                  <a:lnTo>
                    <a:pt x="167" y="18581"/>
                  </a:lnTo>
                  <a:lnTo>
                    <a:pt x="134" y="9307"/>
                  </a:lnTo>
                  <a:lnTo>
                    <a:pt x="134" y="4637"/>
                  </a:lnTo>
                  <a:lnTo>
                    <a:pt x="100"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8"/>
            <p:cNvSpPr/>
            <p:nvPr/>
          </p:nvSpPr>
          <p:spPr>
            <a:xfrm>
              <a:off x="5367325" y="3884050"/>
              <a:ext cx="5050" cy="929025"/>
            </a:xfrm>
            <a:custGeom>
              <a:rect b="b" l="l" r="r" t="t"/>
              <a:pathLst>
                <a:path extrusionOk="0" h="37161" w="202">
                  <a:moveTo>
                    <a:pt x="101" y="1"/>
                  </a:moveTo>
                  <a:lnTo>
                    <a:pt x="68" y="4637"/>
                  </a:lnTo>
                  <a:lnTo>
                    <a:pt x="34" y="9307"/>
                  </a:lnTo>
                  <a:lnTo>
                    <a:pt x="1" y="18581"/>
                  </a:lnTo>
                  <a:lnTo>
                    <a:pt x="34" y="27887"/>
                  </a:lnTo>
                  <a:lnTo>
                    <a:pt x="68" y="32524"/>
                  </a:lnTo>
                  <a:lnTo>
                    <a:pt x="101" y="37161"/>
                  </a:lnTo>
                  <a:lnTo>
                    <a:pt x="134" y="32524"/>
                  </a:lnTo>
                  <a:lnTo>
                    <a:pt x="168" y="27887"/>
                  </a:lnTo>
                  <a:lnTo>
                    <a:pt x="201" y="18581"/>
                  </a:lnTo>
                  <a:lnTo>
                    <a:pt x="168" y="9307"/>
                  </a:lnTo>
                  <a:lnTo>
                    <a:pt x="134" y="4637"/>
                  </a:lnTo>
                  <a:lnTo>
                    <a:pt x="101"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2" name="Google Shape;1072;p38"/>
          <p:cNvSpPr txBox="1"/>
          <p:nvPr>
            <p:ph idx="1" type="subTitle"/>
          </p:nvPr>
        </p:nvSpPr>
        <p:spPr>
          <a:xfrm>
            <a:off x="4841087" y="2902950"/>
            <a:ext cx="2695800" cy="62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同學們一齊猜猜看他們有什麼相似和不同之處！</a:t>
            </a:r>
            <a:endParaRPr b="1"/>
          </a:p>
        </p:txBody>
      </p:sp>
      <p:sp>
        <p:nvSpPr>
          <p:cNvPr id="1073" name="Google Shape;1073;p38"/>
          <p:cNvSpPr txBox="1"/>
          <p:nvPr/>
        </p:nvSpPr>
        <p:spPr>
          <a:xfrm>
            <a:off x="821100" y="606325"/>
            <a:ext cx="31827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chemeClr val="dk1"/>
                </a:solidFill>
                <a:latin typeface="Sniglet"/>
                <a:ea typeface="Sniglet"/>
                <a:cs typeface="Sniglet"/>
                <a:sym typeface="Sniglet"/>
              </a:rPr>
              <a:t>「畫畫小任務」</a:t>
            </a:r>
            <a:endParaRPr b="1" sz="3200">
              <a:solidFill>
                <a:schemeClr val="dk1"/>
              </a:solidFill>
              <a:latin typeface="Sniglet"/>
              <a:ea typeface="Sniglet"/>
              <a:cs typeface="Sniglet"/>
              <a:sym typeface="Sniglet"/>
            </a:endParaRPr>
          </a:p>
          <a:p>
            <a:pPr indent="0" lvl="0" marL="0" rtl="0" algn="ctr">
              <a:spcBef>
                <a:spcPts val="0"/>
              </a:spcBef>
              <a:spcAft>
                <a:spcPts val="0"/>
              </a:spcAft>
              <a:buNone/>
            </a:pPr>
            <a:r>
              <a:rPr b="1" lang="en" sz="3200">
                <a:solidFill>
                  <a:schemeClr val="dk1"/>
                </a:solidFill>
                <a:latin typeface="Sniglet"/>
                <a:ea typeface="Sniglet"/>
                <a:cs typeface="Sniglet"/>
                <a:sym typeface="Sniglet"/>
              </a:rPr>
              <a:t>分享時間：</a:t>
            </a:r>
            <a:endParaRPr b="1" sz="3200">
              <a:solidFill>
                <a:schemeClr val="dk1"/>
              </a:solidFill>
              <a:latin typeface="Sniglet"/>
              <a:ea typeface="Sniglet"/>
              <a:cs typeface="Sniglet"/>
              <a:sym typeface="Sniglet"/>
            </a:endParaRPr>
          </a:p>
        </p:txBody>
      </p:sp>
      <p:pic>
        <p:nvPicPr>
          <p:cNvPr id="1074" name="Google Shape;1074;p38"/>
          <p:cNvPicPr preferRelativeResize="0"/>
          <p:nvPr/>
        </p:nvPicPr>
        <p:blipFill rotWithShape="1">
          <a:blip r:embed="rId3">
            <a:alphaModFix/>
          </a:blip>
          <a:srcRect b="12004" l="0" r="0" t="14616"/>
          <a:stretch/>
        </p:blipFill>
        <p:spPr>
          <a:xfrm>
            <a:off x="4845800" y="719300"/>
            <a:ext cx="2695800" cy="1753925"/>
          </a:xfrm>
          <a:prstGeom prst="rect">
            <a:avLst/>
          </a:prstGeom>
          <a:noFill/>
          <a:ln>
            <a:noFill/>
          </a:ln>
        </p:spPr>
      </p:pic>
      <p:sp>
        <p:nvSpPr>
          <p:cNvPr id="1075" name="Google Shape;1075;p38"/>
          <p:cNvSpPr/>
          <p:nvPr/>
        </p:nvSpPr>
        <p:spPr>
          <a:xfrm>
            <a:off x="5048379" y="923282"/>
            <a:ext cx="964500" cy="1144200"/>
          </a:xfrm>
          <a:prstGeom prst="rect">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8"/>
          <p:cNvSpPr/>
          <p:nvPr/>
        </p:nvSpPr>
        <p:spPr>
          <a:xfrm>
            <a:off x="6371333" y="923282"/>
            <a:ext cx="964500" cy="1144200"/>
          </a:xfrm>
          <a:prstGeom prst="rect">
            <a:avLst/>
          </a:prstGeom>
          <a:solidFill>
            <a:schemeClr val="lt1"/>
          </a:solidFill>
          <a:ln cap="flat" cmpd="sng" w="381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8"/>
          <p:cNvSpPr txBox="1"/>
          <p:nvPr/>
        </p:nvSpPr>
        <p:spPr>
          <a:xfrm>
            <a:off x="5088979" y="2075050"/>
            <a:ext cx="105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Anaheim"/>
                <a:ea typeface="Anaheim"/>
                <a:cs typeface="Anaheim"/>
                <a:sym typeface="Anaheim"/>
              </a:rPr>
              <a:t>我（         ）</a:t>
            </a:r>
            <a:endParaRPr sz="1100">
              <a:latin typeface="Anaheim"/>
              <a:ea typeface="Anaheim"/>
              <a:cs typeface="Anaheim"/>
              <a:sym typeface="Anaheim"/>
            </a:endParaRPr>
          </a:p>
        </p:txBody>
      </p:sp>
      <p:sp>
        <p:nvSpPr>
          <p:cNvPr id="1078" name="Google Shape;1078;p38"/>
          <p:cNvSpPr txBox="1"/>
          <p:nvPr/>
        </p:nvSpPr>
        <p:spPr>
          <a:xfrm>
            <a:off x="6407749" y="2075050"/>
            <a:ext cx="105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Anaheim"/>
                <a:ea typeface="Anaheim"/>
                <a:cs typeface="Anaheim"/>
                <a:sym typeface="Anaheim"/>
              </a:rPr>
              <a:t>朋友（      ）</a:t>
            </a:r>
            <a:endParaRPr sz="1100">
              <a:latin typeface="Anaheim"/>
              <a:ea typeface="Anaheim"/>
              <a:cs typeface="Anaheim"/>
              <a:sym typeface="Anaheim"/>
            </a:endParaRPr>
          </a:p>
        </p:txBody>
      </p:sp>
      <p:pic>
        <p:nvPicPr>
          <p:cNvPr id="1079" name="Google Shape;1079;p38"/>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3" name="Shape 1083"/>
        <p:cNvGrpSpPr/>
        <p:nvPr/>
      </p:nvGrpSpPr>
      <p:grpSpPr>
        <a:xfrm>
          <a:off x="0" y="0"/>
          <a:ext cx="0" cy="0"/>
          <a:chOff x="0" y="0"/>
          <a:chExt cx="0" cy="0"/>
        </a:xfrm>
      </p:grpSpPr>
      <p:sp>
        <p:nvSpPr>
          <p:cNvPr id="1084" name="Google Shape;1084;p39"/>
          <p:cNvSpPr txBox="1"/>
          <p:nvPr>
            <p:ph idx="1" type="body"/>
          </p:nvPr>
        </p:nvSpPr>
        <p:spPr>
          <a:xfrm>
            <a:off x="974850" y="995000"/>
            <a:ext cx="7854600" cy="35265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rgbClr val="000000"/>
              </a:buClr>
              <a:buSzPts val="3300"/>
              <a:buFont typeface="Arial"/>
              <a:buNone/>
            </a:pPr>
            <a:r>
              <a:rPr b="1" lang="en" sz="2500">
                <a:solidFill>
                  <a:srgbClr val="000000"/>
                </a:solidFill>
              </a:rPr>
              <a:t>遊戲規則：</a:t>
            </a:r>
            <a:endParaRPr b="1" sz="2500">
              <a:solidFill>
                <a:srgbClr val="000000"/>
              </a:solidFill>
            </a:endParaRPr>
          </a:p>
          <a:p>
            <a:pPr indent="-381000" lvl="0" marL="457200" rtl="0" algn="l">
              <a:lnSpc>
                <a:spcPct val="100000"/>
              </a:lnSpc>
              <a:spcBef>
                <a:spcPts val="1000"/>
              </a:spcBef>
              <a:spcAft>
                <a:spcPts val="0"/>
              </a:spcAft>
              <a:buClr>
                <a:srgbClr val="000000"/>
              </a:buClr>
              <a:buSzPts val="2400"/>
              <a:buFont typeface="Anaheim"/>
              <a:buAutoNum type="arabicPeriod"/>
            </a:pPr>
            <a:r>
              <a:rPr b="1" lang="en" sz="2400">
                <a:solidFill>
                  <a:srgbClr val="000000"/>
                </a:solidFill>
              </a:rPr>
              <a:t>聆聽老師指令，做動作;</a:t>
            </a:r>
            <a:endParaRPr b="1" sz="2400">
              <a:solidFill>
                <a:srgbClr val="000000"/>
              </a:solidFill>
            </a:endParaRPr>
          </a:p>
          <a:p>
            <a:pPr indent="-381000" lvl="0" marL="457200" rtl="0" algn="l">
              <a:lnSpc>
                <a:spcPct val="100000"/>
              </a:lnSpc>
              <a:spcBef>
                <a:spcPts val="0"/>
              </a:spcBef>
              <a:spcAft>
                <a:spcPts val="0"/>
              </a:spcAft>
              <a:buClr>
                <a:srgbClr val="000000"/>
              </a:buClr>
              <a:buSzPts val="2400"/>
              <a:buFont typeface="Anaheim"/>
              <a:buAutoNum type="arabicPeriod"/>
            </a:pPr>
            <a:r>
              <a:rPr b="1" lang="en" sz="2400">
                <a:solidFill>
                  <a:srgbClr val="000000"/>
                </a:solidFill>
              </a:rPr>
              <a:t>Miss K/Miss M 會講「Attention」，然後講出數字</a:t>
            </a:r>
            <a:endParaRPr b="1" sz="2400">
              <a:solidFill>
                <a:srgbClr val="000000"/>
              </a:solidFill>
            </a:endParaRPr>
          </a:p>
          <a:p>
            <a:pPr indent="-381000" lvl="0" marL="457200" rtl="0" algn="l">
              <a:lnSpc>
                <a:spcPct val="100000"/>
              </a:lnSpc>
              <a:spcBef>
                <a:spcPts val="0"/>
              </a:spcBef>
              <a:spcAft>
                <a:spcPts val="0"/>
              </a:spcAft>
              <a:buClr>
                <a:srgbClr val="000000"/>
              </a:buClr>
              <a:buSzPts val="2400"/>
              <a:buFont typeface="Anaheim"/>
              <a:buAutoNum type="arabicPeriod"/>
            </a:pPr>
            <a:r>
              <a:rPr b="1" lang="en" sz="2400">
                <a:solidFill>
                  <a:srgbClr val="000000"/>
                </a:solidFill>
              </a:rPr>
              <a:t>「1-9」，之後再講「Action」：同學們就做出所講的數字代表的指定動作;</a:t>
            </a:r>
            <a:endParaRPr b="1" sz="2400">
              <a:solidFill>
                <a:srgbClr val="000000"/>
              </a:solidFill>
            </a:endParaRPr>
          </a:p>
          <a:p>
            <a:pPr indent="-381000" lvl="0" marL="457200" rtl="0" algn="l">
              <a:lnSpc>
                <a:spcPct val="100000"/>
              </a:lnSpc>
              <a:spcBef>
                <a:spcPts val="0"/>
              </a:spcBef>
              <a:spcAft>
                <a:spcPts val="0"/>
              </a:spcAft>
              <a:buClr>
                <a:srgbClr val="000000"/>
              </a:buClr>
              <a:buSzPts val="2400"/>
              <a:buFont typeface="Anaheim"/>
              <a:buAutoNum type="arabicPeriod"/>
            </a:pPr>
            <a:r>
              <a:rPr b="1" lang="en" sz="2400">
                <a:solidFill>
                  <a:srgbClr val="000000"/>
                </a:solidFill>
              </a:rPr>
              <a:t>Hold住然後保持姿勢，由老師檢查動作是否正確</a:t>
            </a:r>
            <a:endParaRPr b="1" sz="2400">
              <a:solidFill>
                <a:srgbClr val="000000"/>
              </a:solidFill>
            </a:endParaRPr>
          </a:p>
          <a:p>
            <a:pPr indent="-381000" lvl="0" marL="457200" rtl="0" algn="l">
              <a:lnSpc>
                <a:spcPct val="100000"/>
              </a:lnSpc>
              <a:spcBef>
                <a:spcPts val="0"/>
              </a:spcBef>
              <a:spcAft>
                <a:spcPts val="0"/>
              </a:spcAft>
              <a:buClr>
                <a:srgbClr val="000000"/>
              </a:buClr>
              <a:buSzPts val="2400"/>
              <a:buFont typeface="Anaheim"/>
              <a:buAutoNum type="arabicPeriod"/>
            </a:pPr>
            <a:r>
              <a:rPr b="1" lang="en" sz="2400">
                <a:solidFill>
                  <a:srgbClr val="000000"/>
                </a:solidFill>
              </a:rPr>
              <a:t>做對 +1，做錯不計分</a:t>
            </a:r>
            <a:endParaRPr b="1" sz="2400">
              <a:solidFill>
                <a:srgbClr val="000000"/>
              </a:solidFill>
            </a:endParaRPr>
          </a:p>
          <a:p>
            <a:pPr indent="-381000" lvl="0" marL="457200" rtl="0" algn="l">
              <a:lnSpc>
                <a:spcPct val="100000"/>
              </a:lnSpc>
              <a:spcBef>
                <a:spcPts val="0"/>
              </a:spcBef>
              <a:spcAft>
                <a:spcPts val="0"/>
              </a:spcAft>
              <a:buClr>
                <a:srgbClr val="000000"/>
              </a:buClr>
              <a:buSzPts val="2400"/>
              <a:buFont typeface="Anaheim"/>
              <a:buAutoNum type="arabicPeriod"/>
            </a:pPr>
            <a:r>
              <a:rPr b="1" lang="en" sz="2400">
                <a:solidFill>
                  <a:srgbClr val="000000"/>
                </a:solidFill>
              </a:rPr>
              <a:t>Bonus：所有動作做對 +5</a:t>
            </a:r>
            <a:endParaRPr b="1" sz="2400">
              <a:solidFill>
                <a:srgbClr val="000000"/>
              </a:solidFill>
            </a:endParaRPr>
          </a:p>
          <a:p>
            <a:pPr indent="0" lvl="0" marL="0" rtl="0" algn="l">
              <a:lnSpc>
                <a:spcPct val="100000"/>
              </a:lnSpc>
              <a:spcBef>
                <a:spcPts val="0"/>
              </a:spcBef>
              <a:spcAft>
                <a:spcPts val="0"/>
              </a:spcAft>
              <a:buNone/>
            </a:pPr>
            <a:r>
              <a:t/>
            </a:r>
            <a:endParaRPr sz="1600"/>
          </a:p>
        </p:txBody>
      </p:sp>
      <p:sp>
        <p:nvSpPr>
          <p:cNvPr id="1085" name="Google Shape;1085;p39"/>
          <p:cNvSpPr txBox="1"/>
          <p:nvPr>
            <p:ph type="title"/>
          </p:nvPr>
        </p:nvSpPr>
        <p:spPr>
          <a:xfrm>
            <a:off x="720000" y="233404"/>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遊戲時間：Attention! Action!</a:t>
            </a:r>
            <a:endParaRPr sz="2900"/>
          </a:p>
        </p:txBody>
      </p:sp>
      <p:pic>
        <p:nvPicPr>
          <p:cNvPr id="1086" name="Google Shape;1086;p39"/>
          <p:cNvPicPr preferRelativeResize="0"/>
          <p:nvPr/>
        </p:nvPicPr>
        <p:blipFill>
          <a:blip r:embed="rId3">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0" name="Shape 1090"/>
        <p:cNvGrpSpPr/>
        <p:nvPr/>
      </p:nvGrpSpPr>
      <p:grpSpPr>
        <a:xfrm>
          <a:off x="0" y="0"/>
          <a:ext cx="0" cy="0"/>
          <a:chOff x="0" y="0"/>
          <a:chExt cx="0" cy="0"/>
        </a:xfrm>
      </p:grpSpPr>
      <p:pic>
        <p:nvPicPr>
          <p:cNvPr id="1091" name="Google Shape;1091;p40"/>
          <p:cNvPicPr preferRelativeResize="0"/>
          <p:nvPr/>
        </p:nvPicPr>
        <p:blipFill>
          <a:blip r:embed="rId3">
            <a:alphaModFix/>
          </a:blip>
          <a:stretch>
            <a:fillRect/>
          </a:stretch>
        </p:blipFill>
        <p:spPr>
          <a:xfrm>
            <a:off x="1109375" y="130800"/>
            <a:ext cx="7100675" cy="4808775"/>
          </a:xfrm>
          <a:prstGeom prst="rect">
            <a:avLst/>
          </a:prstGeom>
          <a:noFill/>
          <a:ln>
            <a:noFill/>
          </a:ln>
        </p:spPr>
      </p:pic>
      <p:pic>
        <p:nvPicPr>
          <p:cNvPr id="1092" name="Google Shape;1092;p40"/>
          <p:cNvPicPr preferRelativeResize="0"/>
          <p:nvPr/>
        </p:nvPicPr>
        <p:blipFill>
          <a:blip r:embed="rId4">
            <a:alphaModFix/>
          </a:blip>
          <a:stretch>
            <a:fillRect/>
          </a:stretch>
        </p:blipFill>
        <p:spPr>
          <a:xfrm>
            <a:off x="2897025" y="1125775"/>
            <a:ext cx="550200" cy="593350"/>
          </a:xfrm>
          <a:prstGeom prst="rect">
            <a:avLst/>
          </a:prstGeom>
          <a:noFill/>
          <a:ln>
            <a:noFill/>
          </a:ln>
        </p:spPr>
      </p:pic>
      <p:pic>
        <p:nvPicPr>
          <p:cNvPr id="1093" name="Google Shape;1093;p40"/>
          <p:cNvPicPr preferRelativeResize="0"/>
          <p:nvPr/>
        </p:nvPicPr>
        <p:blipFill>
          <a:blip r:embed="rId5">
            <a:alphaModFix/>
          </a:blip>
          <a:stretch>
            <a:fillRect/>
          </a:stretch>
        </p:blipFill>
        <p:spPr>
          <a:xfrm>
            <a:off x="4777225" y="1195250"/>
            <a:ext cx="476250" cy="523875"/>
          </a:xfrm>
          <a:prstGeom prst="rect">
            <a:avLst/>
          </a:prstGeom>
          <a:noFill/>
          <a:ln>
            <a:noFill/>
          </a:ln>
        </p:spPr>
      </p:pic>
      <p:pic>
        <p:nvPicPr>
          <p:cNvPr id="1094" name="Google Shape;1094;p40"/>
          <p:cNvPicPr preferRelativeResize="0"/>
          <p:nvPr/>
        </p:nvPicPr>
        <p:blipFill>
          <a:blip r:embed="rId6">
            <a:alphaModFix/>
          </a:blip>
          <a:stretch>
            <a:fillRect/>
          </a:stretch>
        </p:blipFill>
        <p:spPr>
          <a:xfrm>
            <a:off x="7060825" y="1195250"/>
            <a:ext cx="476250" cy="523875"/>
          </a:xfrm>
          <a:prstGeom prst="rect">
            <a:avLst/>
          </a:prstGeom>
          <a:noFill/>
          <a:ln>
            <a:noFill/>
          </a:ln>
        </p:spPr>
      </p:pic>
      <p:pic>
        <p:nvPicPr>
          <p:cNvPr id="1095" name="Google Shape;1095;p40"/>
          <p:cNvPicPr preferRelativeResize="0"/>
          <p:nvPr/>
        </p:nvPicPr>
        <p:blipFill>
          <a:blip r:embed="rId7">
            <a:alphaModFix/>
          </a:blip>
          <a:stretch>
            <a:fillRect/>
          </a:stretch>
        </p:blipFill>
        <p:spPr>
          <a:xfrm>
            <a:off x="2846600" y="2399975"/>
            <a:ext cx="485775" cy="523875"/>
          </a:xfrm>
          <a:prstGeom prst="rect">
            <a:avLst/>
          </a:prstGeom>
          <a:noFill/>
          <a:ln>
            <a:noFill/>
          </a:ln>
        </p:spPr>
      </p:pic>
      <p:pic>
        <p:nvPicPr>
          <p:cNvPr id="1096" name="Google Shape;1096;p40"/>
          <p:cNvPicPr preferRelativeResize="0"/>
          <p:nvPr/>
        </p:nvPicPr>
        <p:blipFill>
          <a:blip r:embed="rId8">
            <a:alphaModFix/>
          </a:blip>
          <a:stretch>
            <a:fillRect/>
          </a:stretch>
        </p:blipFill>
        <p:spPr>
          <a:xfrm>
            <a:off x="4813250" y="2695325"/>
            <a:ext cx="476250" cy="523875"/>
          </a:xfrm>
          <a:prstGeom prst="rect">
            <a:avLst/>
          </a:prstGeom>
          <a:noFill/>
          <a:ln>
            <a:noFill/>
          </a:ln>
        </p:spPr>
      </p:pic>
      <p:pic>
        <p:nvPicPr>
          <p:cNvPr id="1097" name="Google Shape;1097;p40"/>
          <p:cNvPicPr preferRelativeResize="0"/>
          <p:nvPr/>
        </p:nvPicPr>
        <p:blipFill>
          <a:blip r:embed="rId9">
            <a:alphaModFix/>
          </a:blip>
          <a:stretch>
            <a:fillRect/>
          </a:stretch>
        </p:blipFill>
        <p:spPr>
          <a:xfrm>
            <a:off x="7056063" y="2695325"/>
            <a:ext cx="485775" cy="523875"/>
          </a:xfrm>
          <a:prstGeom prst="rect">
            <a:avLst/>
          </a:prstGeom>
          <a:noFill/>
          <a:ln>
            <a:noFill/>
          </a:ln>
        </p:spPr>
      </p:pic>
      <p:pic>
        <p:nvPicPr>
          <p:cNvPr id="1098" name="Google Shape;1098;p40"/>
          <p:cNvPicPr preferRelativeResize="0"/>
          <p:nvPr/>
        </p:nvPicPr>
        <p:blipFill>
          <a:blip r:embed="rId10">
            <a:alphaModFix/>
          </a:blip>
          <a:stretch>
            <a:fillRect/>
          </a:stretch>
        </p:blipFill>
        <p:spPr>
          <a:xfrm>
            <a:off x="2608875" y="4272950"/>
            <a:ext cx="485775" cy="514350"/>
          </a:xfrm>
          <a:prstGeom prst="rect">
            <a:avLst/>
          </a:prstGeom>
          <a:noFill/>
          <a:ln>
            <a:noFill/>
          </a:ln>
        </p:spPr>
      </p:pic>
      <p:pic>
        <p:nvPicPr>
          <p:cNvPr id="1099" name="Google Shape;1099;p40"/>
          <p:cNvPicPr preferRelativeResize="0"/>
          <p:nvPr/>
        </p:nvPicPr>
        <p:blipFill>
          <a:blip r:embed="rId11">
            <a:alphaModFix/>
          </a:blip>
          <a:stretch>
            <a:fillRect/>
          </a:stretch>
        </p:blipFill>
        <p:spPr>
          <a:xfrm>
            <a:off x="4772463" y="3992000"/>
            <a:ext cx="485775" cy="523875"/>
          </a:xfrm>
          <a:prstGeom prst="rect">
            <a:avLst/>
          </a:prstGeom>
          <a:noFill/>
          <a:ln>
            <a:noFill/>
          </a:ln>
        </p:spPr>
      </p:pic>
      <p:pic>
        <p:nvPicPr>
          <p:cNvPr id="1100" name="Google Shape;1100;p40"/>
          <p:cNvPicPr preferRelativeResize="0"/>
          <p:nvPr/>
        </p:nvPicPr>
        <p:blipFill>
          <a:blip r:embed="rId12">
            <a:alphaModFix/>
          </a:blip>
          <a:stretch>
            <a:fillRect/>
          </a:stretch>
        </p:blipFill>
        <p:spPr>
          <a:xfrm>
            <a:off x="6988775" y="4301775"/>
            <a:ext cx="476250" cy="523875"/>
          </a:xfrm>
          <a:prstGeom prst="rect">
            <a:avLst/>
          </a:prstGeom>
          <a:noFill/>
          <a:ln>
            <a:noFill/>
          </a:ln>
        </p:spPr>
      </p:pic>
      <p:pic>
        <p:nvPicPr>
          <p:cNvPr id="1101" name="Google Shape;1101;p40"/>
          <p:cNvPicPr preferRelativeResize="0"/>
          <p:nvPr/>
        </p:nvPicPr>
        <p:blipFill>
          <a:blip r:embed="rId13">
            <a:alphaModFix/>
          </a:blip>
          <a:stretch>
            <a:fillRect/>
          </a:stretch>
        </p:blipFill>
        <p:spPr>
          <a:xfrm>
            <a:off x="7923550" y="4621275"/>
            <a:ext cx="1161950" cy="522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5" name="Shape 1105"/>
        <p:cNvGrpSpPr/>
        <p:nvPr/>
      </p:nvGrpSpPr>
      <p:grpSpPr>
        <a:xfrm>
          <a:off x="0" y="0"/>
          <a:ext cx="0" cy="0"/>
          <a:chOff x="0" y="0"/>
          <a:chExt cx="0" cy="0"/>
        </a:xfrm>
      </p:grpSpPr>
      <p:sp>
        <p:nvSpPr>
          <p:cNvPr id="1106" name="Google Shape;1106;p41"/>
          <p:cNvSpPr txBox="1"/>
          <p:nvPr/>
        </p:nvSpPr>
        <p:spPr>
          <a:xfrm>
            <a:off x="838200" y="990600"/>
            <a:ext cx="7584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800">
                <a:solidFill>
                  <a:schemeClr val="dk1"/>
                </a:solidFill>
              </a:rPr>
              <a:t>同學們，</a:t>
            </a:r>
            <a:endParaRPr b="1" sz="8800">
              <a:solidFill>
                <a:schemeClr val="dk1"/>
              </a:solidFill>
            </a:endParaRPr>
          </a:p>
          <a:p>
            <a:pPr indent="0" lvl="0" marL="0" rtl="0" algn="l">
              <a:spcBef>
                <a:spcPts val="0"/>
              </a:spcBef>
              <a:spcAft>
                <a:spcPts val="0"/>
              </a:spcAft>
              <a:buNone/>
            </a:pPr>
            <a:r>
              <a:rPr b="1" lang="en" sz="8800">
                <a:solidFill>
                  <a:schemeClr val="dk1"/>
                </a:solidFill>
              </a:rPr>
              <a:t>起身，試一試</a:t>
            </a:r>
            <a:endParaRPr/>
          </a:p>
        </p:txBody>
      </p:sp>
      <p:pic>
        <p:nvPicPr>
          <p:cNvPr id="1107" name="Google Shape;1107;p41"/>
          <p:cNvPicPr preferRelativeResize="0"/>
          <p:nvPr/>
        </p:nvPicPr>
        <p:blipFill>
          <a:blip r:embed="rId3">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1" name="Shape 1111"/>
        <p:cNvGrpSpPr/>
        <p:nvPr/>
      </p:nvGrpSpPr>
      <p:grpSpPr>
        <a:xfrm>
          <a:off x="0" y="0"/>
          <a:ext cx="0" cy="0"/>
          <a:chOff x="0" y="0"/>
          <a:chExt cx="0" cy="0"/>
        </a:xfrm>
      </p:grpSpPr>
      <p:pic>
        <p:nvPicPr>
          <p:cNvPr id="1112" name="Google Shape;1112;p42"/>
          <p:cNvPicPr preferRelativeResize="0"/>
          <p:nvPr/>
        </p:nvPicPr>
        <p:blipFill>
          <a:blip r:embed="rId3">
            <a:alphaModFix/>
          </a:blip>
          <a:stretch>
            <a:fillRect/>
          </a:stretch>
        </p:blipFill>
        <p:spPr>
          <a:xfrm>
            <a:off x="1593975" y="983200"/>
            <a:ext cx="5624175" cy="3195850"/>
          </a:xfrm>
          <a:prstGeom prst="rect">
            <a:avLst/>
          </a:prstGeom>
          <a:noFill/>
          <a:ln>
            <a:noFill/>
          </a:ln>
        </p:spPr>
      </p:pic>
      <p:pic>
        <p:nvPicPr>
          <p:cNvPr id="1113" name="Google Shape;1113;p42"/>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7" name="Shape 1117"/>
        <p:cNvGrpSpPr/>
        <p:nvPr/>
      </p:nvGrpSpPr>
      <p:grpSpPr>
        <a:xfrm>
          <a:off x="0" y="0"/>
          <a:ext cx="0" cy="0"/>
          <a:chOff x="0" y="0"/>
          <a:chExt cx="0" cy="0"/>
        </a:xfrm>
      </p:grpSpPr>
      <p:pic>
        <p:nvPicPr>
          <p:cNvPr id="1118" name="Google Shape;1118;p43"/>
          <p:cNvPicPr preferRelativeResize="0"/>
          <p:nvPr/>
        </p:nvPicPr>
        <p:blipFill>
          <a:blip r:embed="rId3">
            <a:alphaModFix/>
          </a:blip>
          <a:stretch>
            <a:fillRect/>
          </a:stretch>
        </p:blipFill>
        <p:spPr>
          <a:xfrm>
            <a:off x="1607575" y="851175"/>
            <a:ext cx="6342100" cy="3314600"/>
          </a:xfrm>
          <a:prstGeom prst="rect">
            <a:avLst/>
          </a:prstGeom>
          <a:noFill/>
          <a:ln>
            <a:noFill/>
          </a:ln>
        </p:spPr>
      </p:pic>
      <p:pic>
        <p:nvPicPr>
          <p:cNvPr id="1119" name="Google Shape;1119;p43"/>
          <p:cNvPicPr preferRelativeResize="0"/>
          <p:nvPr/>
        </p:nvPicPr>
        <p:blipFill>
          <a:blip r:embed="rId4">
            <a:alphaModFix/>
          </a:blip>
          <a:stretch>
            <a:fillRect/>
          </a:stretch>
        </p:blipFill>
        <p:spPr>
          <a:xfrm>
            <a:off x="7923550" y="4545075"/>
            <a:ext cx="1161950" cy="522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orld Television Day Minitheme by Slidesgo">
  <a:themeElements>
    <a:clrScheme name="Simple Light">
      <a:dk1>
        <a:srgbClr val="444343"/>
      </a:dk1>
      <a:lt1>
        <a:srgbClr val="FFFFFF"/>
      </a:lt1>
      <a:dk2>
        <a:srgbClr val="F1D727"/>
      </a:dk2>
      <a:lt2>
        <a:srgbClr val="F7B686"/>
      </a:lt2>
      <a:accent1>
        <a:srgbClr val="F39342"/>
      </a:accent1>
      <a:accent2>
        <a:srgbClr val="F9604D"/>
      </a:accent2>
      <a:accent3>
        <a:srgbClr val="BED5DC"/>
      </a:accent3>
      <a:accent4>
        <a:srgbClr val="84B678"/>
      </a:accent4>
      <a:accent5>
        <a:srgbClr val="3D7E81"/>
      </a:accent5>
      <a:accent6>
        <a:srgbClr val="6F4975"/>
      </a:accent6>
      <a:hlink>
        <a:srgbClr val="44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